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1" r:id="rId12"/>
    <p:sldId id="265" r:id="rId13"/>
    <p:sldId id="266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3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51B7-1A64-4561-9A24-54D8B2F81D51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CAC4-012E-4C5D-BCA2-E6DAB7CA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2015.10.15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8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ebp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6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函数中参数和本地变量在栈中的顺序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28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寄存器使用惯例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27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static/volatile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3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14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画出第一个</a:t>
            </a:r>
            <a:r>
              <a:rPr lang="en-US" altLang="zh-CN" dirty="0" smtClean="0"/>
              <a:t>fib(0)</a:t>
            </a:r>
            <a:r>
              <a:rPr lang="zh-CN" altLang="en-US" dirty="0" smtClean="0"/>
              <a:t>返回时的栈图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pPr marL="0" indent="0">
              <a:buNone/>
            </a:pPr>
            <a:r>
              <a:rPr lang="en-US" altLang="zh-CN" dirty="0" smtClean="0"/>
              <a:t>    if (n &lt;= 1) return 1;</a:t>
            </a:r>
          </a:p>
          <a:p>
            <a:pPr marL="0" indent="0">
              <a:buNone/>
            </a:pPr>
            <a:r>
              <a:rPr lang="en-US" altLang="zh-CN" dirty="0" smtClean="0"/>
              <a:t>    return fib(n-2) + fib(n-1);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</a:p>
          <a:p>
            <a:pPr marL="0" indent="0">
              <a:buNone/>
            </a:pPr>
            <a:r>
              <a:rPr lang="en-US" altLang="zh-CN" dirty="0" smtClean="0"/>
              <a:t>    fib(5);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847347" y="38133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sk-SK" altLang="zh-CN" dirty="0" smtClean="0"/>
              <a:t>80483b4:	55                   	push   %ebp</a:t>
            </a:r>
          </a:p>
          <a:p>
            <a:r>
              <a:rPr kumimoji="1" lang="sk-SK" altLang="zh-CN" dirty="0" smtClean="0"/>
              <a:t>80483b5:	89 e5                	mov    %esp,%ebp</a:t>
            </a:r>
          </a:p>
          <a:p>
            <a:r>
              <a:rPr kumimoji="1" lang="sk-SK" altLang="zh-CN" dirty="0" smtClean="0"/>
              <a:t>80483b7:	53                   	push   %ebx</a:t>
            </a:r>
          </a:p>
          <a:p>
            <a:r>
              <a:rPr kumimoji="1" lang="sk-SK" altLang="zh-CN" dirty="0" smtClean="0"/>
              <a:t>80483b8:	83 ec 14             	sub    $0x14,%esp</a:t>
            </a:r>
          </a:p>
          <a:p>
            <a:r>
              <a:rPr kumimoji="1" lang="sk-SK" altLang="zh-CN" dirty="0" smtClean="0"/>
              <a:t>80483bb:	83 7d 08 01          	cmpl   $0x1,0x8(%ebp)</a:t>
            </a:r>
          </a:p>
          <a:p>
            <a:r>
              <a:rPr kumimoji="1" lang="sk-SK" altLang="zh-CN" dirty="0" smtClean="0"/>
              <a:t>80483bf:	7f 07                	jg     80483c8 &lt;fib+0x14&gt;</a:t>
            </a:r>
          </a:p>
          <a:p>
            <a:r>
              <a:rPr kumimoji="1" lang="sk-SK" altLang="zh-CN" dirty="0" smtClean="0"/>
              <a:t>80483c1:	b8 01 00 00 00       	mov    $0x1,%eax</a:t>
            </a:r>
          </a:p>
          <a:p>
            <a:r>
              <a:rPr kumimoji="1" lang="sk-SK" altLang="zh-CN" dirty="0" smtClean="0"/>
              <a:t>80483c6:	eb 20                	jmp    80483e8 &lt;fib+0x34&gt;</a:t>
            </a:r>
          </a:p>
          <a:p>
            <a:r>
              <a:rPr kumimoji="1" lang="sk-SK" altLang="zh-CN" dirty="0" smtClean="0"/>
              <a:t>80483c8:	8b 45 08             	mov    0x8(%ebp),%eax</a:t>
            </a:r>
          </a:p>
          <a:p>
            <a:r>
              <a:rPr kumimoji="1" lang="sk-SK" altLang="zh-CN" dirty="0" smtClean="0"/>
              <a:t>80483cb:	83 e8 02             	sub    $0x2,%eax</a:t>
            </a:r>
          </a:p>
          <a:p>
            <a:r>
              <a:rPr kumimoji="1" lang="sk-SK" altLang="zh-CN" dirty="0" smtClean="0"/>
              <a:t>80483ce:	89 04 24             	mov    %eax,(%esp)</a:t>
            </a:r>
          </a:p>
          <a:p>
            <a:r>
              <a:rPr kumimoji="1" lang="sk-SK" altLang="zh-CN" dirty="0" smtClean="0"/>
              <a:t>80483d1:	e8 de ff ff ff       	call   80483b4 &lt;fib&gt;</a:t>
            </a:r>
          </a:p>
          <a:p>
            <a:r>
              <a:rPr kumimoji="1" lang="sk-SK" altLang="zh-CN" dirty="0" smtClean="0"/>
              <a:t>80483d6:	89 c3                	mov    %eax,%ebx</a:t>
            </a:r>
          </a:p>
          <a:p>
            <a:r>
              <a:rPr kumimoji="1" lang="sk-SK" altLang="zh-CN" dirty="0" smtClean="0"/>
              <a:t>80483d8:	8b 45 08             	mov    0x8(%ebp),%eax</a:t>
            </a:r>
          </a:p>
          <a:p>
            <a:r>
              <a:rPr kumimoji="1" lang="sk-SK" altLang="zh-CN" dirty="0" smtClean="0"/>
              <a:t>80483db:	83 e8 01             	sub    $0x1,%eax</a:t>
            </a:r>
          </a:p>
          <a:p>
            <a:r>
              <a:rPr kumimoji="1" lang="sk-SK" altLang="zh-CN" dirty="0" smtClean="0"/>
              <a:t>80483de:	89 04 24             	mov    %eax,(%esp)</a:t>
            </a:r>
          </a:p>
          <a:p>
            <a:r>
              <a:rPr kumimoji="1" lang="sk-SK" altLang="zh-CN" dirty="0" smtClean="0"/>
              <a:t>80483e1:	e8 ce ff ff ff       	call   80483b4 &lt;fib&gt;</a:t>
            </a:r>
          </a:p>
          <a:p>
            <a:r>
              <a:rPr kumimoji="1" lang="sk-SK" altLang="zh-CN" dirty="0" smtClean="0"/>
              <a:t>80483e6:	01 d8                	add    %ebx,%eax</a:t>
            </a:r>
          </a:p>
          <a:p>
            <a:r>
              <a:rPr kumimoji="1" lang="sk-SK" altLang="zh-CN" dirty="0" smtClean="0"/>
              <a:t>80483e8:	83 c4 14             	add    $0x14,%esp</a:t>
            </a:r>
          </a:p>
          <a:p>
            <a:r>
              <a:rPr kumimoji="1" lang="sk-SK" altLang="zh-CN" dirty="0" smtClean="0"/>
              <a:t>80483eb:	5b                   	pop    %ebx</a:t>
            </a:r>
          </a:p>
          <a:p>
            <a:r>
              <a:rPr kumimoji="1" lang="sk-SK" altLang="zh-CN" dirty="0" smtClean="0"/>
              <a:t>80483ec:	5d                   	pop    %ebp</a:t>
            </a:r>
          </a:p>
          <a:p>
            <a:r>
              <a:rPr kumimoji="1" lang="sk-SK" altLang="zh-CN" dirty="0" smtClean="0"/>
              <a:t>80483ed:	c3                   	ret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8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8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&amp; Have Fun!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3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pushl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=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leave =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ret =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=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call Label =</a:t>
            </a:r>
          </a:p>
        </p:txBody>
      </p:sp>
    </p:spTree>
    <p:extLst>
      <p:ext uri="{BB962C8B-B14F-4D97-AF65-F5344CB8AC3E}">
        <p14:creationId xmlns:p14="http://schemas.microsoft.com/office/powerpoint/2010/main" val="8659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</a:t>
            </a:r>
            <a:r>
              <a:rPr lang="en-US" altLang="zh-CN" dirty="0" err="1" smtClean="0"/>
              <a:t>Prog</a:t>
            </a:r>
            <a:r>
              <a:rPr lang="en-US" altLang="zh-CN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pushl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=</a:t>
            </a:r>
          </a:p>
          <a:p>
            <a:pPr marL="0" indent="0">
              <a:buNone/>
            </a:pPr>
            <a:r>
              <a:rPr lang="en-US" altLang="zh-CN" dirty="0" err="1" smtClean="0"/>
              <a:t>subl</a:t>
            </a:r>
            <a:r>
              <a:rPr lang="en-US" altLang="zh-CN" smtClean="0"/>
              <a:t> </a:t>
            </a:r>
            <a:r>
              <a:rPr lang="en-US" altLang="zh-CN" smtClean="0"/>
              <a:t>$4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leave =</a:t>
            </a:r>
          </a:p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ebp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ret =</a:t>
            </a:r>
          </a:p>
          <a:p>
            <a:pPr marL="0" indent="0">
              <a:buNone/>
            </a:pP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eip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popl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=</a:t>
            </a:r>
          </a:p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 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addl</a:t>
            </a:r>
            <a:r>
              <a:rPr lang="en-US" altLang="zh-CN" dirty="0" smtClean="0"/>
              <a:t> $4, %</a:t>
            </a:r>
            <a:r>
              <a:rPr lang="en-US" altLang="zh-CN" dirty="0" err="1" smtClean="0"/>
              <a:t>esp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call Label =</a:t>
            </a:r>
          </a:p>
          <a:p>
            <a:pPr marL="0" indent="0">
              <a:buNone/>
            </a:pPr>
            <a:r>
              <a:rPr lang="en-US" altLang="zh-CN" dirty="0" err="1" smtClean="0"/>
              <a:t>pushl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eip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jmp</a:t>
            </a:r>
            <a:r>
              <a:rPr lang="en-US" altLang="zh-CN" dirty="0" smtClean="0"/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16284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pop push</a:t>
            </a:r>
            <a:r>
              <a:rPr lang="zh-CN" altLang="en-US" dirty="0" smtClean="0"/>
              <a:t>等指令</a:t>
            </a:r>
            <a:endParaRPr lang="en-US" altLang="zh-CN" dirty="0" smtClean="0"/>
          </a:p>
          <a:p>
            <a:r>
              <a:rPr lang="zh-CN" altLang="en-US" dirty="0" smtClean="0"/>
              <a:t>完全等价吗？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为何要加入这些指令？</a:t>
            </a:r>
            <a:endParaRPr lang="en-US" altLang="zh-CN" dirty="0" smtClean="0"/>
          </a:p>
          <a:p>
            <a:r>
              <a:rPr lang="en-US" altLang="zh-CN" dirty="0" smtClean="0"/>
              <a:t>RISC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CISC</a:t>
            </a:r>
            <a:r>
              <a:rPr lang="zh-CN" altLang="en-US" dirty="0" smtClean="0"/>
              <a:t>的比较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404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的翻译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3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堆与栈的不同：哪些数据放在堆中，哪些数据放在栈中？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65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堆与栈的不同：哪些数据放在堆中，哪些数据放在栈中？</a:t>
            </a:r>
            <a:endParaRPr lang="en-US" altLang="zh-CN" dirty="0" smtClean="0"/>
          </a:p>
          <a:p>
            <a:r>
              <a:rPr lang="zh-CN" altLang="en-US" dirty="0" smtClean="0"/>
              <a:t>为什么要分开？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257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堆与栈的不同：哪些数据放在堆中，哪些数据放在栈中？</a:t>
            </a:r>
            <a:endParaRPr lang="en-US" altLang="zh-CN" dirty="0" smtClean="0"/>
          </a:p>
          <a:p>
            <a:r>
              <a:rPr lang="zh-CN" altLang="en-US" dirty="0" smtClean="0"/>
              <a:t>为什么要分开？</a:t>
            </a:r>
            <a:endParaRPr lang="en-US" altLang="zh-CN" dirty="0" smtClean="0"/>
          </a:p>
          <a:p>
            <a:r>
              <a:rPr lang="zh-CN" altLang="en-US" dirty="0" smtClean="0"/>
              <a:t>栈的生长方向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1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参数个数可变函数的实现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2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269</Words>
  <Application>Microsoft Office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ICS小班课</vt:lpstr>
      <vt:lpstr>Machine Prog Basics</vt:lpstr>
      <vt:lpstr>Machine Prog Basics</vt:lpstr>
      <vt:lpstr>讨论</vt:lpstr>
      <vt:lpstr>讨论</vt:lpstr>
      <vt:lpstr>讨论</vt:lpstr>
      <vt:lpstr>讨论</vt:lpstr>
      <vt:lpstr>讨论</vt:lpstr>
      <vt:lpstr>讨论</vt:lpstr>
      <vt:lpstr>讨论</vt:lpstr>
      <vt:lpstr>讨论</vt:lpstr>
      <vt:lpstr>讨论</vt:lpstr>
      <vt:lpstr>讨论</vt:lpstr>
      <vt:lpstr>练习</vt:lpstr>
      <vt:lpstr>小故事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29</cp:revision>
  <dcterms:created xsi:type="dcterms:W3CDTF">2015-10-15T07:32:26Z</dcterms:created>
  <dcterms:modified xsi:type="dcterms:W3CDTF">2015-10-15T13:14:14Z</dcterms:modified>
</cp:coreProperties>
</file>