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4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7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4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4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48F0-AEE5-4224-B5BC-6254DC65CBE9}" type="datetimeFigureOut">
              <a:rPr lang="zh-CN" altLang="en-US" smtClean="0"/>
              <a:t>2015/10/22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412B-736D-4F75-BEA7-E703A53CF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9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2015.10.22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3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x86-64</a:t>
            </a:r>
            <a:r>
              <a:rPr lang="zh-CN" altLang="en-US" dirty="0" smtClean="0"/>
              <a:t>中定义了一个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A</a:t>
            </a:r>
            <a:r>
              <a:rPr lang="zh-CN" altLang="en-US" dirty="0" smtClean="0"/>
              <a:t>包含如下域：</a:t>
            </a:r>
          </a:p>
          <a:p>
            <a:pPr marL="0" indent="0">
              <a:buNone/>
            </a:pPr>
            <a:r>
              <a:rPr lang="en-US" altLang="zh-CN" dirty="0" smtClean="0"/>
              <a:t>	char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short c, long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d,</a:t>
            </a:r>
          </a:p>
          <a:p>
            <a:pPr marL="0" indent="0">
              <a:buNone/>
            </a:pPr>
            <a:r>
              <a:rPr lang="en-US" altLang="zh-CN" dirty="0" smtClean="0"/>
              <a:t>	char e[2],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f, double g, long double h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如何安排其顺序使得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所占空间最大？最小？</a:t>
            </a:r>
          </a:p>
        </p:txBody>
      </p:sp>
    </p:spTree>
    <p:extLst>
      <p:ext uri="{BB962C8B-B14F-4D97-AF65-F5344CB8AC3E}">
        <p14:creationId xmlns:p14="http://schemas.microsoft.com/office/powerpoint/2010/main" val="95069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float int2float(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s) 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unionB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arg.s</a:t>
            </a:r>
            <a:r>
              <a:rPr lang="en-US" altLang="zh-CN" dirty="0" smtClean="0"/>
              <a:t> = s;</a:t>
            </a:r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arg.f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union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s;</a:t>
            </a:r>
          </a:p>
          <a:p>
            <a:pPr marL="0" indent="0">
              <a:buNone/>
            </a:pPr>
            <a:r>
              <a:rPr lang="en-US" altLang="zh-CN" dirty="0" smtClean="0"/>
              <a:t>    float f;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 err="1" smtClean="0"/>
              <a:t>unionB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2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unsigned int2unsigned(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s) 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en-US" altLang="zh-CN" dirty="0" err="1" smtClean="0"/>
              <a:t>unionA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arg.s</a:t>
            </a:r>
            <a:r>
              <a:rPr lang="en-US" altLang="zh-CN" dirty="0" smtClean="0"/>
              <a:t> = s;</a:t>
            </a:r>
          </a:p>
          <a:p>
            <a:pPr marL="0" indent="0">
              <a:buNone/>
            </a:pPr>
            <a:r>
              <a:rPr lang="en-US" altLang="zh-CN" dirty="0" smtClean="0"/>
              <a:t>	return </a:t>
            </a:r>
            <a:r>
              <a:rPr lang="en-US" altLang="zh-CN" dirty="0" err="1" smtClean="0"/>
              <a:t>arg.u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union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s;</a:t>
            </a:r>
          </a:p>
          <a:p>
            <a:pPr marL="0" indent="0">
              <a:buNone/>
            </a:pPr>
            <a:r>
              <a:rPr lang="en-US" altLang="zh-CN" dirty="0" smtClean="0"/>
              <a:t>    unsigned u;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 err="1" smtClean="0"/>
              <a:t>unionA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91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游戏时间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谁是卧底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73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Luck </a:t>
            </a:r>
            <a:r>
              <a:rPr lang="en-US" altLang="zh-CN" smtClean="0"/>
              <a:t>&amp; Have Fun!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0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ICS小班课</vt:lpstr>
      <vt:lpstr>小练习</vt:lpstr>
      <vt:lpstr>小练习</vt:lpstr>
      <vt:lpstr>小练习</vt:lpstr>
      <vt:lpstr>游戏时间</vt:lpstr>
      <vt:lpstr>Good Luck &amp; Have Fun!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6</cp:revision>
  <dcterms:created xsi:type="dcterms:W3CDTF">2015-10-22T05:30:12Z</dcterms:created>
  <dcterms:modified xsi:type="dcterms:W3CDTF">2015-10-22T05:53:48Z</dcterms:modified>
</cp:coreProperties>
</file>