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1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5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2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0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1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0064-17D1-4BA1-91C7-A5CD6F0DE3F5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1B9-9C74-49D4-9572-D4262887A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2015.10.29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83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Pipelined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ret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使用冒险</a:t>
            </a:r>
            <a:endParaRPr lang="en-US" altLang="zh-CN" dirty="0" smtClean="0"/>
          </a:p>
          <a:p>
            <a:r>
              <a:rPr lang="zh-CN" altLang="en-US" dirty="0" smtClean="0"/>
              <a:t>预测错误分支</a:t>
            </a:r>
            <a:endParaRPr lang="en-US" altLang="zh-CN" dirty="0" smtClean="0"/>
          </a:p>
          <a:p>
            <a:r>
              <a:rPr lang="zh-CN" altLang="en-US" dirty="0" smtClean="0"/>
              <a:t>异常？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58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Luck &amp; Have Fun!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8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4.43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movl</a:t>
            </a:r>
            <a:r>
              <a:rPr lang="en-US" altLang="zh-CN" dirty="0" smtClean="0"/>
              <a:t>	REG, %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subl</a:t>
            </a:r>
            <a:r>
              <a:rPr lang="en-US" altLang="zh-CN" dirty="0" smtClean="0"/>
              <a:t>	$4, %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movl</a:t>
            </a:r>
            <a:r>
              <a:rPr lang="en-US" altLang="zh-CN" dirty="0" smtClean="0"/>
              <a:t>	%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movl</a:t>
            </a:r>
            <a:r>
              <a:rPr lang="en-US" altLang="zh-CN" dirty="0" smtClean="0"/>
              <a:t>	REG, -4(%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leal</a:t>
            </a:r>
            <a:r>
              <a:rPr lang="en-US" altLang="zh-CN" dirty="0" smtClean="0"/>
              <a:t>	-4(%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), %</a:t>
            </a:r>
            <a:r>
              <a:rPr lang="en-US" altLang="zh-CN" dirty="0" err="1" smtClean="0"/>
              <a:t>esp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05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期中打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小组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http://www.cs.cmu.edu/afs/cs/academic/class/15213-f14/www/exams.html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至少两套</a:t>
            </a:r>
            <a:r>
              <a:rPr lang="en-US" altLang="zh-CN" dirty="0" smtClean="0"/>
              <a:t>CMU10</a:t>
            </a:r>
            <a:r>
              <a:rPr lang="zh-CN" altLang="en-US" dirty="0" smtClean="0"/>
              <a:t>年及以后的试卷，课程还未涉及的部分可以先跳过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一套</a:t>
            </a:r>
            <a:r>
              <a:rPr lang="en-US" altLang="zh-CN" dirty="0" smtClean="0"/>
              <a:t>CMU09</a:t>
            </a:r>
            <a:r>
              <a:rPr lang="zh-CN" altLang="en-US" dirty="0" smtClean="0"/>
              <a:t>年的试卷（</a:t>
            </a:r>
            <a:r>
              <a:rPr lang="en-US" altLang="zh-CN" dirty="0" smtClean="0"/>
              <a:t>CMU</a:t>
            </a:r>
            <a:r>
              <a:rPr lang="zh-CN" altLang="en-US" dirty="0" smtClean="0"/>
              <a:t>允许开卷，但请闭卷完成）</a:t>
            </a:r>
          </a:p>
          <a:p>
            <a:pPr marL="0" indent="0">
              <a:buNone/>
            </a:pPr>
            <a:r>
              <a:rPr lang="zh-CN" altLang="en-US" dirty="0" smtClean="0"/>
              <a:t>去年期中考试的试卷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前年期中考试的试卷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653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</a:t>
            </a:r>
            <a:r>
              <a:rPr lang="en-US" altLang="zh-CN" dirty="0" err="1" smtClean="0"/>
              <a:t>Sequetial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取指</a:t>
            </a:r>
            <a:endParaRPr lang="en-US" altLang="zh-CN" dirty="0" smtClean="0"/>
          </a:p>
          <a:p>
            <a:r>
              <a:rPr lang="zh-CN" altLang="en-US" dirty="0" smtClean="0"/>
              <a:t>译码</a:t>
            </a:r>
            <a:endParaRPr lang="en-US" altLang="zh-CN" dirty="0" smtClean="0"/>
          </a:p>
          <a:p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访存</a:t>
            </a:r>
            <a:endParaRPr lang="en-US" altLang="zh-CN" dirty="0" smtClean="0"/>
          </a:p>
          <a:p>
            <a:r>
              <a:rPr lang="zh-CN" altLang="en-US" dirty="0" smtClean="0"/>
              <a:t>写回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</a:p>
          <a:p>
            <a:endParaRPr lang="en-US" altLang="zh-CN" dirty="0"/>
          </a:p>
          <a:p>
            <a:r>
              <a:rPr lang="zh-CN" altLang="en-US" dirty="0" smtClean="0"/>
              <a:t>为什么</a:t>
            </a:r>
            <a:r>
              <a:rPr lang="en-US" altLang="zh-CN" dirty="0" err="1" smtClean="0"/>
              <a:t>mov</a:t>
            </a:r>
            <a:r>
              <a:rPr lang="zh-CN" altLang="en-US" dirty="0" smtClean="0"/>
              <a:t>不能从内存到内存？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9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ISA &amp; 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组合电路与时序电路</a:t>
            </a:r>
            <a:endParaRPr lang="en-US" altLang="zh-CN" dirty="0"/>
          </a:p>
          <a:p>
            <a:r>
              <a:rPr lang="zh-CN" altLang="en-US" dirty="0" smtClean="0"/>
              <a:t>为什么要有时序电路？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5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Pipelined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流水线</a:t>
            </a:r>
            <a:endParaRPr lang="en-US" altLang="zh-CN" dirty="0" smtClean="0"/>
          </a:p>
          <a:p>
            <a:r>
              <a:rPr lang="zh-CN" altLang="en-US" dirty="0" smtClean="0"/>
              <a:t>流水线寄存器</a:t>
            </a:r>
            <a:endParaRPr lang="en-US" altLang="zh-CN" dirty="0" smtClean="0"/>
          </a:p>
          <a:p>
            <a:r>
              <a:rPr lang="zh-CN" altLang="en-US" dirty="0" smtClean="0"/>
              <a:t>流水线的优缺点？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30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Pipelined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流水线冒险</a:t>
            </a:r>
            <a:endParaRPr lang="en-US" altLang="zh-CN" dirty="0" smtClean="0"/>
          </a:p>
          <a:p>
            <a:r>
              <a:rPr lang="zh-CN" altLang="en-US" dirty="0" smtClean="0"/>
              <a:t>数据相关、数据冒险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32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Pipelined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暂停</a:t>
            </a:r>
            <a:endParaRPr lang="en-US" altLang="zh-CN" dirty="0" smtClean="0"/>
          </a:p>
          <a:p>
            <a:r>
              <a:rPr lang="zh-CN" altLang="en-US" dirty="0" smtClean="0"/>
              <a:t>气泡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10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 Arch: Pipelined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5138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前缀的大小写</a:t>
            </a:r>
            <a:endParaRPr lang="en-US" altLang="zh-CN" dirty="0" smtClean="0"/>
          </a:p>
          <a:p>
            <a:r>
              <a:rPr lang="zh-CN" altLang="en-US" dirty="0" smtClean="0"/>
              <a:t>数据转发</a:t>
            </a:r>
            <a:endParaRPr lang="en-US" altLang="zh-CN" dirty="0" smtClean="0"/>
          </a:p>
          <a:p>
            <a:r>
              <a:rPr lang="zh-CN" altLang="en-US" dirty="0" smtClean="0"/>
              <a:t>顺序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6176" y="1825625"/>
            <a:ext cx="67876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d_valA</a:t>
            </a:r>
            <a:r>
              <a:rPr lang="en-US" altLang="zh-CN" dirty="0" smtClean="0"/>
              <a:t> = [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D_icode</a:t>
            </a:r>
            <a:r>
              <a:rPr lang="en-US" altLang="zh-CN" dirty="0" smtClean="0"/>
              <a:t> in { ICALL, IJXX } : </a:t>
            </a:r>
            <a:r>
              <a:rPr lang="en-US" altLang="zh-CN" dirty="0" err="1" smtClean="0"/>
              <a:t>D_valP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d_srcA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e_dstE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e_valE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d_srcA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M_dstM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m_valM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d_srcA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M_dstE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M_valE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d_srcA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W_dstM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W_valM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d_srcA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W_dstE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W_valE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1 : </a:t>
            </a:r>
            <a:r>
              <a:rPr lang="en-US" altLang="zh-CN" dirty="0" err="1" smtClean="0"/>
              <a:t>d_rvalA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9058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160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ICS小班课</vt:lpstr>
      <vt:lpstr>作业4.43</vt:lpstr>
      <vt:lpstr>期中打BOSS小组</vt:lpstr>
      <vt:lpstr>Processor Arch: Sequetial</vt:lpstr>
      <vt:lpstr>Processor Arch: ISA &amp; Logic</vt:lpstr>
      <vt:lpstr>Processor Arch: Pipelined</vt:lpstr>
      <vt:lpstr>Processor Arch: Pipelined</vt:lpstr>
      <vt:lpstr>Processor Arch: Pipelined</vt:lpstr>
      <vt:lpstr>Processor Arch: Pipelined</vt:lpstr>
      <vt:lpstr>Processor Arch: Pipelined</vt:lpstr>
      <vt:lpstr>Good Luck &amp; Have Fun!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27</cp:revision>
  <dcterms:created xsi:type="dcterms:W3CDTF">2015-10-29T07:25:00Z</dcterms:created>
  <dcterms:modified xsi:type="dcterms:W3CDTF">2016-09-16T06:12:44Z</dcterms:modified>
</cp:coreProperties>
</file>