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2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3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3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1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8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7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8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3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1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5F59-FB27-441E-820B-FD38C4445762}" type="datetimeFigureOut">
              <a:rPr lang="zh-CN" altLang="en-US" smtClean="0"/>
              <a:t>2016/9/16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6671-698D-4457-AFA5-F8B5C68AD0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4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smtClean="0"/>
              <a:t>2015.11.6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1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IEEE </a:t>
            </a:r>
            <a:r>
              <a:rPr lang="zh-CN" altLang="en-US" dirty="0"/>
              <a:t>浮点表示</a:t>
            </a:r>
          </a:p>
          <a:p>
            <a:r>
              <a:rPr lang="zh-CN" altLang="en-US" dirty="0"/>
              <a:t>按题目给定的条件</a:t>
            </a:r>
          </a:p>
          <a:p>
            <a:r>
              <a:rPr lang="zh-CN" altLang="en-US" dirty="0"/>
              <a:t>有无符号位</a:t>
            </a:r>
            <a:r>
              <a:rPr lang="en-US" altLang="zh-CN" dirty="0"/>
              <a:t>,</a:t>
            </a:r>
            <a:r>
              <a:rPr lang="zh-CN" altLang="en-US" dirty="0"/>
              <a:t>阶码长度</a:t>
            </a:r>
            <a:r>
              <a:rPr lang="en-US" altLang="zh-CN" dirty="0"/>
              <a:t>,</a:t>
            </a:r>
            <a:r>
              <a:rPr lang="zh-CN" altLang="en-US" dirty="0"/>
              <a:t>尾码长度</a:t>
            </a:r>
          </a:p>
          <a:p>
            <a:r>
              <a:rPr lang="zh-CN" altLang="en-US" dirty="0"/>
              <a:t>最大非规格化数</a:t>
            </a:r>
          </a:p>
          <a:p>
            <a:r>
              <a:rPr lang="zh-CN" altLang="en-US" dirty="0"/>
              <a:t>最小规格化数</a:t>
            </a:r>
          </a:p>
          <a:p>
            <a:r>
              <a:rPr lang="zh-CN" altLang="en-US" dirty="0"/>
              <a:t>最大规格化数</a:t>
            </a:r>
          </a:p>
          <a:p>
            <a:r>
              <a:rPr lang="zh-CN" altLang="en-US" dirty="0"/>
              <a:t>注意阶码的计算</a:t>
            </a:r>
          </a:p>
          <a:p>
            <a:r>
              <a:rPr lang="zh-CN" altLang="en-US" dirty="0"/>
              <a:t>注意题目要求的表示方案</a:t>
            </a:r>
            <a:r>
              <a:rPr lang="en-US" altLang="zh-CN" dirty="0"/>
              <a:t>(</a:t>
            </a:r>
            <a:r>
              <a:rPr lang="zh-CN" altLang="en-US" dirty="0"/>
              <a:t>二进制 </a:t>
            </a:r>
            <a:r>
              <a:rPr lang="en-US" altLang="zh-CN" dirty="0"/>
              <a:t>OR </a:t>
            </a:r>
            <a:r>
              <a:rPr lang="zh-CN" altLang="en-US" dirty="0"/>
              <a:t>十六进制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特殊值的运算性质</a:t>
            </a:r>
          </a:p>
          <a:p>
            <a:r>
              <a:rPr lang="en-US" altLang="zh-CN" dirty="0"/>
              <a:t>±∞ , </a:t>
            </a:r>
            <a:r>
              <a:rPr lang="en-US" altLang="zh-CN" dirty="0" err="1" smtClean="0"/>
              <a:t>NaN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637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零舍入</a:t>
            </a:r>
          </a:p>
          <a:p>
            <a:r>
              <a:rPr lang="zh-CN" altLang="en-US" dirty="0"/>
              <a:t>向上舍入</a:t>
            </a:r>
          </a:p>
          <a:p>
            <a:r>
              <a:rPr lang="zh-CN" altLang="en-US" dirty="0"/>
              <a:t>向下舍入</a:t>
            </a:r>
          </a:p>
          <a:p>
            <a:r>
              <a:rPr lang="zh-CN" altLang="en-US" dirty="0"/>
              <a:t>偶数</a:t>
            </a:r>
            <a:r>
              <a:rPr lang="zh-CN" altLang="en-US" dirty="0" smtClean="0"/>
              <a:t>舍入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24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</a:t>
            </a:r>
            <a:r>
              <a:rPr lang="zh-CN" altLang="en-US" dirty="0" smtClean="0"/>
              <a:t>编译、反向</a:t>
            </a:r>
            <a:r>
              <a:rPr lang="zh-CN" altLang="en-US" dirty="0"/>
              <a:t>工程</a:t>
            </a:r>
          </a:p>
          <a:p>
            <a:r>
              <a:rPr lang="zh-CN" altLang="en-US" dirty="0"/>
              <a:t>熟练阅读汇编代码</a:t>
            </a:r>
          </a:p>
          <a:p>
            <a:r>
              <a:rPr lang="zh-CN" altLang="en-US" dirty="0"/>
              <a:t>数组、跳转表、条件跳转、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03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寻址模式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19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条件码的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70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寄存器使用约定</a:t>
            </a:r>
          </a:p>
          <a:p>
            <a:r>
              <a:rPr lang="zh-CN" altLang="en-US" dirty="0"/>
              <a:t>调用者保存</a:t>
            </a:r>
          </a:p>
          <a:p>
            <a:r>
              <a:rPr lang="zh-CN" altLang="en-US" dirty="0"/>
              <a:t>被调用者</a:t>
            </a:r>
            <a:r>
              <a:rPr lang="zh-CN" altLang="en-US" dirty="0" smtClean="0"/>
              <a:t>保存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98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数据结构的</a:t>
            </a:r>
            <a:r>
              <a:rPr lang="zh-CN" altLang="en-US" dirty="0" smtClean="0"/>
              <a:t>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8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流水线延迟与</a:t>
            </a:r>
            <a:r>
              <a:rPr lang="zh-CN" altLang="en-US" dirty="0" smtClean="0"/>
              <a:t>吞吐率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48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Y86</a:t>
            </a:r>
            <a:r>
              <a:rPr lang="zh-CN" altLang="en-US" dirty="0" smtClean="0"/>
              <a:t>指令与信号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36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</a:t>
            </a:r>
          </a:p>
          <a:p>
            <a:r>
              <a:rPr lang="en-US" altLang="zh-CN" dirty="0" smtClean="0"/>
              <a:t>SEQ+</a:t>
            </a:r>
          </a:p>
          <a:p>
            <a:r>
              <a:rPr lang="en-US" altLang="zh-CN" dirty="0" smtClean="0"/>
              <a:t>PIPE-</a:t>
            </a:r>
          </a:p>
          <a:p>
            <a:r>
              <a:rPr lang="en-US" altLang="zh-CN" dirty="0" smtClean="0"/>
              <a:t>PIPE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高速缓存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 </a:t>
            </a:r>
            <a:r>
              <a:rPr lang="en-US" altLang="zh-CN" dirty="0"/>
              <a:t>m </a:t>
            </a:r>
            <a:r>
              <a:rPr lang="zh-CN" altLang="en-US" dirty="0"/>
              <a:t>位</a:t>
            </a:r>
            <a:r>
              <a:rPr lang="en-US" altLang="zh-CN" dirty="0"/>
              <a:t>,</a:t>
            </a:r>
            <a:r>
              <a:rPr lang="zh-CN" altLang="en-US" dirty="0"/>
              <a:t>共 </a:t>
            </a:r>
            <a:r>
              <a:rPr lang="en-US" altLang="zh-CN" dirty="0"/>
              <a:t>M=2^m </a:t>
            </a:r>
            <a:r>
              <a:rPr lang="zh-CN" altLang="en-US" dirty="0"/>
              <a:t>个地址</a:t>
            </a:r>
          </a:p>
          <a:p>
            <a:r>
              <a:rPr lang="en-US" altLang="zh-CN" dirty="0"/>
              <a:t>S=2^s </a:t>
            </a:r>
            <a:r>
              <a:rPr lang="zh-CN" altLang="en-US" dirty="0"/>
              <a:t>个高速缓存组</a:t>
            </a:r>
          </a:p>
          <a:p>
            <a:r>
              <a:rPr lang="zh-CN" altLang="en-US" dirty="0"/>
              <a:t>每组</a:t>
            </a:r>
          </a:p>
          <a:p>
            <a:pPr lvl="1"/>
            <a:r>
              <a:rPr lang="en-US" altLang="zh-CN" dirty="0"/>
              <a:t>E </a:t>
            </a:r>
            <a:r>
              <a:rPr lang="zh-CN" altLang="en-US" dirty="0"/>
              <a:t>个高速缓存行</a:t>
            </a:r>
          </a:p>
          <a:p>
            <a:r>
              <a:rPr lang="zh-CN" altLang="en-US" dirty="0"/>
              <a:t>每行</a:t>
            </a:r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个有效位</a:t>
            </a:r>
          </a:p>
          <a:p>
            <a:pPr lvl="1"/>
            <a:r>
              <a:rPr lang="en-US" altLang="zh-CN" dirty="0"/>
              <a:t>t </a:t>
            </a:r>
            <a:r>
              <a:rPr lang="zh-CN" altLang="en-US" dirty="0"/>
              <a:t>个标记位</a:t>
            </a:r>
            <a:r>
              <a:rPr lang="en-US" altLang="zh-CN" dirty="0"/>
              <a:t>, t=m-(</a:t>
            </a:r>
            <a:r>
              <a:rPr lang="en-US" altLang="zh-CN" dirty="0" err="1"/>
              <a:t>b+s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B=2^b </a:t>
            </a:r>
            <a:r>
              <a:rPr lang="zh-CN" altLang="en-US" dirty="0"/>
              <a:t>个字节的数据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62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数据转发</a:t>
            </a:r>
            <a:endParaRPr lang="en-US" altLang="zh-CN" dirty="0" smtClean="0"/>
          </a:p>
          <a:p>
            <a:r>
              <a:rPr lang="zh-CN" altLang="en-US" dirty="0" smtClean="0"/>
              <a:t>转发源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63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数据相关</a:t>
            </a:r>
            <a:endParaRPr lang="en-US" altLang="zh-CN" dirty="0" smtClean="0"/>
          </a:p>
          <a:p>
            <a:r>
              <a:rPr lang="zh-CN" altLang="en-US" dirty="0" smtClean="0"/>
              <a:t>数据冒险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35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  <a:p>
            <a:r>
              <a:rPr lang="zh-CN" altLang="en-US" dirty="0"/>
              <a:t>暂停 </a:t>
            </a:r>
            <a:r>
              <a:rPr lang="en-US" altLang="zh-CN" dirty="0"/>
              <a:t>/ </a:t>
            </a:r>
            <a:r>
              <a:rPr lang="zh-CN" altLang="en-US" dirty="0" smtClean="0"/>
              <a:t>气泡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869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编译优化</a:t>
            </a:r>
          </a:p>
          <a:p>
            <a:r>
              <a:rPr lang="zh-CN" altLang="en-US" dirty="0"/>
              <a:t>注意不可以优化的情况</a:t>
            </a:r>
          </a:p>
          <a:p>
            <a:r>
              <a:rPr lang="zh-CN" altLang="en-US" dirty="0"/>
              <a:t>特别是地址</a:t>
            </a:r>
            <a:r>
              <a:rPr lang="zh-CN" altLang="en-US" dirty="0" smtClean="0"/>
              <a:t>重叠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9311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关键路径与 </a:t>
            </a:r>
            <a:r>
              <a:rPr lang="en-US" altLang="zh-CN" dirty="0"/>
              <a:t>CPE </a:t>
            </a:r>
            <a:r>
              <a:rPr lang="zh-CN" altLang="en-US" dirty="0"/>
              <a:t>的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7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局部性</a:t>
            </a:r>
          </a:p>
          <a:p>
            <a:r>
              <a:rPr lang="zh-CN" altLang="en-US" dirty="0"/>
              <a:t>时间局部性</a:t>
            </a:r>
          </a:p>
          <a:p>
            <a:r>
              <a:rPr lang="zh-CN" altLang="en-US" dirty="0" smtClean="0"/>
              <a:t>空间局部性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23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DRAM </a:t>
            </a:r>
            <a:r>
              <a:rPr lang="zh-CN" altLang="en-US" dirty="0"/>
              <a:t>访问过程</a:t>
            </a:r>
          </a:p>
          <a:p>
            <a:r>
              <a:rPr lang="zh-CN" altLang="en-US" dirty="0"/>
              <a:t>存储器模块访问过程</a:t>
            </a:r>
          </a:p>
          <a:p>
            <a:r>
              <a:rPr lang="en-US" altLang="zh-CN" dirty="0"/>
              <a:t>Cache </a:t>
            </a:r>
            <a:r>
              <a:rPr lang="zh-CN" altLang="en-US" dirty="0"/>
              <a:t>访问过程</a:t>
            </a:r>
          </a:p>
          <a:p>
            <a:r>
              <a:rPr lang="en-US" altLang="zh-CN" dirty="0"/>
              <a:t>DRAM </a:t>
            </a:r>
            <a:r>
              <a:rPr lang="zh-CN" altLang="en-US" dirty="0"/>
              <a:t>结构与参数的意义</a:t>
            </a:r>
          </a:p>
          <a:p>
            <a:r>
              <a:rPr lang="en-US" altLang="zh-CN" dirty="0"/>
              <a:t>Cache </a:t>
            </a:r>
            <a:r>
              <a:rPr lang="zh-CN" altLang="en-US" dirty="0"/>
              <a:t>结构与参数的</a:t>
            </a:r>
            <a:r>
              <a:rPr lang="zh-CN" altLang="en-US" dirty="0" smtClean="0"/>
              <a:t>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33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040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Good </a:t>
            </a:r>
            <a:r>
              <a:rPr lang="en-US" altLang="zh-CN" dirty="0" err="1" smtClean="0"/>
              <a:t>Luck&amp;Gan</a:t>
            </a:r>
            <a:r>
              <a:rPr lang="en-US" altLang="zh-CN" dirty="0" smtClean="0"/>
              <a:t> </a:t>
            </a:r>
            <a:r>
              <a:rPr lang="en-US" altLang="zh-CN" smtClean="0"/>
              <a:t>Ba Re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19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高速缓存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直接映射高速缓存</a:t>
            </a:r>
          </a:p>
          <a:p>
            <a:r>
              <a:rPr lang="zh-CN" altLang="en-US" dirty="0"/>
              <a:t>组相联高速缓存</a:t>
            </a:r>
          </a:p>
          <a:p>
            <a:r>
              <a:rPr lang="zh-CN" altLang="en-US" dirty="0"/>
              <a:t>全相联高速缓存</a:t>
            </a:r>
          </a:p>
          <a:p>
            <a:endParaRPr lang="en-US" altLang="zh-CN" dirty="0" smtClean="0"/>
          </a:p>
          <a:p>
            <a:r>
              <a:rPr lang="en-US" altLang="zh-CN" dirty="0"/>
              <a:t>E </a:t>
            </a:r>
            <a:r>
              <a:rPr lang="zh-CN" altLang="en-US" dirty="0"/>
              <a:t>的选择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标志位</a:t>
            </a:r>
            <a:r>
              <a:rPr lang="en-US" altLang="zh-CN" dirty="0"/>
              <a:t>,</a:t>
            </a:r>
            <a:r>
              <a:rPr lang="zh-CN" altLang="en-US" dirty="0"/>
              <a:t>组索引</a:t>
            </a:r>
            <a:r>
              <a:rPr lang="en-US" altLang="zh-CN" dirty="0"/>
              <a:t>,</a:t>
            </a:r>
            <a:r>
              <a:rPr lang="zh-CN" altLang="en-US" dirty="0"/>
              <a:t>偏移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88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高速缓存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替换策略</a:t>
            </a:r>
            <a:endParaRPr lang="en-US" altLang="zh-CN" dirty="0" smtClean="0"/>
          </a:p>
          <a:p>
            <a:r>
              <a:rPr lang="zh-CN" altLang="en-US" dirty="0" smtClean="0"/>
              <a:t>写缓存策略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97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高速缓存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128;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result += A[</a:t>
            </a:r>
            <a:r>
              <a:rPr lang="en-US" altLang="zh-CN" dirty="0" err="1"/>
              <a:t>i</a:t>
            </a:r>
            <a:r>
              <a:rPr lang="en-US" altLang="zh-CN" dirty="0"/>
              <a:t>] * A[128 - </a:t>
            </a:r>
            <a:r>
              <a:rPr lang="en-US" altLang="zh-CN" dirty="0" err="1"/>
              <a:t>i</a:t>
            </a:r>
            <a:r>
              <a:rPr lang="en-US" altLang="zh-CN" dirty="0"/>
              <a:t> - 1];</a:t>
            </a:r>
          </a:p>
          <a:p>
            <a:r>
              <a:rPr lang="zh-CN" altLang="en-US" dirty="0"/>
              <a:t>高速缓存大小为 </a:t>
            </a:r>
            <a:r>
              <a:rPr lang="en-US" altLang="zh-CN" dirty="0"/>
              <a:t>64 </a:t>
            </a:r>
            <a:r>
              <a:rPr lang="zh-CN" altLang="en-US" dirty="0"/>
              <a:t>字节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组</a:t>
            </a:r>
            <a:r>
              <a:rPr lang="en-US" altLang="zh-CN" dirty="0"/>
              <a:t>, 2 </a:t>
            </a:r>
            <a:r>
              <a:rPr lang="zh-CN" altLang="en-US" dirty="0"/>
              <a:t>路相联</a:t>
            </a:r>
          </a:p>
          <a:p>
            <a:r>
              <a:rPr lang="zh-CN" altLang="en-US" dirty="0" smtClean="0"/>
              <a:t>命中率</a:t>
            </a:r>
            <a:endParaRPr lang="zh-CN" altLang="en-US" dirty="0"/>
          </a:p>
          <a:p>
            <a:r>
              <a:rPr lang="zh-CN" altLang="en-US" dirty="0"/>
              <a:t>循环结束后缓存中的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43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大端法 </a:t>
            </a:r>
            <a:r>
              <a:rPr lang="en-US" altLang="zh-CN" dirty="0"/>
              <a:t>x86 </a:t>
            </a:r>
            <a:r>
              <a:rPr lang="zh-CN" altLang="en-US" dirty="0"/>
              <a:t>等常见机器</a:t>
            </a:r>
          </a:p>
          <a:p>
            <a:r>
              <a:rPr lang="zh-CN" altLang="en-US" dirty="0"/>
              <a:t>小端法 </a:t>
            </a:r>
            <a:r>
              <a:rPr lang="en-US" altLang="zh-CN" dirty="0" smtClean="0"/>
              <a:t>sun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04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  <a:p>
            <a:r>
              <a:rPr lang="zh-CN" altLang="en-US" dirty="0"/>
              <a:t>位运算优先级</a:t>
            </a:r>
          </a:p>
          <a:p>
            <a:r>
              <a:rPr lang="en-US" altLang="zh-CN" dirty="0"/>
              <a:t>+ - * / % &gt;&gt; &lt; == != ~ &amp; | ^ ! &amp;&amp; ||</a:t>
            </a:r>
          </a:p>
          <a:p>
            <a:r>
              <a:rPr lang="zh-CN" altLang="en-US" dirty="0"/>
              <a:t>通过 </a:t>
            </a:r>
            <a:r>
              <a:rPr lang="en-US" altLang="zh-CN" dirty="0"/>
              <a:t>&lt;&lt; </a:t>
            </a:r>
            <a:r>
              <a:rPr lang="zh-CN" altLang="en-US" dirty="0"/>
              <a:t>或 </a:t>
            </a:r>
            <a:r>
              <a:rPr lang="en-US" altLang="zh-CN" dirty="0"/>
              <a:t>&gt;&gt; </a:t>
            </a:r>
            <a:r>
              <a:rPr lang="zh-CN" altLang="en-US" dirty="0"/>
              <a:t>代替乘法</a:t>
            </a:r>
          </a:p>
          <a:p>
            <a:r>
              <a:rPr lang="zh-CN" altLang="en-US" dirty="0"/>
              <a:t>思考除法或者取模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29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  <a:p>
            <a:r>
              <a:rPr lang="zh-CN" altLang="en-US" dirty="0"/>
              <a:t>运算代换</a:t>
            </a:r>
          </a:p>
          <a:p>
            <a:r>
              <a:rPr lang="zh-CN" altLang="en-US" dirty="0"/>
              <a:t>通过 </a:t>
            </a:r>
            <a:r>
              <a:rPr lang="en-US" altLang="zh-CN" dirty="0"/>
              <a:t>~x+1 </a:t>
            </a:r>
            <a:r>
              <a:rPr lang="zh-CN" altLang="en-US" dirty="0"/>
              <a:t>代替 </a:t>
            </a:r>
            <a:r>
              <a:rPr lang="en-US" altLang="zh-CN" dirty="0"/>
              <a:t>-x</a:t>
            </a:r>
          </a:p>
          <a:p>
            <a:r>
              <a:rPr lang="zh-CN" altLang="en-US" dirty="0"/>
              <a:t>通过 </a:t>
            </a:r>
            <a:r>
              <a:rPr lang="en-US" altLang="zh-CN" dirty="0"/>
              <a:t>&lt;&lt; </a:t>
            </a:r>
            <a:r>
              <a:rPr lang="zh-CN" altLang="en-US" dirty="0"/>
              <a:t>或 </a:t>
            </a:r>
            <a:r>
              <a:rPr lang="en-US" altLang="zh-CN" dirty="0"/>
              <a:t>&gt;&gt; </a:t>
            </a:r>
            <a:r>
              <a:rPr lang="zh-CN" altLang="en-US" dirty="0"/>
              <a:t>代替乘法</a:t>
            </a:r>
          </a:p>
          <a:p>
            <a:r>
              <a:rPr lang="zh-CN" altLang="en-US" dirty="0"/>
              <a:t>思考除法或者取模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判断题</a:t>
            </a:r>
            <a:r>
              <a:rPr lang="en-US" altLang="zh-CN" dirty="0"/>
              <a:t>:</a:t>
            </a:r>
            <a:r>
              <a:rPr lang="zh-CN" altLang="en-US" dirty="0"/>
              <a:t>注意边界情况</a:t>
            </a:r>
          </a:p>
          <a:p>
            <a:r>
              <a:rPr lang="en-US" altLang="zh-CN" dirty="0" smtClean="0"/>
              <a:t>0,1,0x7FFFFFFF,0x80000000,0xFFFFFFFF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502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期中复习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强制类型转换</a:t>
            </a:r>
          </a:p>
          <a:p>
            <a:r>
              <a:rPr lang="zh-CN" altLang="en-US" dirty="0"/>
              <a:t>同等大小 </a:t>
            </a:r>
            <a:r>
              <a:rPr lang="en-US" altLang="zh-CN" dirty="0"/>
              <a:t>/ </a:t>
            </a:r>
            <a:r>
              <a:rPr lang="zh-CN" altLang="en-US" dirty="0"/>
              <a:t>扩展 </a:t>
            </a:r>
            <a:r>
              <a:rPr lang="en-US" altLang="zh-CN" dirty="0"/>
              <a:t>/ </a:t>
            </a:r>
            <a:r>
              <a:rPr lang="zh-CN" altLang="en-US" dirty="0"/>
              <a:t>截取</a:t>
            </a:r>
          </a:p>
          <a:p>
            <a:r>
              <a:rPr lang="zh-CN" altLang="en-US" dirty="0"/>
              <a:t>有无符号</a:t>
            </a:r>
          </a:p>
          <a:p>
            <a:r>
              <a:rPr lang="zh-CN" altLang="en-US" dirty="0"/>
              <a:t>注意隐式类型转换</a:t>
            </a:r>
            <a:r>
              <a:rPr lang="en-US" altLang="zh-CN" dirty="0"/>
              <a:t>(</a:t>
            </a:r>
            <a:r>
              <a:rPr lang="zh-CN" altLang="en-US" dirty="0"/>
              <a:t>如 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0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446</Words>
  <Application>Microsoft Office PowerPoint</Application>
  <PresentationFormat>宽屏</PresentationFormat>
  <Paragraphs>118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Office 主题</vt:lpstr>
      <vt:lpstr>ICS小班课</vt:lpstr>
      <vt:lpstr>高速缓存</vt:lpstr>
      <vt:lpstr>高速缓存</vt:lpstr>
      <vt:lpstr>高速缓存</vt:lpstr>
      <vt:lpstr>高速缓存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期中复习</vt:lpstr>
      <vt:lpstr>Good Luck&amp;Gan Ba 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ICS小班课</dc:title>
  <dc:creator>Seter Guo</dc:creator>
  <cp:lastModifiedBy>Seter Guo</cp:lastModifiedBy>
  <cp:revision>20</cp:revision>
  <dcterms:created xsi:type="dcterms:W3CDTF">2015-11-05T12:07:08Z</dcterms:created>
  <dcterms:modified xsi:type="dcterms:W3CDTF">2016-09-16T06:13:21Z</dcterms:modified>
</cp:coreProperties>
</file>