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2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3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5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5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8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A7F43-823B-419E-859E-348CB68A6791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83FC-BE35-4E8E-89AF-4E59D29F4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4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2015.11.12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名人名言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生命是无尽的享受，永远的快乐，强烈的陶醉。</a:t>
            </a:r>
            <a:endParaRPr lang="en-US" altLang="zh-CN" dirty="0" smtClean="0"/>
          </a:p>
          <a:p>
            <a:r>
              <a:rPr lang="zh-CN" altLang="en-US" dirty="0" smtClean="0"/>
              <a:t>只有一种英雄主义，就是在认清生活真相之后依然热爱生活。</a:t>
            </a:r>
            <a:endParaRPr lang="en-US" altLang="zh-CN" dirty="0" smtClean="0"/>
          </a:p>
          <a:p>
            <a:r>
              <a:rPr lang="zh-CN" altLang="en-US" dirty="0" smtClean="0"/>
              <a:t>应该笑着面对生活，不管一切如何。</a:t>
            </a:r>
            <a:endParaRPr lang="en-US" altLang="zh-CN" dirty="0" smtClean="0"/>
          </a:p>
          <a:p>
            <a:r>
              <a:rPr lang="zh-CN" altLang="en-US" dirty="0" smtClean="0"/>
              <a:t>喜爱人生的人绝不是失败者。</a:t>
            </a:r>
            <a:endParaRPr lang="en-US" altLang="zh-CN" dirty="0" smtClean="0"/>
          </a:p>
          <a:p>
            <a:r>
              <a:rPr lang="zh-CN" altLang="en-US" dirty="0" smtClean="0"/>
              <a:t>假如生活欺骗了你，不要悲伤，不要心急！忧郁的日子里须要镇静：相信吧，快乐的日子将会来临！</a:t>
            </a:r>
            <a:endParaRPr lang="en-US" altLang="zh-CN" dirty="0" smtClean="0"/>
          </a:p>
          <a:p>
            <a:r>
              <a:rPr lang="en-US" altLang="zh-CN" dirty="0" smtClean="0"/>
              <a:t>ICS</a:t>
            </a:r>
            <a:r>
              <a:rPr lang="zh-CN" altLang="en-US" dirty="0" smtClean="0"/>
              <a:t>不是生活的唯一！</a:t>
            </a:r>
            <a:r>
              <a:rPr lang="zh-CN" altLang="en-US" sz="1050" strike="sngStrike" dirty="0" smtClean="0"/>
              <a:t>至少还有数算</a:t>
            </a:r>
            <a:endParaRPr lang="zh-CN" altLang="en-US" sz="1050" strike="sngStrike" dirty="0"/>
          </a:p>
        </p:txBody>
      </p:sp>
    </p:spTree>
    <p:extLst>
      <p:ext uri="{BB962C8B-B14F-4D97-AF65-F5344CB8AC3E}">
        <p14:creationId xmlns:p14="http://schemas.microsoft.com/office/powerpoint/2010/main" val="28319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浮点数表示与舍入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考察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位中的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C90</a:t>
            </a:r>
            <a:r>
              <a:rPr lang="zh-CN" altLang="en-US" dirty="0" smtClean="0"/>
              <a:t>标准中常数（负数）的处理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比较均为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，浮点数运算有偶然性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寻址模式：立即数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, 1/2/4/8)</a:t>
            </a:r>
          </a:p>
          <a:p>
            <a:r>
              <a:rPr lang="en-US" altLang="zh-CN" dirty="0" smtClean="0"/>
              <a:t>7. union</a:t>
            </a:r>
            <a:r>
              <a:rPr lang="zh-CN" altLang="en-US" dirty="0" smtClean="0"/>
              <a:t>的内部结构</a:t>
            </a:r>
            <a:endParaRPr lang="en-US" altLang="zh-CN" dirty="0" smtClean="0"/>
          </a:p>
          <a:p>
            <a:r>
              <a:rPr lang="en-US" altLang="zh-CN" dirty="0" smtClean="0"/>
              <a:t>12. </a:t>
            </a:r>
            <a:r>
              <a:rPr lang="zh-CN" altLang="en-US" dirty="0" smtClean="0"/>
              <a:t>延时和吞吐的区别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926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r>
              <a:rPr lang="zh-CN" altLang="en-US" dirty="0" smtClean="0"/>
              <a:t>不同类型比较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21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考察汇编代码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7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考察</a:t>
            </a:r>
            <a:r>
              <a:rPr lang="en-US" altLang="zh-CN" dirty="0" smtClean="0"/>
              <a:t>Y86</a:t>
            </a:r>
            <a:r>
              <a:rPr lang="zh-CN" altLang="en-US" dirty="0" smtClean="0"/>
              <a:t>和流水线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52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考察做题速度</a:t>
            </a:r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1(4)</a:t>
            </a:r>
            <a:r>
              <a:rPr lang="zh-CN" altLang="en-US" smtClean="0"/>
              <a:t>的表格有些问题，于是批的很松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Good Luck &amp; Have Fun!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202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ICS小班课</vt:lpstr>
      <vt:lpstr>名人名言</vt:lpstr>
      <vt:lpstr>选择题</vt:lpstr>
      <vt:lpstr>第二题</vt:lpstr>
      <vt:lpstr>第三题</vt:lpstr>
      <vt:lpstr>第四题</vt:lpstr>
      <vt:lpstr>第五题</vt:lpstr>
      <vt:lpstr>Good Luck &amp; Have Fun!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Seter Guo</dc:creator>
  <cp:lastModifiedBy>Seter Guo</cp:lastModifiedBy>
  <cp:revision>22</cp:revision>
  <dcterms:created xsi:type="dcterms:W3CDTF">2015-11-12T03:22:32Z</dcterms:created>
  <dcterms:modified xsi:type="dcterms:W3CDTF">2016-09-16T06:14:49Z</dcterms:modified>
</cp:coreProperties>
</file>