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62.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70.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61.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64.xml"/>
  <Override ContentType="application/vnd.openxmlformats-officedocument.presentationml.slideLayout+xml" PartName="/ppt/slideLayouts/slideLayout21.xml"/>
  <Override ContentType="application/vnd.openxmlformats-officedocument.presentationml.slideLayout+xml" PartName="/ppt/slideLayouts/slideLayout60.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78.xml"/>
  <Override ContentType="application/vnd.openxmlformats-officedocument.presentationml.slideLayout+xml" PartName="/ppt/slideLayouts/slideLayout65.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85.xml"/>
  <Override ContentType="application/vnd.openxmlformats-officedocument.presentationml.slideLayout+xml" PartName="/ppt/slideLayouts/slideLayout72.xml"/>
  <Override ContentType="application/vnd.openxmlformats-officedocument.presentationml.slideLayout+xml" PartName="/ppt/slideLayouts/slideLayout49.xml"/>
  <Override ContentType="application/vnd.openxmlformats-officedocument.presentationml.slideLayout+xml" PartName="/ppt/slideLayouts/slideLayout7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66.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71.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84.xml"/>
  <Override ContentType="application/vnd.openxmlformats-officedocument.presentationml.slideLayout+xml" PartName="/ppt/slideLayouts/slideLayout24.xml"/>
  <Override ContentType="application/vnd.openxmlformats-officedocument.presentationml.slideLayout+xml" PartName="/ppt/slideLayouts/slideLayout67.xml"/>
  <Override ContentType="application/vnd.openxmlformats-officedocument.presentationml.slideLayout+xml" PartName="/ppt/slideLayouts/slideLayout83.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76.xml"/>
  <Override ContentType="application/vnd.openxmlformats-officedocument.presentationml.slideLayout+xml" PartName="/ppt/slideLayouts/slideLayout59.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74.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68.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77.xml"/>
  <Override ContentType="application/vnd.openxmlformats-officedocument.presentationml.slideLayout+xml" PartName="/ppt/slideLayouts/slideLayout82.xml"/>
  <Override ContentType="application/vnd.openxmlformats-officedocument.presentationml.slideLayout+xml" PartName="/ppt/slideLayouts/slideLayout30.xml"/>
  <Override ContentType="application/vnd.openxmlformats-officedocument.presentationml.slideLayout+xml" PartName="/ppt/slideLayouts/slideLayout73.xml"/>
  <Override ContentType="application/vnd.openxmlformats-officedocument.presentationml.slideLayout+xml" PartName="/ppt/slideLayouts/slideLayout86.xml"/>
  <Override ContentType="application/vnd.openxmlformats-officedocument.presentationml.slideLayout+xml" PartName="/ppt/slideLayouts/slideLayout56.xml"/>
  <Override ContentType="application/vnd.openxmlformats-officedocument.presentationml.slideLayout+xml" PartName="/ppt/slideLayouts/slideLayout81.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69.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57.xml"/>
  <Override ContentType="application/vnd.openxmlformats-officedocument.presentationml.slideLayout+xml" PartName="/ppt/slideLayouts/slideLayout87.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8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63.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58.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75.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735" r:id="rId4"/>
    <p:sldMasterId id="2147483736"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20" Type="http://schemas.openxmlformats.org/officeDocument/2006/relationships/slide" Target="slides/slide14.xml"/><Relationship Id="rId42" Type="http://schemas.openxmlformats.org/officeDocument/2006/relationships/slide" Target="slides/slide36.xml"/><Relationship Id="rId41" Type="http://schemas.openxmlformats.org/officeDocument/2006/relationships/slide" Target="slides/slide35.xml"/><Relationship Id="rId22" Type="http://schemas.openxmlformats.org/officeDocument/2006/relationships/slide" Target="slides/slide16.xml"/><Relationship Id="rId44" Type="http://schemas.openxmlformats.org/officeDocument/2006/relationships/slide" Target="slides/slide38.xml"/><Relationship Id="rId21" Type="http://schemas.openxmlformats.org/officeDocument/2006/relationships/slide" Target="slides/slide15.xml"/><Relationship Id="rId43" Type="http://schemas.openxmlformats.org/officeDocument/2006/relationships/slide" Target="slides/slide37.xml"/><Relationship Id="rId24" Type="http://schemas.openxmlformats.org/officeDocument/2006/relationships/slide" Target="slides/slide18.xml"/><Relationship Id="rId46" Type="http://schemas.openxmlformats.org/officeDocument/2006/relationships/slide" Target="slides/slide40.xml"/><Relationship Id="rId23" Type="http://schemas.openxmlformats.org/officeDocument/2006/relationships/slide" Target="slides/slide17.xml"/><Relationship Id="rId45" Type="http://schemas.openxmlformats.org/officeDocument/2006/relationships/slide" Target="slides/slide39.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47" Type="http://schemas.openxmlformats.org/officeDocument/2006/relationships/slide" Target="slides/slide41.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2" name="Shape 502"/>
        <p:cNvGrpSpPr/>
        <p:nvPr/>
      </p:nvGrpSpPr>
      <p:grpSpPr>
        <a:xfrm>
          <a:off x="0" y="0"/>
          <a:ext cx="0" cy="0"/>
          <a:chOff x="0" y="0"/>
          <a:chExt cx="0" cy="0"/>
        </a:xfrm>
      </p:grpSpPr>
      <p:sp>
        <p:nvSpPr>
          <p:cNvPr id="503" name="Google Shape;50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04" name="Google Shape;50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8" name="Shape 578"/>
        <p:cNvGrpSpPr/>
        <p:nvPr/>
      </p:nvGrpSpPr>
      <p:grpSpPr>
        <a:xfrm>
          <a:off x="0" y="0"/>
          <a:ext cx="0" cy="0"/>
          <a:chOff x="0" y="0"/>
          <a:chExt cx="0" cy="0"/>
        </a:xfrm>
      </p:grpSpPr>
      <p:sp>
        <p:nvSpPr>
          <p:cNvPr id="579" name="Google Shape;579;g8582125b0a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0" name="Google Shape;580;g8582125b0a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spcBef>
                <a:spcPts val="1300"/>
              </a:spcBef>
              <a:spcAft>
                <a:spcPts val="0"/>
              </a:spcAft>
              <a:buClr>
                <a:schemeClr val="accent1"/>
              </a:buClr>
              <a:buSzPts val="1200"/>
              <a:buChar char="●"/>
            </a:pPr>
            <a:r>
              <a:rPr lang="en" sz="1800">
                <a:solidFill>
                  <a:schemeClr val="dk1"/>
                </a:solidFill>
              </a:rPr>
              <a:t>its simplicity, both computational and theoretical</a:t>
            </a:r>
            <a:endParaRPr sz="1800">
              <a:solidFill>
                <a:schemeClr val="dk1"/>
              </a:solidFill>
            </a:endParaRPr>
          </a:p>
          <a:p>
            <a:pPr indent="-304800" lvl="0" marL="457200" rtl="0" algn="l">
              <a:spcBef>
                <a:spcPts val="0"/>
              </a:spcBef>
              <a:spcAft>
                <a:spcPts val="0"/>
              </a:spcAft>
              <a:buClr>
                <a:schemeClr val="accent1"/>
              </a:buClr>
              <a:buSzPts val="1200"/>
              <a:buChar char="●"/>
            </a:pPr>
            <a:r>
              <a:rPr lang="en" sz="1800">
                <a:solidFill>
                  <a:schemeClr val="dk1"/>
                </a:solidFill>
              </a:rPr>
              <a:t>However Kurtosis is very sensitive to outliers when its value has to be estimated from a measured sample.</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9" name="Shape 589"/>
        <p:cNvGrpSpPr/>
        <p:nvPr/>
      </p:nvGrpSpPr>
      <p:grpSpPr>
        <a:xfrm>
          <a:off x="0" y="0"/>
          <a:ext cx="0" cy="0"/>
          <a:chOff x="0" y="0"/>
          <a:chExt cx="0" cy="0"/>
        </a:xfrm>
      </p:grpSpPr>
      <p:sp>
        <p:nvSpPr>
          <p:cNvPr id="590" name="Google Shape;590;g8582125b0a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1" name="Google Shape;591;g8582125b0a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6" name="Shape 596"/>
        <p:cNvGrpSpPr/>
        <p:nvPr/>
      </p:nvGrpSpPr>
      <p:grpSpPr>
        <a:xfrm>
          <a:off x="0" y="0"/>
          <a:ext cx="0" cy="0"/>
          <a:chOff x="0" y="0"/>
          <a:chExt cx="0" cy="0"/>
        </a:xfrm>
      </p:grpSpPr>
      <p:sp>
        <p:nvSpPr>
          <p:cNvPr id="597" name="Google Shape;597;g86fbcaca82_3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8" name="Google Shape;598;g86fbcaca82_3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sz="1050">
                <a:solidFill>
                  <a:srgbClr val="202122"/>
                </a:solidFill>
                <a:highlight>
                  <a:srgbClr val="FFFFFF"/>
                </a:highlight>
              </a:rPr>
              <a:t>Continue to introduce the Principle of ICA Estimation.</a:t>
            </a:r>
            <a:endParaRPr sz="1050">
              <a:solidFill>
                <a:srgbClr val="202122"/>
              </a:solidFill>
              <a:highlight>
                <a:srgbClr val="FFFFFF"/>
              </a:highlight>
            </a:endParaRPr>
          </a:p>
          <a:p>
            <a:pPr indent="-298450" lvl="0" marL="457200" rtl="0" algn="l">
              <a:spcBef>
                <a:spcPts val="0"/>
              </a:spcBef>
              <a:spcAft>
                <a:spcPts val="0"/>
              </a:spcAft>
              <a:buSzPts val="1100"/>
              <a:buChar char="-"/>
            </a:pPr>
            <a:r>
              <a:rPr lang="en" sz="1050">
                <a:solidFill>
                  <a:srgbClr val="202122"/>
                </a:solidFill>
                <a:highlight>
                  <a:srgbClr val="FFFFFF"/>
                </a:highlight>
              </a:rPr>
              <a:t>A second very important measure of non-gaussianity, apart from kurtosis,  is given by negentropy. Negentropy is stand for negative entropy,  based on the differential entropy. As u know, </a:t>
            </a:r>
            <a:r>
              <a:rPr lang="en" sz="1050">
                <a:solidFill>
                  <a:schemeClr val="dk1"/>
                </a:solidFill>
              </a:rPr>
              <a:t>The differential entropy H is defined as formula (1).</a:t>
            </a:r>
            <a:endParaRPr sz="1050">
              <a:solidFill>
                <a:schemeClr val="dk1"/>
              </a:solidFill>
            </a:endParaRPr>
          </a:p>
          <a:p>
            <a:pPr indent="0" lvl="0" marL="0" rtl="0" algn="l">
              <a:spcBef>
                <a:spcPts val="0"/>
              </a:spcBef>
              <a:spcAft>
                <a:spcPts val="0"/>
              </a:spcAft>
              <a:buNone/>
            </a:pPr>
            <a:r>
              <a:t/>
            </a:r>
            <a:endParaRPr sz="1050">
              <a:solidFill>
                <a:srgbClr val="202122"/>
              </a:solidFill>
              <a:highlight>
                <a:srgbClr val="FFFFFF"/>
              </a:highlight>
            </a:endParaRPr>
          </a:p>
          <a:p>
            <a:pPr indent="-295275" lvl="0" marL="457200" rtl="0" algn="l">
              <a:spcBef>
                <a:spcPts val="0"/>
              </a:spcBef>
              <a:spcAft>
                <a:spcPts val="0"/>
              </a:spcAft>
              <a:buClr>
                <a:srgbClr val="202122"/>
              </a:buClr>
              <a:buSzPts val="1050"/>
              <a:buChar char="-"/>
            </a:pPr>
            <a:r>
              <a:rPr lang="en" sz="1050">
                <a:solidFill>
                  <a:srgbClr val="202122"/>
                </a:solidFill>
                <a:highlight>
                  <a:srgbClr val="FFFFFF"/>
                </a:highlight>
              </a:rPr>
              <a:t>Looking at the chart on slide, </a:t>
            </a:r>
            <a:r>
              <a:rPr b="1" lang="en" sz="1050">
                <a:solidFill>
                  <a:srgbClr val="202122"/>
                </a:solidFill>
                <a:highlight>
                  <a:srgbClr val="FFFFFF"/>
                </a:highlight>
              </a:rPr>
              <a:t>Entropy is small for distributions that are clearly concentrated on certain values. In contrast, that is higher. </a:t>
            </a:r>
            <a:endParaRPr b="1" sz="1050">
              <a:solidFill>
                <a:srgbClr val="202122"/>
              </a:solidFill>
              <a:highlight>
                <a:srgbClr val="FFFFFF"/>
              </a:highlight>
            </a:endParaRPr>
          </a:p>
          <a:p>
            <a:pPr indent="0" lvl="0" marL="457200" rtl="0" algn="l">
              <a:spcBef>
                <a:spcPts val="0"/>
              </a:spcBef>
              <a:spcAft>
                <a:spcPts val="0"/>
              </a:spcAft>
              <a:buNone/>
            </a:pPr>
            <a:r>
              <a:t/>
            </a:r>
            <a:endParaRPr b="1" sz="1050">
              <a:solidFill>
                <a:srgbClr val="202122"/>
              </a:solidFill>
              <a:highlight>
                <a:srgbClr val="FFFFFF"/>
              </a:highlight>
            </a:endParaRPr>
          </a:p>
          <a:p>
            <a:pPr indent="-295275" lvl="0" marL="457200" rtl="0" algn="l">
              <a:spcBef>
                <a:spcPts val="0"/>
              </a:spcBef>
              <a:spcAft>
                <a:spcPts val="0"/>
              </a:spcAft>
              <a:buClr>
                <a:srgbClr val="202122"/>
              </a:buClr>
              <a:buSzPts val="1050"/>
              <a:buChar char="-"/>
            </a:pPr>
            <a:r>
              <a:rPr lang="en" sz="1050">
                <a:solidFill>
                  <a:srgbClr val="202122"/>
                </a:solidFill>
                <a:highlight>
                  <a:schemeClr val="lt1"/>
                </a:highlight>
              </a:rPr>
              <a:t>Morever,</a:t>
            </a:r>
            <a:r>
              <a:rPr lang="en" sz="1000">
                <a:solidFill>
                  <a:srgbClr val="202122"/>
                </a:solidFill>
                <a:highlight>
                  <a:schemeClr val="lt1"/>
                </a:highlight>
              </a:rPr>
              <a:t> </a:t>
            </a:r>
            <a:r>
              <a:rPr lang="en" sz="1000">
                <a:solidFill>
                  <a:schemeClr val="dk1"/>
                </a:solidFill>
              </a:rPr>
              <a:t>Gaussian distribution has the largest entropy among all random variables (rv) of equal variance over the entire real axis . so that, using entropy we can measure the gaussianity</a:t>
            </a:r>
            <a:r>
              <a:rPr lang="en" sz="1000">
                <a:solidFill>
                  <a:srgbClr val="202122"/>
                </a:solidFill>
                <a:highlight>
                  <a:schemeClr val="lt1"/>
                </a:highlight>
              </a:rPr>
              <a:t>. </a:t>
            </a:r>
            <a:endParaRPr sz="1050">
              <a:solidFill>
                <a:srgbClr val="202122"/>
              </a:solidFill>
              <a:highlight>
                <a:schemeClr val="lt1"/>
              </a:highlight>
            </a:endParaRPr>
          </a:p>
          <a:p>
            <a:pPr indent="-295275" lvl="0" marL="457200" rtl="0" algn="l">
              <a:spcBef>
                <a:spcPts val="0"/>
              </a:spcBef>
              <a:spcAft>
                <a:spcPts val="0"/>
              </a:spcAft>
              <a:buClr>
                <a:srgbClr val="202122"/>
              </a:buClr>
              <a:buSzPts val="1050"/>
              <a:buChar char="-"/>
            </a:pPr>
            <a:r>
              <a:rPr lang="en" sz="1050">
                <a:solidFill>
                  <a:srgbClr val="202122"/>
                </a:solidFill>
                <a:highlight>
                  <a:srgbClr val="FFFFFF"/>
                </a:highlight>
              </a:rPr>
              <a:t>In fact, entropy is widely use in various methods of ICA estimation</a:t>
            </a:r>
            <a:endParaRPr sz="1050">
              <a:solidFill>
                <a:srgbClr val="202122"/>
              </a:solidFill>
              <a:highlight>
                <a:srgbClr val="FFFFFF"/>
              </a:highlight>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6" name="Shape 606"/>
        <p:cNvGrpSpPr/>
        <p:nvPr/>
      </p:nvGrpSpPr>
      <p:grpSpPr>
        <a:xfrm>
          <a:off x="0" y="0"/>
          <a:ext cx="0" cy="0"/>
          <a:chOff x="0" y="0"/>
          <a:chExt cx="0" cy="0"/>
        </a:xfrm>
      </p:grpSpPr>
      <p:sp>
        <p:nvSpPr>
          <p:cNvPr id="607" name="Google Shape;607;g86fbcaca82_3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8" name="Google Shape;608;g86fbcaca82_3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2100" lvl="0" marL="457200" rtl="0" algn="l">
              <a:spcBef>
                <a:spcPts val="0"/>
              </a:spcBef>
              <a:spcAft>
                <a:spcPts val="0"/>
              </a:spcAft>
              <a:buClr>
                <a:srgbClr val="202122"/>
              </a:buClr>
              <a:buSzPts val="1000"/>
              <a:buChar char="-"/>
            </a:pPr>
            <a:r>
              <a:rPr lang="en" sz="1000">
                <a:solidFill>
                  <a:schemeClr val="dk1"/>
                </a:solidFill>
              </a:rPr>
              <a:t>Next like, To obtain the measurement,  using </a:t>
            </a:r>
            <a:r>
              <a:rPr lang="en" sz="1000">
                <a:solidFill>
                  <a:schemeClr val="dk1"/>
                </a:solidFill>
              </a:rPr>
              <a:t>Negentropy J  is deﬁned as formula 2 . Negentropy is always non-negative and it is zero if and only if y has a Gaussian distribution. And </a:t>
            </a:r>
            <a:r>
              <a:rPr b="1" lang="en" sz="1050">
                <a:solidFill>
                  <a:srgbClr val="202122"/>
                </a:solidFill>
                <a:highlight>
                  <a:schemeClr val="lt1"/>
                </a:highlight>
              </a:rPr>
              <a:t>So we aim to maximize the entropy to order  y is non-gaussianity as much as possible.</a:t>
            </a:r>
            <a:endParaRPr sz="1050">
              <a:solidFill>
                <a:srgbClr val="202122"/>
              </a:solidFill>
              <a:highlight>
                <a:srgbClr val="FFFFFF"/>
              </a:highlight>
            </a:endParaRPr>
          </a:p>
          <a:p>
            <a:pPr indent="-295275" lvl="0" marL="457200" rtl="0" algn="l">
              <a:spcBef>
                <a:spcPts val="0"/>
              </a:spcBef>
              <a:spcAft>
                <a:spcPts val="0"/>
              </a:spcAft>
              <a:buClr>
                <a:srgbClr val="202122"/>
              </a:buClr>
              <a:buSzPts val="1050"/>
              <a:buChar char="-"/>
            </a:pPr>
            <a:r>
              <a:t/>
            </a:r>
            <a:endParaRPr sz="1050">
              <a:solidFill>
                <a:srgbClr val="202122"/>
              </a:solidFill>
              <a:highlight>
                <a:srgbClr val="FFFFFF"/>
              </a:highlight>
            </a:endParaRPr>
          </a:p>
          <a:p>
            <a:pPr indent="-295275" lvl="0" marL="457200" rtl="0" algn="l">
              <a:spcBef>
                <a:spcPts val="0"/>
              </a:spcBef>
              <a:spcAft>
                <a:spcPts val="0"/>
              </a:spcAft>
              <a:buClr>
                <a:srgbClr val="202122"/>
              </a:buClr>
              <a:buSzPts val="1050"/>
              <a:buChar char="-"/>
            </a:pPr>
            <a:r>
              <a:rPr lang="en" sz="1050">
                <a:solidFill>
                  <a:srgbClr val="202122"/>
                </a:solidFill>
                <a:highlight>
                  <a:srgbClr val="FFFFFF"/>
                </a:highlight>
              </a:rPr>
              <a:t>The problem however,that it is difficult for calculation. Therefore, simpler approximations of negentropy are very useful, as will be discussed in next slide.</a:t>
            </a:r>
            <a:endParaRPr sz="1050">
              <a:solidFill>
                <a:srgbClr val="202122"/>
              </a:solidFill>
              <a:highlight>
                <a:srgbClr val="FFFFFF"/>
              </a:highlight>
            </a:endParaRPr>
          </a:p>
          <a:p>
            <a:pPr indent="-295275" lvl="0" marL="457200" rtl="0" algn="l">
              <a:spcBef>
                <a:spcPts val="0"/>
              </a:spcBef>
              <a:spcAft>
                <a:spcPts val="0"/>
              </a:spcAft>
              <a:buClr>
                <a:srgbClr val="202122"/>
              </a:buClr>
              <a:buSzPts val="1050"/>
              <a:buChar char="-"/>
            </a:pPr>
            <a:r>
              <a:t/>
            </a:r>
            <a:endParaRPr sz="1050">
              <a:solidFill>
                <a:srgbClr val="202122"/>
              </a:solidFill>
              <a:highlight>
                <a:srgbClr val="FFFFFF"/>
              </a:highlight>
            </a:endParaRPr>
          </a:p>
          <a:p>
            <a:pPr indent="-295275" lvl="0" marL="457200" rtl="0" algn="l">
              <a:spcBef>
                <a:spcPts val="0"/>
              </a:spcBef>
              <a:spcAft>
                <a:spcPts val="0"/>
              </a:spcAft>
              <a:buClr>
                <a:srgbClr val="202122"/>
              </a:buClr>
              <a:buSzPts val="1050"/>
              <a:buChar char="-"/>
            </a:pPr>
            <a:r>
              <a:rPr lang="en" sz="1050">
                <a:solidFill>
                  <a:srgbClr val="202122"/>
                </a:solidFill>
                <a:highlight>
                  <a:schemeClr val="lt1"/>
                </a:highlight>
              </a:rPr>
              <a:t>The advantage of using negentropy, is that it is well justiﬁed in some sense the optimal estimator of nongaussianity, </a:t>
            </a:r>
            <a:endParaRPr sz="1050">
              <a:solidFill>
                <a:srgbClr val="202122"/>
              </a:solidFill>
              <a:highlight>
                <a:srgbClr val="FFFFFF"/>
              </a:highlight>
            </a:endParaRPr>
          </a:p>
          <a:p>
            <a:pPr indent="0" lvl="0" marL="457200" rtl="0" algn="l">
              <a:spcBef>
                <a:spcPts val="0"/>
              </a:spcBef>
              <a:spcAft>
                <a:spcPts val="0"/>
              </a:spcAft>
              <a:buNone/>
            </a:pPr>
            <a:r>
              <a:t/>
            </a:r>
            <a:endParaRPr sz="1050">
              <a:solidFill>
                <a:srgbClr val="202122"/>
              </a:solidFill>
              <a:highlight>
                <a:srgbClr val="FFFFFF"/>
              </a:highlight>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4" name="Shape 614"/>
        <p:cNvGrpSpPr/>
        <p:nvPr/>
      </p:nvGrpSpPr>
      <p:grpSpPr>
        <a:xfrm>
          <a:off x="0" y="0"/>
          <a:ext cx="0" cy="0"/>
          <a:chOff x="0" y="0"/>
          <a:chExt cx="0" cy="0"/>
        </a:xfrm>
      </p:grpSpPr>
      <p:sp>
        <p:nvSpPr>
          <p:cNvPr id="615" name="Google Shape;615;g854bf96d1a_0_5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6" name="Google Shape;616;g854bf96d1a_0_5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b="1" lang="en" sz="1000">
                <a:solidFill>
                  <a:srgbClr val="202122"/>
                </a:solidFill>
                <a:highlight>
                  <a:schemeClr val="lt1"/>
                </a:highlight>
              </a:rPr>
              <a:t>But the trick here is that we have to choose G wisely</a:t>
            </a:r>
            <a:endParaRPr b="1" sz="1000">
              <a:solidFill>
                <a:srgbClr val="202122"/>
              </a:solidFill>
              <a:highlight>
                <a:schemeClr val="lt1"/>
              </a:highlight>
            </a:endParaRPr>
          </a:p>
          <a:p>
            <a:pPr indent="-298450" lvl="0" marL="457200" rtl="0" algn="l">
              <a:spcBef>
                <a:spcPts val="0"/>
              </a:spcBef>
              <a:spcAft>
                <a:spcPts val="0"/>
              </a:spcAft>
              <a:buSzPts val="1100"/>
              <a:buChar char="-"/>
            </a:pPr>
            <a:r>
              <a:rPr lang="en"/>
              <a:t>Classical(1987):  y is assumed to be of zero mean and unit variance. However, the validity of such approximations may be rather limited </a:t>
            </a:r>
            <a:r>
              <a:rPr lang="en"/>
              <a:t>from the nonrobustness encountered with kurtosis. </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
              <a:t>Hy-1998: : where ki are some positive constants, and ν is a Gaussian variable of zero mean and unit variance (i.e., standardized). The variable y is assumed to be of zero mean and unit variance, and the functions Gi are some nonquadratic functions (Hyvärinen, 1998b).</a:t>
            </a:r>
            <a:endParaRPr/>
          </a:p>
          <a:p>
            <a:pPr indent="0" lvl="0" marL="457200" rtl="0" algn="l">
              <a:spcBef>
                <a:spcPts val="0"/>
              </a:spcBef>
              <a:spcAft>
                <a:spcPts val="0"/>
              </a:spcAft>
              <a:buNone/>
            </a:pPr>
            <a:r>
              <a:rPr lang="en"/>
              <a:t>Note that even in cases where this approximation is not very accurate, (4) can be used to construct a measure of nongaussianity that is consistent in the sense that it is always non-negative, and equal to zero if y has a Gaussian distribution. </a:t>
            </a:r>
            <a:endParaRPr/>
          </a:p>
          <a:p>
            <a:pPr indent="0" lvl="0" marL="457200" rtl="0" algn="l">
              <a:spcBef>
                <a:spcPts val="0"/>
              </a:spcBef>
              <a:spcAft>
                <a:spcPts val="0"/>
              </a:spcAft>
              <a:buNone/>
            </a:pPr>
            <a:r>
              <a:t/>
            </a:r>
            <a:endParaRPr/>
          </a:p>
          <a:p>
            <a:pPr indent="-298450" lvl="0" marL="457200" rtl="0" algn="l">
              <a:spcBef>
                <a:spcPts val="0"/>
              </a:spcBef>
              <a:spcAft>
                <a:spcPts val="0"/>
              </a:spcAft>
              <a:buSzPts val="1100"/>
              <a:buChar char="-"/>
            </a:pPr>
            <a:r>
              <a:rPr lang="en"/>
              <a:t>In the case where we use only one nonquadratic function G, the approximation becomes (5). Because of G(v) is constant . </a:t>
            </a:r>
            <a:r>
              <a:rPr b="1" lang="en" sz="1000">
                <a:solidFill>
                  <a:srgbClr val="202122"/>
                </a:solidFill>
                <a:highlight>
                  <a:schemeClr val="lt1"/>
                </a:highlight>
              </a:rPr>
              <a:t>maximize J(y) means maximize E {G(y)}.</a:t>
            </a:r>
            <a:endParaRPr b="1" sz="1000">
              <a:solidFill>
                <a:srgbClr val="202122"/>
              </a:solidFill>
              <a:highlight>
                <a:schemeClr val="lt1"/>
              </a:highlight>
            </a:endParaRPr>
          </a:p>
          <a:p>
            <a:pPr indent="-292100" lvl="0" marL="457200" rtl="0" algn="l">
              <a:spcBef>
                <a:spcPts val="0"/>
              </a:spcBef>
              <a:spcAft>
                <a:spcPts val="0"/>
              </a:spcAft>
              <a:buClr>
                <a:srgbClr val="202122"/>
              </a:buClr>
              <a:buSzPts val="1000"/>
              <a:buChar char="-"/>
            </a:pPr>
            <a:r>
              <a:t/>
            </a:r>
            <a:endParaRPr b="1" sz="1000">
              <a:solidFill>
                <a:srgbClr val="202122"/>
              </a:solidFill>
              <a:highlight>
                <a:schemeClr val="lt1"/>
              </a:highlight>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3" name="Shape 623"/>
        <p:cNvGrpSpPr/>
        <p:nvPr/>
      </p:nvGrpSpPr>
      <p:grpSpPr>
        <a:xfrm>
          <a:off x="0" y="0"/>
          <a:ext cx="0" cy="0"/>
          <a:chOff x="0" y="0"/>
          <a:chExt cx="0" cy="0"/>
        </a:xfrm>
      </p:grpSpPr>
      <p:sp>
        <p:nvSpPr>
          <p:cNvPr id="624" name="Google Shape;624;g870f1f2d5e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5" name="Google Shape;625;g870f1f2d5e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i</a:t>
            </a:r>
            <a:r>
              <a:rPr lang="en"/>
              <a:t>n particular, choosing G that does not grow too fast, The following choices of G have proved very useful. And we will discuss more details in Fast ICA to find optimal point.</a:t>
            </a:r>
            <a:endParaRPr/>
          </a:p>
          <a:p>
            <a:pPr indent="0" lvl="0" marL="457200" rtl="0" algn="l">
              <a:spcBef>
                <a:spcPts val="0"/>
              </a:spcBef>
              <a:spcAft>
                <a:spcPts val="0"/>
              </a:spcAft>
              <a:buNone/>
            </a:pPr>
            <a:r>
              <a:t/>
            </a:r>
            <a:endParaRPr/>
          </a:p>
          <a:p>
            <a:pPr indent="-298450" lvl="0" marL="457200" rtl="0" algn="l">
              <a:spcBef>
                <a:spcPts val="0"/>
              </a:spcBef>
              <a:spcAft>
                <a:spcPts val="0"/>
              </a:spcAft>
              <a:buSzPts val="1100"/>
              <a:buChar char="-"/>
            </a:pPr>
            <a:r>
              <a:rPr lang="en"/>
              <a:t>Thus we just obtain approximations of negentropy that give a very good compromise between given by kurtosis and negentropy. </a:t>
            </a:r>
            <a:r>
              <a:rPr lang="en"/>
              <a:t>They are conceptually simple, fast to compute, especially robustness.</a:t>
            </a:r>
            <a:endParaRPr/>
          </a:p>
          <a:p>
            <a:pPr indent="0" lvl="0" marL="0" rtl="0" algn="l">
              <a:spcBef>
                <a:spcPts val="0"/>
              </a:spcBef>
              <a:spcAft>
                <a:spcPts val="0"/>
              </a:spcAft>
              <a:buNone/>
            </a:pPr>
            <a:r>
              <a:rPr lang="en"/>
              <a:t>We will next go to other approaches.</a:t>
            </a:r>
            <a:endParaRPr/>
          </a:p>
          <a:p>
            <a:pPr indent="0" lvl="0" marL="0" rtl="0" algn="l">
              <a:spcBef>
                <a:spcPts val="0"/>
              </a:spcBef>
              <a:spcAft>
                <a:spcPts val="0"/>
              </a:spcAft>
              <a:buNone/>
            </a:pPr>
            <a:r>
              <a:t/>
            </a:r>
            <a:endParaRPr/>
          </a:p>
          <a:p>
            <a:pPr indent="-301625" lvl="0" marL="457200" rtl="0" algn="l">
              <a:spcBef>
                <a:spcPts val="0"/>
              </a:spcBef>
              <a:spcAft>
                <a:spcPts val="0"/>
              </a:spcAft>
              <a:buClr>
                <a:srgbClr val="242729"/>
              </a:buClr>
              <a:buSzPts val="1150"/>
              <a:buFont typeface="Georgia"/>
              <a:buChar char="-"/>
            </a:pPr>
            <a:r>
              <a:rPr lang="en" sz="1150">
                <a:solidFill>
                  <a:srgbClr val="242729"/>
                </a:solidFill>
                <a:highlight>
                  <a:srgbClr val="FFFFFF"/>
                </a:highlight>
                <a:latin typeface="Georgia"/>
                <a:ea typeface="Georgia"/>
                <a:cs typeface="Georgia"/>
                <a:sym typeface="Georgia"/>
              </a:rPr>
              <a:t>G: objective function but simply said it has to be robust to outliers and have a low asymptotic variance.</a:t>
            </a:r>
            <a:endParaRPr sz="1150">
              <a:solidFill>
                <a:srgbClr val="242729"/>
              </a:solidFill>
              <a:highlight>
                <a:srgbClr val="FFFFFF"/>
              </a:highlight>
              <a:latin typeface="Georgia"/>
              <a:ea typeface="Georgia"/>
              <a:cs typeface="Georgia"/>
              <a:sym typeface="Georgia"/>
            </a:endParaRPr>
          </a:p>
          <a:p>
            <a:pPr indent="-301625" lvl="0" marL="457200" rtl="0" algn="l">
              <a:spcBef>
                <a:spcPts val="0"/>
              </a:spcBef>
              <a:spcAft>
                <a:spcPts val="0"/>
              </a:spcAft>
              <a:buClr>
                <a:srgbClr val="242729"/>
              </a:buClr>
              <a:buSzPts val="1150"/>
              <a:buFont typeface="Georgia"/>
              <a:buChar char="-"/>
            </a:pPr>
            <a:r>
              <a:rPr lang="en" sz="1150">
                <a:solidFill>
                  <a:srgbClr val="242729"/>
                </a:solidFill>
                <a:highlight>
                  <a:srgbClr val="FFFFFF"/>
                </a:highlight>
                <a:latin typeface="Georgia"/>
                <a:ea typeface="Georgia"/>
                <a:cs typeface="Georgia"/>
                <a:sym typeface="Georgia"/>
              </a:rPr>
              <a:t>Practice has proven that </a:t>
            </a:r>
            <a:r>
              <a:rPr lang="en" sz="1150">
                <a:solidFill>
                  <a:srgbClr val="242729"/>
                </a:solidFill>
                <a:highlight>
                  <a:srgbClr val="FFFFFF"/>
                </a:highlight>
                <a:latin typeface="Georgia"/>
                <a:ea typeface="Georgia"/>
                <a:cs typeface="Georgia"/>
                <a:sym typeface="Georgia"/>
              </a:rPr>
              <a:t>G1, a1&gt; 1: good for most use cases, G2: works fine for super-Gaussians ,G3 = u^4:  for sub-Gaussian</a:t>
            </a:r>
            <a:endParaRPr sz="1150">
              <a:solidFill>
                <a:srgbClr val="242729"/>
              </a:solidFill>
              <a:highlight>
                <a:srgbClr val="FFFFFF"/>
              </a:highlight>
              <a:latin typeface="Georgia"/>
              <a:ea typeface="Georgia"/>
              <a:cs typeface="Georgia"/>
              <a:sym typeface="Georgia"/>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1" name="Shape 631"/>
        <p:cNvGrpSpPr/>
        <p:nvPr/>
      </p:nvGrpSpPr>
      <p:grpSpPr>
        <a:xfrm>
          <a:off x="0" y="0"/>
          <a:ext cx="0" cy="0"/>
          <a:chOff x="0" y="0"/>
          <a:chExt cx="0" cy="0"/>
        </a:xfrm>
      </p:grpSpPr>
      <p:sp>
        <p:nvSpPr>
          <p:cNvPr id="632" name="Google Shape;632;g870f1f2d5e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3" name="Google Shape;633;g870f1f2d5e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Another approach for ICA estimation, inspired by information theory, is minimization of mutual information. We will explain this approach here, and show that it leads to the same principle of ﬁnding most nongaussian directions as i have just described above</a:t>
            </a:r>
            <a:endParaRPr/>
          </a:p>
          <a:p>
            <a:pPr indent="0" lvl="0" marL="0" rtl="0" algn="l">
              <a:spcBef>
                <a:spcPts val="0"/>
              </a:spcBef>
              <a:spcAft>
                <a:spcPts val="0"/>
              </a:spcAft>
              <a:buNone/>
            </a:pPr>
            <a:r>
              <a:rPr lang="en"/>
              <a:t>In ICA, </a:t>
            </a:r>
            <a:r>
              <a:rPr lang="en">
                <a:solidFill>
                  <a:schemeClr val="dk1"/>
                </a:solidFill>
              </a:rPr>
              <a:t> spreading out the points in Y means </a:t>
            </a:r>
            <a:r>
              <a:rPr lang="en"/>
              <a:t>maximizing the entropy as much as possible. </a:t>
            </a:r>
            <a:endParaRPr/>
          </a:p>
          <a:p>
            <a:pPr indent="-292100" lvl="0" marL="457200" rtl="0" algn="l">
              <a:spcBef>
                <a:spcPts val="1300"/>
              </a:spcBef>
              <a:spcAft>
                <a:spcPts val="0"/>
              </a:spcAft>
              <a:buClr>
                <a:schemeClr val="accent1"/>
              </a:buClr>
              <a:buSzPts val="1000"/>
              <a:buChar char="●"/>
            </a:pPr>
            <a:r>
              <a:rPr lang="en" sz="1000">
                <a:solidFill>
                  <a:schemeClr val="dk1"/>
                </a:solidFill>
              </a:rPr>
              <a:t>Using the concept of differential entropy, we deﬁne the mutual information I between m (scalar) random variables y (equivalent to Kullback-Leibler divergence) formula 7</a:t>
            </a:r>
            <a:endParaRPr sz="1050">
              <a:solidFill>
                <a:schemeClr val="dk1"/>
              </a:solidFill>
            </a:endParaRPr>
          </a:p>
          <a:p>
            <a:pPr indent="-295275" lvl="0" marL="457200" rtl="0" algn="l">
              <a:spcBef>
                <a:spcPts val="1300"/>
              </a:spcBef>
              <a:spcAft>
                <a:spcPts val="0"/>
              </a:spcAft>
              <a:buClr>
                <a:schemeClr val="dk1"/>
              </a:buClr>
              <a:buSzPts val="1050"/>
              <a:buChar char="●"/>
            </a:pPr>
            <a:r>
              <a:rPr b="1" lang="en" sz="1050">
                <a:solidFill>
                  <a:schemeClr val="dk1"/>
                </a:solidFill>
              </a:rPr>
              <a:t>Y = W^ T *X, the Formula (7) is rewrite as 8--&gt; The entropy is changed (increased, decreased) by log W</a:t>
            </a:r>
            <a:endParaRPr b="1" sz="1050">
              <a:solidFill>
                <a:schemeClr val="dk1"/>
              </a:solidFill>
            </a:endParaRPr>
          </a:p>
          <a:p>
            <a:pPr indent="-295275" lvl="0" marL="457200" rtl="0" algn="l">
              <a:spcBef>
                <a:spcPts val="1300"/>
              </a:spcBef>
              <a:spcAft>
                <a:spcPts val="0"/>
              </a:spcAft>
              <a:buClr>
                <a:schemeClr val="dk1"/>
              </a:buClr>
              <a:buSzPts val="1050"/>
              <a:buChar char="●"/>
            </a:pPr>
            <a:r>
              <a:rPr lang="en" sz="1050">
                <a:solidFill>
                  <a:schemeClr val="dk1"/>
                </a:solidFill>
              </a:rPr>
              <a:t>Where detW: is a notation for a determine of the matrix W, </a:t>
            </a:r>
            <a:endParaRPr sz="1050">
              <a:solidFill>
                <a:schemeClr val="dk1"/>
              </a:solidFill>
            </a:endParaRPr>
          </a:p>
          <a:p>
            <a:pPr indent="-292100" lvl="0" marL="457200" rtl="0" algn="l">
              <a:spcBef>
                <a:spcPts val="1300"/>
              </a:spcBef>
              <a:spcAft>
                <a:spcPts val="1000"/>
              </a:spcAft>
              <a:buClr>
                <a:schemeClr val="dk1"/>
              </a:buClr>
              <a:buSzPts val="1000"/>
              <a:buChar char="●"/>
            </a:pPr>
            <a:r>
              <a:rPr lang="en" sz="1000">
                <a:solidFill>
                  <a:schemeClr val="dk1"/>
                </a:solidFill>
              </a:rPr>
              <a:t>Assume y is centered &amp; whitened, </a:t>
            </a:r>
            <a:r>
              <a:rPr b="1" lang="en" sz="1000">
                <a:solidFill>
                  <a:schemeClr val="dk1"/>
                </a:solidFill>
              </a:rPr>
              <a:t>detW must be constant, introduce this step later in pre-porcessing section.</a:t>
            </a:r>
            <a:endParaRPr sz="1000">
              <a:solidFill>
                <a:schemeClr val="dk1"/>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2" name="Shape 642"/>
        <p:cNvGrpSpPr/>
        <p:nvPr/>
      </p:nvGrpSpPr>
      <p:grpSpPr>
        <a:xfrm>
          <a:off x="0" y="0"/>
          <a:ext cx="0" cy="0"/>
          <a:chOff x="0" y="0"/>
          <a:chExt cx="0" cy="0"/>
        </a:xfrm>
      </p:grpSpPr>
      <p:sp>
        <p:nvSpPr>
          <p:cNvPr id="643" name="Google Shape;643;g870f1f2d5e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4" name="Google Shape;644;g870f1f2d5e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1300"/>
              </a:spcBef>
              <a:spcAft>
                <a:spcPts val="0"/>
              </a:spcAft>
              <a:buClr>
                <a:schemeClr val="accent1"/>
              </a:buClr>
              <a:buSzPts val="1100"/>
              <a:buChar char="●"/>
            </a:pPr>
            <a:r>
              <a:rPr lang="en">
                <a:solidFill>
                  <a:schemeClr val="dk1"/>
                </a:solidFill>
              </a:rPr>
              <a:t>consider the scenario when yi is constrained to be uncorrelated and of unit variance</a:t>
            </a:r>
            <a:r>
              <a:rPr lang="en" sz="1000">
                <a:solidFill>
                  <a:schemeClr val="dk1"/>
                </a:solidFill>
              </a:rPr>
              <a:t>, The fundamental relation between entropy and negentropy is: formula 10</a:t>
            </a:r>
            <a:r>
              <a:rPr lang="en" sz="1800">
                <a:solidFill>
                  <a:srgbClr val="FF9900"/>
                </a:solidFill>
              </a:rPr>
              <a:t> </a:t>
            </a:r>
            <a:r>
              <a:rPr lang="en" sz="1400">
                <a:solidFill>
                  <a:srgbClr val="FF9900"/>
                </a:solidFill>
              </a:rPr>
              <a:t>which is more simpler</a:t>
            </a:r>
            <a:endParaRPr sz="1400">
              <a:solidFill>
                <a:srgbClr val="FF9900"/>
              </a:solidFill>
            </a:endParaRPr>
          </a:p>
          <a:p>
            <a:pPr indent="-298450" lvl="0" marL="457200" rtl="0" algn="l">
              <a:spcBef>
                <a:spcPts val="1300"/>
              </a:spcBef>
              <a:spcAft>
                <a:spcPts val="0"/>
              </a:spcAft>
              <a:buClr>
                <a:srgbClr val="FF9900"/>
              </a:buClr>
              <a:buSzPts val="1100"/>
              <a:buChar char="●"/>
            </a:pPr>
            <a:r>
              <a:rPr b="1" lang="en">
                <a:solidFill>
                  <a:schemeClr val="dk1"/>
                </a:solidFill>
              </a:rPr>
              <a:t>minimize mutual information (I) means f</a:t>
            </a:r>
            <a:r>
              <a:rPr lang="en">
                <a:solidFill>
                  <a:schemeClr val="dk1"/>
                </a:solidFill>
              </a:rPr>
              <a:t>inding directions in which negentropy (a concept related to nongaussianity) is maximized.</a:t>
            </a:r>
            <a:endParaRPr>
              <a:solidFill>
                <a:schemeClr val="dk1"/>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0" name="Shape 650"/>
        <p:cNvGrpSpPr/>
        <p:nvPr/>
      </p:nvGrpSpPr>
      <p:grpSpPr>
        <a:xfrm>
          <a:off x="0" y="0"/>
          <a:ext cx="0" cy="0"/>
          <a:chOff x="0" y="0"/>
          <a:chExt cx="0" cy="0"/>
        </a:xfrm>
      </p:grpSpPr>
      <p:sp>
        <p:nvSpPr>
          <p:cNvPr id="651" name="Google Shape;651;g859f8b3cb2_8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2" name="Google Shape;652;g859f8b3cb2_8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1300"/>
              </a:spcBef>
              <a:spcAft>
                <a:spcPts val="0"/>
              </a:spcAft>
              <a:buClr>
                <a:schemeClr val="accent1"/>
              </a:buClr>
              <a:buSzPts val="1100"/>
              <a:buChar char="●"/>
            </a:pPr>
            <a:r>
              <a:rPr lang="en">
                <a:solidFill>
                  <a:schemeClr val="dk1"/>
                </a:solidFill>
              </a:rPr>
              <a:t>A very popular approach for estimating the ICA model is maximum likelihood estimation, </a:t>
            </a:r>
            <a:endParaRPr b="1">
              <a:solidFill>
                <a:schemeClr val="dk1"/>
              </a:solidFill>
            </a:endParaRPr>
          </a:p>
          <a:p>
            <a:pPr indent="-292100" lvl="0" marL="457200" rtl="0" algn="l">
              <a:spcBef>
                <a:spcPts val="0"/>
              </a:spcBef>
              <a:spcAft>
                <a:spcPts val="0"/>
              </a:spcAft>
              <a:buClr>
                <a:schemeClr val="accent1"/>
              </a:buClr>
              <a:buSzPts val="1000"/>
              <a:buChar char="●"/>
            </a:pPr>
            <a:r>
              <a:rPr lang="en" sz="1000">
                <a:solidFill>
                  <a:srgbClr val="202122"/>
                </a:solidFill>
                <a:highlight>
                  <a:schemeClr val="lt1"/>
                </a:highlight>
              </a:rPr>
              <a:t>T</a:t>
            </a:r>
            <a:r>
              <a:rPr lang="en" sz="1000">
                <a:solidFill>
                  <a:srgbClr val="202122"/>
                </a:solidFill>
                <a:highlight>
                  <a:schemeClr val="lt1"/>
                </a:highlight>
              </a:rPr>
              <a:t>he objective is to find an unmixing matrix W that yields extracted signals  with a joint pdf as similar as possible to the joint pdf p(i) of the unknown source signals s.</a:t>
            </a:r>
            <a:r>
              <a:rPr lang="en" sz="1000">
                <a:solidFill>
                  <a:schemeClr val="dk1"/>
                </a:solidFill>
              </a:rPr>
              <a:t> </a:t>
            </a:r>
            <a:endParaRPr sz="1000">
              <a:solidFill>
                <a:schemeClr val="dk1"/>
              </a:solidFill>
            </a:endParaRPr>
          </a:p>
          <a:p>
            <a:pPr indent="-292100" lvl="0" marL="457200" rtl="0" algn="l">
              <a:spcBef>
                <a:spcPts val="1300"/>
              </a:spcBef>
              <a:spcAft>
                <a:spcPts val="0"/>
              </a:spcAft>
              <a:buClr>
                <a:schemeClr val="dk1"/>
              </a:buClr>
              <a:buSzPts val="1000"/>
              <a:buChar char="●"/>
            </a:pPr>
            <a:r>
              <a:rPr lang="en" sz="1000">
                <a:solidFill>
                  <a:schemeClr val="dk1"/>
                </a:solidFill>
              </a:rPr>
              <a:t>the likelihood in the noise-free ICA model X = As. formula (11)</a:t>
            </a:r>
            <a:endParaRPr sz="1000">
              <a:solidFill>
                <a:schemeClr val="dk1"/>
              </a:solidFill>
            </a:endParaRPr>
          </a:p>
          <a:p>
            <a:pPr indent="-292100" lvl="0" marL="457200" rtl="0" algn="l">
              <a:spcBef>
                <a:spcPts val="1300"/>
              </a:spcBef>
              <a:spcAft>
                <a:spcPts val="0"/>
              </a:spcAft>
              <a:buClr>
                <a:schemeClr val="dk1"/>
              </a:buClr>
              <a:buSzPts val="1000"/>
              <a:buChar char="●"/>
            </a:pPr>
            <a:r>
              <a:rPr lang="en" sz="1000">
                <a:solidFill>
                  <a:schemeClr val="dk1"/>
                </a:solidFill>
              </a:rPr>
              <a:t>Given T observations of X, the log likelihood of W denoted,</a:t>
            </a:r>
            <a:r>
              <a:rPr lang="en" sz="1800">
                <a:solidFill>
                  <a:schemeClr val="dk1"/>
                </a:solidFill>
              </a:rPr>
              <a:t> </a:t>
            </a:r>
            <a:r>
              <a:rPr lang="en" sz="1000">
                <a:solidFill>
                  <a:schemeClr val="dk1"/>
                </a:solidFill>
              </a:rPr>
              <a:t>Formula (12) where the pi are the density functions of the si (here assumed to be known), and the x(t),t = 1,...,T are the realizations of x. The term log|detW| in the likelihood comes from the classic rule for (linearly) transforming random variables and their densities </a:t>
            </a:r>
            <a:endParaRPr sz="1000">
              <a:solidFill>
                <a:schemeClr val="dk1"/>
              </a:solidFill>
            </a:endParaRPr>
          </a:p>
          <a:p>
            <a:pPr indent="-241300" lvl="0" marL="457200" rtl="0" algn="l">
              <a:spcBef>
                <a:spcPts val="1300"/>
              </a:spcBef>
              <a:spcAft>
                <a:spcPts val="0"/>
              </a:spcAft>
              <a:buClr>
                <a:schemeClr val="dk1"/>
              </a:buClr>
              <a:buSzPts val="200"/>
              <a:buChar char="●"/>
            </a:pPr>
            <a:r>
              <a:rPr b="1" lang="en" sz="1000">
                <a:solidFill>
                  <a:schemeClr val="dk1"/>
                </a:solidFill>
              </a:rPr>
              <a:t>Matrix W maximize the function is the maximum likelihood estimation</a:t>
            </a:r>
            <a:endParaRPr b="1" sz="1800">
              <a:solidFill>
                <a:schemeClr val="dk1"/>
              </a:solidFill>
            </a:endParaRPr>
          </a:p>
          <a:p>
            <a:pPr indent="0" lvl="0" marL="457200" rtl="0" algn="l">
              <a:spcBef>
                <a:spcPts val="1300"/>
              </a:spcBef>
              <a:spcAft>
                <a:spcPts val="0"/>
              </a:spcAft>
              <a:buNone/>
            </a:pPr>
            <a:r>
              <a:t/>
            </a:r>
            <a:endParaRPr sz="1000">
              <a:solidFill>
                <a:schemeClr val="dk1"/>
              </a:solidFill>
            </a:endParaRPr>
          </a:p>
          <a:p>
            <a:pPr indent="0" lvl="0" marL="0" rtl="0" algn="l">
              <a:spcBef>
                <a:spcPts val="1300"/>
              </a:spcBef>
              <a:spcAft>
                <a:spcPts val="0"/>
              </a:spcAft>
              <a:buNone/>
            </a:pPr>
            <a:r>
              <a:t/>
            </a:r>
            <a:endParaRPr sz="1800">
              <a:solidFill>
                <a:schemeClr val="dk1"/>
              </a:solidFil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1" name="Shape 661"/>
        <p:cNvGrpSpPr/>
        <p:nvPr/>
      </p:nvGrpSpPr>
      <p:grpSpPr>
        <a:xfrm>
          <a:off x="0" y="0"/>
          <a:ext cx="0" cy="0"/>
          <a:chOff x="0" y="0"/>
          <a:chExt cx="0" cy="0"/>
        </a:xfrm>
      </p:grpSpPr>
      <p:sp>
        <p:nvSpPr>
          <p:cNvPr id="662" name="Google Shape;662;g859f8b3cb2_8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3" name="Google Shape;663;g859f8b3cb2_8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Clr>
                <a:schemeClr val="dk1"/>
              </a:buClr>
              <a:buSzPts val="1100"/>
              <a:buChar char="-"/>
            </a:pPr>
            <a:r>
              <a:rPr lang="en">
                <a:solidFill>
                  <a:schemeClr val="dk1"/>
                </a:solidFill>
              </a:rPr>
              <a:t>The log likelihood formula can be simplified , formula (14)</a:t>
            </a:r>
            <a:endParaRPr>
              <a:solidFill>
                <a:schemeClr val="dk1"/>
              </a:solidFill>
            </a:endParaRPr>
          </a:p>
          <a:p>
            <a:pPr indent="-298450" lvl="0" marL="457200" rtl="0" algn="l">
              <a:spcBef>
                <a:spcPts val="1300"/>
              </a:spcBef>
              <a:spcAft>
                <a:spcPts val="0"/>
              </a:spcAft>
              <a:buClr>
                <a:schemeClr val="dk1"/>
              </a:buClr>
              <a:buSzPts val="1100"/>
              <a:buChar char="-"/>
            </a:pPr>
            <a:r>
              <a:rPr lang="en">
                <a:solidFill>
                  <a:schemeClr val="dk1"/>
                </a:solidFill>
              </a:rPr>
              <a:t>the likelihood and mutual information are approximately equal, differ with sign and additive constant., formula (15)</a:t>
            </a:r>
            <a:endParaRPr>
              <a:solidFill>
                <a:schemeClr val="dk1"/>
              </a:solidFill>
            </a:endParaRPr>
          </a:p>
          <a:p>
            <a:pPr indent="-298450" lvl="0" marL="457200" rtl="0" algn="l">
              <a:spcBef>
                <a:spcPts val="1300"/>
              </a:spcBef>
              <a:spcAft>
                <a:spcPts val="0"/>
              </a:spcAft>
              <a:buClr>
                <a:schemeClr val="dk1"/>
              </a:buClr>
              <a:buSzPts val="1100"/>
              <a:buChar char="-"/>
            </a:pPr>
            <a:r>
              <a:rPr b="1" lang="en">
                <a:solidFill>
                  <a:schemeClr val="dk1"/>
                </a:solidFill>
              </a:rPr>
              <a:t>In clusion, It show that MLE is essentially equivalent to minimization of mutual information.</a:t>
            </a:r>
            <a:endParaRPr>
              <a:solidFill>
                <a:schemeClr val="dk1"/>
              </a:solidFill>
            </a:endParaRPr>
          </a:p>
          <a:p>
            <a:pPr indent="-295275" lvl="0" marL="457200" rtl="0" algn="l">
              <a:spcBef>
                <a:spcPts val="0"/>
              </a:spcBef>
              <a:spcAft>
                <a:spcPts val="0"/>
              </a:spcAft>
              <a:buClr>
                <a:schemeClr val="dk1"/>
              </a:buClr>
              <a:buSzPts val="1050"/>
              <a:buChar char="-"/>
            </a:pPr>
            <a:r>
              <a:rPr lang="en" sz="1050">
                <a:solidFill>
                  <a:schemeClr val="dk1"/>
                </a:solidFill>
              </a:rPr>
              <a:t>Nevertheless, there is a small difference that may be very important in practice.</a:t>
            </a:r>
            <a:r>
              <a:rPr b="1" lang="en" sz="1050">
                <a:solidFill>
                  <a:schemeClr val="dk1"/>
                </a:solidFill>
              </a:rPr>
              <a:t> The problem with maximum likelihood estimation is that the densities pi must be estimated correctly. </a:t>
            </a:r>
            <a:endParaRPr b="1" sz="1050">
              <a:solidFill>
                <a:schemeClr val="dk1"/>
              </a:solidFill>
            </a:endParaRPr>
          </a:p>
          <a:p>
            <a:pPr indent="-295275" lvl="0" marL="457200" rtl="0" algn="l">
              <a:spcBef>
                <a:spcPts val="0"/>
              </a:spcBef>
              <a:spcAft>
                <a:spcPts val="0"/>
              </a:spcAft>
              <a:buClr>
                <a:schemeClr val="dk1"/>
              </a:buClr>
              <a:buSzPts val="1050"/>
              <a:buChar char="-"/>
            </a:pPr>
            <a:r>
              <a:rPr lang="en" sz="1050">
                <a:solidFill>
                  <a:schemeClr val="dk1"/>
                </a:solidFill>
              </a:rPr>
              <a:t>.In many cases, in fact, we have enough prior knowledge on the independent components, and we don’t need to estimate their nature from the data. So if the information on the nature of the independent components is not correct, ML estimation will give completely wrong results.</a:t>
            </a:r>
            <a:endParaRPr sz="1050">
              <a:solidFill>
                <a:schemeClr val="dk1"/>
              </a:solidFill>
            </a:endParaRPr>
          </a:p>
          <a:p>
            <a:pPr indent="-295275" lvl="0" marL="457200" rtl="0" algn="l">
              <a:spcBef>
                <a:spcPts val="0"/>
              </a:spcBef>
              <a:spcAft>
                <a:spcPts val="0"/>
              </a:spcAft>
              <a:buClr>
                <a:schemeClr val="dk1"/>
              </a:buClr>
              <a:buSzPts val="1050"/>
              <a:buChar char="-"/>
            </a:pPr>
            <a:r>
              <a:rPr lang="en" sz="1050">
                <a:solidFill>
                  <a:schemeClr val="dk1"/>
                </a:solidFill>
              </a:rPr>
              <a:t> In contrast, </a:t>
            </a:r>
            <a:r>
              <a:rPr b="1" lang="en" sz="1050">
                <a:solidFill>
                  <a:schemeClr val="dk1"/>
                </a:solidFill>
              </a:rPr>
              <a:t>using reasonable measures of nongaussianity</a:t>
            </a:r>
            <a:r>
              <a:rPr lang="en" sz="1050">
                <a:solidFill>
                  <a:schemeClr val="dk1"/>
                </a:solidFill>
              </a:rPr>
              <a:t>, this problem does not usually arise.</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9" name="Shape 509"/>
        <p:cNvGrpSpPr/>
        <p:nvPr/>
      </p:nvGrpSpPr>
      <p:grpSpPr>
        <a:xfrm>
          <a:off x="0" y="0"/>
          <a:ext cx="0" cy="0"/>
          <a:chOff x="0" y="0"/>
          <a:chExt cx="0" cy="0"/>
        </a:xfrm>
      </p:grpSpPr>
      <p:sp>
        <p:nvSpPr>
          <p:cNvPr id="510" name="Google Shape;510;g854bf96d1a_2_241:notes"/>
          <p:cNvSpPr/>
          <p:nvPr>
            <p:ph idx="2" type="sldImg"/>
          </p:nvPr>
        </p:nvSpPr>
        <p:spPr>
          <a:xfrm>
            <a:off x="701951" y="1143000"/>
            <a:ext cx="5454098" cy="30854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11" name="Google Shape;511;g854bf96d1a_2_241:notes"/>
          <p:cNvSpPr txBox="1"/>
          <p:nvPr>
            <p:ph idx="1" type="body"/>
          </p:nvPr>
        </p:nvSpPr>
        <p:spPr>
          <a:xfrm>
            <a:off x="685800" y="4400550"/>
            <a:ext cx="5486400" cy="3600450"/>
          </a:xfrm>
          <a:prstGeom prst="rect">
            <a:avLst/>
          </a:prstGeom>
          <a:noFill/>
          <a:ln>
            <a:noFill/>
          </a:ln>
        </p:spPr>
        <p:txBody>
          <a:bodyPr anchorCtr="0" anchor="t" bIns="45650" lIns="91325" spcFirstLastPara="1" rIns="91325" wrap="square" tIns="45650">
            <a:noAutofit/>
          </a:bodyPr>
          <a:lstStyle/>
          <a:p>
            <a:pPr indent="0" lvl="0" marL="0" rtl="0" algn="l">
              <a:spcBef>
                <a:spcPts val="0"/>
              </a:spcBef>
              <a:spcAft>
                <a:spcPts val="0"/>
              </a:spcAft>
              <a:buNone/>
            </a:pPr>
            <a:r>
              <a:rPr lang="en" sz="1400">
                <a:latin typeface="Calibri"/>
                <a:ea typeface="Calibri"/>
                <a:cs typeface="Calibri"/>
                <a:sym typeface="Calibri"/>
              </a:rPr>
              <a:t> </a:t>
            </a:r>
            <a:endParaRPr sz="1400"/>
          </a:p>
        </p:txBody>
      </p:sp>
      <p:sp>
        <p:nvSpPr>
          <p:cNvPr id="512" name="Google Shape;512;g854bf96d1a_2_241:notes"/>
          <p:cNvSpPr txBox="1"/>
          <p:nvPr>
            <p:ph idx="12" type="sldNum"/>
          </p:nvPr>
        </p:nvSpPr>
        <p:spPr>
          <a:xfrm>
            <a:off x="3884613" y="8685214"/>
            <a:ext cx="2971800" cy="458787"/>
          </a:xfrm>
          <a:prstGeom prst="rect">
            <a:avLst/>
          </a:prstGeom>
          <a:noFill/>
          <a:ln>
            <a:noFill/>
          </a:ln>
        </p:spPr>
        <p:txBody>
          <a:bodyPr anchorCtr="0" anchor="b" bIns="45650" lIns="91325" spcFirstLastPara="1" rIns="91325" wrap="square" tIns="45650">
            <a:noAutofit/>
          </a:bodyPr>
          <a:lstStyle/>
          <a:p>
            <a:pPr indent="0" lvl="0" marL="0" rtl="0" algn="ctr">
              <a:spcBef>
                <a:spcPts val="0"/>
              </a:spcBef>
              <a:spcAft>
                <a:spcPts val="0"/>
              </a:spcAft>
              <a:buNone/>
            </a:pPr>
            <a:fld id="{00000000-1234-1234-1234-123412341234}" type="slidenum">
              <a:rPr lang="en" sz="800">
                <a:solidFill>
                  <a:srgbClr val="000000"/>
                </a:solidFill>
                <a:latin typeface="Arial"/>
                <a:ea typeface="Arial"/>
                <a:cs typeface="Arial"/>
                <a:sym typeface="Arial"/>
              </a:rPr>
              <a:t>‹#›</a:t>
            </a:fld>
            <a:endParaRPr sz="800">
              <a:solidFill>
                <a:srgbClr val="000000"/>
              </a:solidFill>
              <a:latin typeface="Arial"/>
              <a:ea typeface="Arial"/>
              <a:cs typeface="Arial"/>
              <a:sym typeface="Aria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9" name="Shape 669"/>
        <p:cNvGrpSpPr/>
        <p:nvPr/>
      </p:nvGrpSpPr>
      <p:grpSpPr>
        <a:xfrm>
          <a:off x="0" y="0"/>
          <a:ext cx="0" cy="0"/>
          <a:chOff x="0" y="0"/>
          <a:chExt cx="0" cy="0"/>
        </a:xfrm>
      </p:grpSpPr>
      <p:sp>
        <p:nvSpPr>
          <p:cNvPr id="670" name="Google Shape;670;g870f1f2d5e_3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1" name="Google Shape;671;g870f1f2d5e_3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Another related contrast function was derived from a neural network viewpoint is infomax. This was based on maximizing the output entropy (or information ﬂow) of a neural network with non-linear outputs.--&gt; </a:t>
            </a:r>
            <a:r>
              <a:rPr b="1" lang="en">
                <a:solidFill>
                  <a:schemeClr val="dk1"/>
                </a:solidFill>
              </a:rPr>
              <a:t>maximization mutual information between input and output .</a:t>
            </a:r>
            <a:endParaRPr b="1">
              <a:solidFill>
                <a:schemeClr val="dk1"/>
              </a:solidFill>
            </a:endParaRPr>
          </a:p>
          <a:p>
            <a:pPr indent="0" lvl="0" marL="457200" rtl="0" algn="l">
              <a:spcBef>
                <a:spcPts val="0"/>
              </a:spcBef>
              <a:spcAft>
                <a:spcPts val="0"/>
              </a:spcAft>
              <a:buNone/>
            </a:pPr>
            <a:r>
              <a:t/>
            </a:r>
            <a:endParaRPr b="1">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Indeed, several authors proved the surprising result that or “infomax”, is equivalent to maximum likelihood estimation.</a:t>
            </a:r>
            <a:endParaRPr>
              <a:solidFill>
                <a:schemeClr val="dk1"/>
              </a:solidFill>
            </a:endParaRPr>
          </a:p>
          <a:p>
            <a:pPr indent="0" lvl="0" marL="457200" rtl="0" algn="l">
              <a:spcBef>
                <a:spcPts val="0"/>
              </a:spcBef>
              <a:spcAft>
                <a:spcPts val="0"/>
              </a:spcAft>
              <a:buNone/>
            </a:pPr>
            <a:r>
              <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Finish introduce 3 popular priciple methods for estimating ICA which are: maximization the non-gaussianity, minimization the mutal information, and maximum likelihood estimation. Next, we will discuss the pre-processing.</a:t>
            </a:r>
            <a:endParaRPr>
              <a:solidFill>
                <a:schemeClr val="dk1"/>
              </a:solidFill>
            </a:endParaRPr>
          </a:p>
          <a:p>
            <a:pPr indent="0" lvl="0" marL="457200" rtl="0" algn="l">
              <a:spcBef>
                <a:spcPts val="0"/>
              </a:spcBef>
              <a:spcAft>
                <a:spcPts val="0"/>
              </a:spcAft>
              <a:buNone/>
            </a:pPr>
            <a:r>
              <a:t/>
            </a:r>
            <a:endParaRPr>
              <a:solidFill>
                <a:schemeClr val="dk1"/>
              </a:solidFill>
            </a:endParaRPr>
          </a:p>
          <a:p>
            <a:pPr indent="-298450" lvl="0" marL="457200" rtl="0" algn="l">
              <a:spcBef>
                <a:spcPts val="0"/>
              </a:spcBef>
              <a:spcAft>
                <a:spcPts val="0"/>
              </a:spcAft>
              <a:buClr>
                <a:schemeClr val="dk1"/>
              </a:buClr>
              <a:buSzPts val="1100"/>
              <a:buChar char="-"/>
            </a:pPr>
            <a:r>
              <a:t/>
            </a:r>
            <a:endParaRPr b="1">
              <a:solidFill>
                <a:schemeClr val="dk1"/>
              </a:solidFill>
            </a:endParaRPr>
          </a:p>
          <a:p>
            <a:pPr indent="-298450" lvl="0" marL="457200" rtl="0" algn="l">
              <a:spcBef>
                <a:spcPts val="0"/>
              </a:spcBef>
              <a:spcAft>
                <a:spcPts val="0"/>
              </a:spcAft>
              <a:buSzPts val="1100"/>
              <a:buChar char="-"/>
            </a:pPr>
            <a:r>
              <a:rPr lang="en"/>
              <a:t> Assume that x is the input to the neural network whose outputs are of the form gi(wT i x), where the gi are some non-linear scalar functions, and the wi are the weight vectors of the neurons. One then wants to maximize the entropy of the outputs:</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
              <a:t>If the gi are well chosen, this framework also enables the estimation of the ICA model. I</a:t>
            </a:r>
            <a:endParaRPr/>
          </a:p>
          <a:p>
            <a:pPr indent="-298450" lvl="0" marL="457200" rtl="0" algn="l">
              <a:spcBef>
                <a:spcPts val="0"/>
              </a:spcBef>
              <a:spcAft>
                <a:spcPts val="0"/>
              </a:spcAft>
              <a:buSzPts val="1100"/>
              <a:buChar char="-"/>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7" name="Shape 677"/>
        <p:cNvGrpSpPr/>
        <p:nvPr/>
      </p:nvGrpSpPr>
      <p:grpSpPr>
        <a:xfrm>
          <a:off x="0" y="0"/>
          <a:ext cx="0" cy="0"/>
          <a:chOff x="0" y="0"/>
          <a:chExt cx="0" cy="0"/>
        </a:xfrm>
      </p:grpSpPr>
      <p:sp>
        <p:nvSpPr>
          <p:cNvPr id="678" name="Google Shape;678;g859f8b3cb2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9" name="Google Shape;679;g859f8b3cb2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dk1"/>
                </a:solidFill>
              </a:rPr>
              <a:t>A first step in many ICA algorithms is to centering the data. </a:t>
            </a:r>
            <a:r>
              <a:rPr lang="en" sz="1000"/>
              <a:t>We need to move the data distribution so that it has the centered at all dimensions. </a:t>
            </a:r>
            <a:endParaRPr sz="1000"/>
          </a:p>
          <a:p>
            <a:pPr indent="0" lvl="0" marL="0" rtl="0" algn="l">
              <a:spcBef>
                <a:spcPts val="0"/>
              </a:spcBef>
              <a:spcAft>
                <a:spcPts val="0"/>
              </a:spcAft>
              <a:buNone/>
            </a:pPr>
            <a:r>
              <a:rPr lang="en" sz="1000"/>
              <a:t>The original 2-dimensional input data is zero-centered by subtracting the mean in each dimension. The data cloud is centered around the original</a:t>
            </a:r>
            <a:endParaRPr sz="1000"/>
          </a:p>
          <a:p>
            <a:pPr indent="0" lvl="0" marL="0" rtl="0" algn="l">
              <a:spcBef>
                <a:spcPts val="0"/>
              </a:spcBef>
              <a:spcAft>
                <a:spcPts val="0"/>
              </a:spcAft>
              <a:buNone/>
            </a:pPr>
            <a:r>
              <a:rPr lang="en" sz="1000"/>
              <a:t>This preprocessing is made solely to simplify the ICA algorithms. </a:t>
            </a:r>
            <a:endParaRPr sz="1000"/>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5" name="Shape 685"/>
        <p:cNvGrpSpPr/>
        <p:nvPr/>
      </p:nvGrpSpPr>
      <p:grpSpPr>
        <a:xfrm>
          <a:off x="0" y="0"/>
          <a:ext cx="0" cy="0"/>
          <a:chOff x="0" y="0"/>
          <a:chExt cx="0" cy="0"/>
        </a:xfrm>
      </p:grpSpPr>
      <p:sp>
        <p:nvSpPr>
          <p:cNvPr id="686" name="Google Shape;686;g859f8b3cb2_6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7" name="Google Shape;687;g859f8b3cb2_6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2100" lvl="0" marL="457200" rtl="0" algn="l">
              <a:lnSpc>
                <a:spcPct val="100000"/>
              </a:lnSpc>
              <a:spcBef>
                <a:spcPts val="600"/>
              </a:spcBef>
              <a:spcAft>
                <a:spcPts val="0"/>
              </a:spcAft>
              <a:buClr>
                <a:schemeClr val="dk1"/>
              </a:buClr>
              <a:buSzPts val="1000"/>
              <a:buChar char="●"/>
            </a:pPr>
            <a:r>
              <a:rPr lang="en" sz="1000">
                <a:solidFill>
                  <a:schemeClr val="dk1"/>
                </a:solidFill>
              </a:rPr>
              <a:t>Next preprocessing. This means that we remove any correlations in the data, i.e. the signals are forced to be uncorrelated. Again putting the words in mathematical terms, we seek a linear transformation </a:t>
            </a:r>
            <a:r>
              <a:rPr b="1" lang="en" sz="1000">
                <a:solidFill>
                  <a:schemeClr val="dk1"/>
                </a:solidFill>
              </a:rPr>
              <a:t>V</a:t>
            </a:r>
            <a:r>
              <a:rPr lang="en" sz="1000">
                <a:solidFill>
                  <a:schemeClr val="dk1"/>
                </a:solidFill>
              </a:rPr>
              <a:t> such that when </a:t>
            </a:r>
            <a:r>
              <a:rPr b="1" lang="en" sz="1000">
                <a:solidFill>
                  <a:schemeClr val="dk1"/>
                </a:solidFill>
              </a:rPr>
              <a:t>tilde</a:t>
            </a:r>
            <a:r>
              <a:rPr lang="en" sz="1000">
                <a:solidFill>
                  <a:schemeClr val="dk1"/>
                </a:solidFill>
              </a:rPr>
              <a:t>_</a:t>
            </a:r>
            <a:r>
              <a:rPr b="1" lang="en" sz="1000">
                <a:solidFill>
                  <a:schemeClr val="dk1"/>
                </a:solidFill>
              </a:rPr>
              <a:t>x</a:t>
            </a:r>
            <a:r>
              <a:rPr lang="en" sz="1000">
                <a:solidFill>
                  <a:schemeClr val="dk1"/>
                </a:solidFill>
              </a:rPr>
              <a:t> = </a:t>
            </a:r>
            <a:r>
              <a:rPr b="1" lang="en" sz="1000">
                <a:solidFill>
                  <a:schemeClr val="dk1"/>
                </a:solidFill>
              </a:rPr>
              <a:t>Vx ( </a:t>
            </a:r>
            <a:r>
              <a:rPr lang="en" sz="1000">
                <a:solidFill>
                  <a:schemeClr val="dk1"/>
                </a:solidFill>
              </a:rPr>
              <a:t>in other words</a:t>
            </a:r>
            <a:r>
              <a:rPr b="1" lang="en" sz="1000">
                <a:solidFill>
                  <a:schemeClr val="dk1"/>
                </a:solidFill>
              </a:rPr>
              <a:t> </a:t>
            </a:r>
            <a:r>
              <a:rPr lang="en" sz="1000">
                <a:solidFill>
                  <a:schemeClr val="dk1"/>
                </a:solidFill>
              </a:rPr>
              <a:t>we transform the observed vector x </a:t>
            </a:r>
            <a:r>
              <a:rPr i="1" lang="en" sz="1000">
                <a:solidFill>
                  <a:schemeClr val="dk1"/>
                </a:solidFill>
              </a:rPr>
              <a:t>linearly</a:t>
            </a:r>
            <a:r>
              <a:rPr lang="en" sz="1000">
                <a:solidFill>
                  <a:schemeClr val="dk1"/>
                </a:solidFill>
              </a:rPr>
              <a:t> so that we obtain a new vector </a:t>
            </a:r>
            <a:r>
              <a:rPr b="1" lang="en" sz="1000">
                <a:solidFill>
                  <a:schemeClr val="dk1"/>
                </a:solidFill>
              </a:rPr>
              <a:t>tilde</a:t>
            </a:r>
            <a:r>
              <a:rPr lang="en" sz="1000">
                <a:solidFill>
                  <a:schemeClr val="dk1"/>
                </a:solidFill>
              </a:rPr>
              <a:t>_</a:t>
            </a:r>
            <a:r>
              <a:rPr b="1" lang="en" sz="1000">
                <a:solidFill>
                  <a:schemeClr val="dk1"/>
                </a:solidFill>
              </a:rPr>
              <a:t>x</a:t>
            </a:r>
            <a:r>
              <a:rPr lang="en" sz="1000">
                <a:solidFill>
                  <a:schemeClr val="dk1"/>
                </a:solidFill>
              </a:rPr>
              <a:t> )</a:t>
            </a:r>
            <a:r>
              <a:rPr b="1" lang="en" sz="1000">
                <a:solidFill>
                  <a:schemeClr val="dk1"/>
                </a:solidFill>
              </a:rPr>
              <a:t>.</a:t>
            </a:r>
            <a:r>
              <a:rPr lang="en" sz="1000">
                <a:solidFill>
                  <a:schemeClr val="dk1"/>
                </a:solidFill>
              </a:rPr>
              <a:t> We now have covariance matrix </a:t>
            </a:r>
            <a:r>
              <a:rPr i="1" lang="en" sz="1000">
                <a:solidFill>
                  <a:schemeClr val="dk1"/>
                </a:solidFill>
              </a:rPr>
              <a:t>E</a:t>
            </a:r>
            <a:r>
              <a:rPr lang="en" sz="1000">
                <a:solidFill>
                  <a:schemeClr val="dk1"/>
                </a:solidFill>
              </a:rPr>
              <a:t>{</a:t>
            </a:r>
            <a:r>
              <a:rPr b="1" lang="en" sz="1000">
                <a:solidFill>
                  <a:schemeClr val="dk1"/>
                </a:solidFill>
              </a:rPr>
              <a:t>tilde</a:t>
            </a:r>
            <a:r>
              <a:rPr lang="en" sz="1000">
                <a:solidFill>
                  <a:schemeClr val="dk1"/>
                </a:solidFill>
              </a:rPr>
              <a:t>_</a:t>
            </a:r>
            <a:r>
              <a:rPr b="1" lang="en" sz="1000">
                <a:solidFill>
                  <a:schemeClr val="dk1"/>
                </a:solidFill>
              </a:rPr>
              <a:t>x, tilde_x_transposed</a:t>
            </a:r>
            <a:r>
              <a:rPr lang="en" sz="1000">
                <a:solidFill>
                  <a:schemeClr val="dk1"/>
                </a:solidFill>
              </a:rPr>
              <a:t>} = </a:t>
            </a:r>
            <a:r>
              <a:rPr b="1" lang="en" sz="1000">
                <a:solidFill>
                  <a:schemeClr val="dk1"/>
                </a:solidFill>
              </a:rPr>
              <a:t>I </a:t>
            </a:r>
            <a:r>
              <a:rPr lang="en" sz="1000">
                <a:solidFill>
                  <a:schemeClr val="dk1"/>
                </a:solidFill>
              </a:rPr>
              <a:t>(is </a:t>
            </a:r>
            <a:r>
              <a:rPr lang="en" sz="1000">
                <a:solidFill>
                  <a:schemeClr val="dk1"/>
                </a:solidFill>
              </a:rPr>
              <a:t>identity</a:t>
            </a:r>
            <a:r>
              <a:rPr lang="en" sz="1000">
                <a:solidFill>
                  <a:schemeClr val="dk1"/>
                </a:solidFill>
              </a:rPr>
              <a:t> matrix).</a:t>
            </a:r>
            <a:endParaRPr sz="1000">
              <a:solidFill>
                <a:schemeClr val="dk1"/>
              </a:solidFill>
            </a:endParaRPr>
          </a:p>
          <a:p>
            <a:pPr indent="-292100" lvl="0" marL="457200" rtl="0" algn="l">
              <a:lnSpc>
                <a:spcPct val="100000"/>
              </a:lnSpc>
              <a:spcBef>
                <a:spcPts val="600"/>
              </a:spcBef>
              <a:spcAft>
                <a:spcPts val="0"/>
              </a:spcAft>
              <a:buClr>
                <a:schemeClr val="dk1"/>
              </a:buClr>
              <a:buSzPts val="1000"/>
              <a:buChar char="●"/>
            </a:pPr>
            <a:r>
              <a:rPr lang="en" sz="1000">
                <a:solidFill>
                  <a:schemeClr val="dk1"/>
                </a:solidFill>
              </a:rPr>
              <a:t>This is easily accomplished by setting </a:t>
            </a:r>
            <a:r>
              <a:rPr b="1" lang="en" sz="1000">
                <a:solidFill>
                  <a:schemeClr val="dk1"/>
                </a:solidFill>
              </a:rPr>
              <a:t>V</a:t>
            </a:r>
            <a:r>
              <a:rPr lang="en" sz="1000">
                <a:solidFill>
                  <a:schemeClr val="dk1"/>
                </a:solidFill>
              </a:rPr>
              <a:t> = </a:t>
            </a:r>
            <a:r>
              <a:rPr b="1" lang="en" sz="1000">
                <a:solidFill>
                  <a:schemeClr val="dk1"/>
                </a:solidFill>
              </a:rPr>
              <a:t>E*D</a:t>
            </a:r>
            <a:r>
              <a:rPr baseline="30000" lang="en" sz="1000">
                <a:solidFill>
                  <a:schemeClr val="dk1"/>
                </a:solidFill>
              </a:rPr>
              <a:t>-½ </a:t>
            </a:r>
            <a:r>
              <a:rPr b="1" lang="en" sz="1000">
                <a:solidFill>
                  <a:schemeClr val="dk1"/>
                </a:solidFill>
              </a:rPr>
              <a:t>*E</a:t>
            </a:r>
            <a:r>
              <a:rPr baseline="30000" lang="en" sz="1000">
                <a:solidFill>
                  <a:schemeClr val="dk1"/>
                </a:solidFill>
              </a:rPr>
              <a:t>T</a:t>
            </a:r>
            <a:r>
              <a:rPr baseline="30000" lang="en" sz="1000">
                <a:solidFill>
                  <a:schemeClr val="dk1"/>
                </a:solidFill>
              </a:rPr>
              <a:t> </a:t>
            </a:r>
            <a:r>
              <a:rPr lang="en" sz="1000">
                <a:solidFill>
                  <a:schemeClr val="dk1"/>
                </a:solidFill>
              </a:rPr>
              <a:t>, </a:t>
            </a:r>
            <a:r>
              <a:rPr lang="en" sz="1000">
                <a:solidFill>
                  <a:schemeClr val="dk1"/>
                </a:solidFill>
              </a:rPr>
              <a:t>where E is the orthogonal matrix of eigenvectors of the covariance metric</a:t>
            </a:r>
            <a:r>
              <a:rPr lang="en" sz="1000">
                <a:solidFill>
                  <a:schemeClr val="dk1"/>
                </a:solidFill>
              </a:rPr>
              <a:t> </a:t>
            </a:r>
            <a:r>
              <a:rPr i="1" lang="en" sz="1000">
                <a:solidFill>
                  <a:schemeClr val="dk1"/>
                </a:solidFill>
              </a:rPr>
              <a:t>E</a:t>
            </a:r>
            <a:r>
              <a:rPr lang="en" sz="1000">
                <a:solidFill>
                  <a:schemeClr val="dk1"/>
                </a:solidFill>
              </a:rPr>
              <a:t>{</a:t>
            </a:r>
            <a:r>
              <a:rPr b="1" lang="en" sz="1000">
                <a:solidFill>
                  <a:schemeClr val="dk1"/>
                </a:solidFill>
              </a:rPr>
              <a:t>x,x_transpose</a:t>
            </a:r>
            <a:r>
              <a:rPr lang="en" sz="1000">
                <a:solidFill>
                  <a:schemeClr val="dk1"/>
                </a:solidFill>
              </a:rPr>
              <a:t>}. And D is the diagonal matrix of its eigenvalues. </a:t>
            </a:r>
            <a:r>
              <a:rPr b="1" lang="en" sz="1000">
                <a:solidFill>
                  <a:schemeClr val="dk1"/>
                </a:solidFill>
              </a:rPr>
              <a:t>D = diag(d1, ..dn).</a:t>
            </a:r>
            <a:r>
              <a:rPr lang="en" sz="1000">
                <a:solidFill>
                  <a:schemeClr val="dk1"/>
                </a:solidFill>
              </a:rPr>
              <a:t>  </a:t>
            </a:r>
            <a:endParaRPr sz="1000">
              <a:solidFill>
                <a:schemeClr val="dk1"/>
              </a:solidFill>
            </a:endParaRPr>
          </a:p>
          <a:p>
            <a:pPr indent="-292100" lvl="0" marL="457200" rtl="0" algn="l">
              <a:lnSpc>
                <a:spcPct val="100000"/>
              </a:lnSpc>
              <a:spcBef>
                <a:spcPts val="600"/>
              </a:spcBef>
              <a:spcAft>
                <a:spcPts val="0"/>
              </a:spcAft>
              <a:buClr>
                <a:schemeClr val="dk1"/>
              </a:buClr>
              <a:buSzPts val="1000"/>
              <a:buChar char="●"/>
            </a:pPr>
            <a:r>
              <a:rPr lang="en" sz="1000">
                <a:solidFill>
                  <a:schemeClr val="dk1"/>
                </a:solidFill>
              </a:rPr>
              <a:t>S</a:t>
            </a:r>
            <a:r>
              <a:rPr lang="en" sz="1000">
                <a:solidFill>
                  <a:schemeClr val="dk1"/>
                </a:solidFill>
              </a:rPr>
              <a:t>ince then we have </a:t>
            </a:r>
            <a:r>
              <a:rPr i="1" lang="en" sz="1000">
                <a:solidFill>
                  <a:schemeClr val="dk1"/>
                </a:solidFill>
              </a:rPr>
              <a:t>E</a:t>
            </a:r>
            <a:r>
              <a:rPr lang="en" sz="1000">
                <a:solidFill>
                  <a:schemeClr val="dk1"/>
                </a:solidFill>
              </a:rPr>
              <a:t>{</a:t>
            </a:r>
            <a:r>
              <a:rPr b="1" lang="en" sz="1000">
                <a:solidFill>
                  <a:schemeClr val="dk1"/>
                </a:solidFill>
              </a:rPr>
              <a:t>tilde</a:t>
            </a:r>
            <a:r>
              <a:rPr lang="en" sz="1000">
                <a:solidFill>
                  <a:schemeClr val="dk1"/>
                </a:solidFill>
              </a:rPr>
              <a:t>_</a:t>
            </a:r>
            <a:r>
              <a:rPr b="1" lang="en" sz="1000">
                <a:solidFill>
                  <a:schemeClr val="dk1"/>
                </a:solidFill>
              </a:rPr>
              <a:t>x, tilde_x_transposed</a:t>
            </a:r>
            <a:r>
              <a:rPr lang="en" sz="1000">
                <a:solidFill>
                  <a:schemeClr val="dk1"/>
                </a:solidFill>
              </a:rPr>
              <a:t>}</a:t>
            </a:r>
            <a:r>
              <a:rPr lang="en" sz="1000">
                <a:solidFill>
                  <a:schemeClr val="dk1"/>
                </a:solidFill>
              </a:rPr>
              <a:t> = </a:t>
            </a:r>
            <a:r>
              <a:rPr i="1" lang="en" sz="1000">
                <a:solidFill>
                  <a:schemeClr val="dk1"/>
                </a:solidFill>
              </a:rPr>
              <a:t>E</a:t>
            </a:r>
            <a:r>
              <a:rPr lang="en" sz="1000">
                <a:solidFill>
                  <a:schemeClr val="dk1"/>
                </a:solidFill>
              </a:rPr>
              <a:t>{</a:t>
            </a:r>
            <a:r>
              <a:rPr b="1" lang="en" sz="1000">
                <a:solidFill>
                  <a:schemeClr val="dk1"/>
                </a:solidFill>
              </a:rPr>
              <a:t>Vxx'V'</a:t>
            </a:r>
            <a:r>
              <a:rPr lang="en" sz="1000">
                <a:solidFill>
                  <a:schemeClr val="dk1"/>
                </a:solidFill>
              </a:rPr>
              <a:t>}  = </a:t>
            </a:r>
            <a:r>
              <a:rPr b="1" lang="en" sz="1000">
                <a:solidFill>
                  <a:schemeClr val="dk1"/>
                </a:solidFill>
              </a:rPr>
              <a:t>I</a:t>
            </a:r>
            <a:r>
              <a:rPr lang="en" sz="1000">
                <a:solidFill>
                  <a:schemeClr val="dk1"/>
                </a:solidFill>
              </a:rPr>
              <a:t>.  The figure below shows the signals </a:t>
            </a:r>
            <a:r>
              <a:rPr b="1" lang="en" sz="1000">
                <a:solidFill>
                  <a:schemeClr val="dk1"/>
                </a:solidFill>
              </a:rPr>
              <a:t>tilde</a:t>
            </a:r>
            <a:r>
              <a:rPr lang="en" sz="1000">
                <a:solidFill>
                  <a:schemeClr val="dk1"/>
                </a:solidFill>
              </a:rPr>
              <a:t>_</a:t>
            </a:r>
            <a:r>
              <a:rPr b="1" lang="en" sz="1000">
                <a:solidFill>
                  <a:schemeClr val="dk1"/>
                </a:solidFill>
              </a:rPr>
              <a:t>x</a:t>
            </a:r>
            <a:r>
              <a:rPr lang="en" sz="1000">
                <a:solidFill>
                  <a:schemeClr val="dk1"/>
                </a:solidFill>
              </a:rPr>
              <a:t> and the joint density p(</a:t>
            </a:r>
            <a:r>
              <a:rPr b="1" lang="en" sz="1000">
                <a:solidFill>
                  <a:schemeClr val="dk1"/>
                </a:solidFill>
              </a:rPr>
              <a:t>tilde</a:t>
            </a:r>
            <a:r>
              <a:rPr lang="en" sz="1000">
                <a:solidFill>
                  <a:schemeClr val="dk1"/>
                </a:solidFill>
              </a:rPr>
              <a:t>_</a:t>
            </a:r>
            <a:r>
              <a:rPr b="1" lang="en" sz="1000">
                <a:solidFill>
                  <a:schemeClr val="dk1"/>
                </a:solidFill>
              </a:rPr>
              <a:t>x</a:t>
            </a:r>
            <a:r>
              <a:rPr lang="en" sz="1000">
                <a:solidFill>
                  <a:schemeClr val="dk1"/>
                </a:solidFill>
              </a:rPr>
              <a:t>) after such an operation.</a:t>
            </a:r>
            <a:endParaRPr sz="1000"/>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2" name="Shape 702"/>
        <p:cNvGrpSpPr/>
        <p:nvPr/>
      </p:nvGrpSpPr>
      <p:grpSpPr>
        <a:xfrm>
          <a:off x="0" y="0"/>
          <a:ext cx="0" cy="0"/>
          <a:chOff x="0" y="0"/>
          <a:chExt cx="0" cy="0"/>
        </a:xfrm>
      </p:grpSpPr>
      <p:sp>
        <p:nvSpPr>
          <p:cNvPr id="703" name="Google Shape;703;g859f8b3cb2_2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4" name="Google Shape;704;g859f8b3cb2_2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t>We can simplify the preprocessing ICA by 4 steps.</a:t>
            </a:r>
            <a:endParaRPr sz="1000"/>
          </a:p>
          <a:p>
            <a:pPr indent="-292100" lvl="0" marL="457200" rtl="0" algn="l">
              <a:lnSpc>
                <a:spcPct val="115000"/>
              </a:lnSpc>
              <a:spcBef>
                <a:spcPts val="1200"/>
              </a:spcBef>
              <a:spcAft>
                <a:spcPts val="0"/>
              </a:spcAft>
              <a:buClr>
                <a:schemeClr val="dk1"/>
              </a:buClr>
              <a:buSzPts val="1000"/>
              <a:buAutoNum type="arabicPeriod"/>
            </a:pPr>
            <a:r>
              <a:rPr lang="en" sz="1000">
                <a:solidFill>
                  <a:schemeClr val="dk1"/>
                </a:solidFill>
              </a:rPr>
              <a:t>Subtract the mean in each dimension of data</a:t>
            </a:r>
            <a:endParaRPr sz="1000">
              <a:solidFill>
                <a:schemeClr val="dk1"/>
              </a:solidFill>
            </a:endParaRPr>
          </a:p>
          <a:p>
            <a:pPr indent="-292100" lvl="0" marL="457200" rtl="0" algn="l">
              <a:lnSpc>
                <a:spcPct val="115000"/>
              </a:lnSpc>
              <a:spcBef>
                <a:spcPts val="0"/>
              </a:spcBef>
              <a:spcAft>
                <a:spcPts val="0"/>
              </a:spcAft>
              <a:buClr>
                <a:schemeClr val="dk1"/>
              </a:buClr>
              <a:buSzPts val="1000"/>
              <a:buAutoNum type="arabicPeriod"/>
            </a:pPr>
            <a:r>
              <a:rPr lang="en" sz="1000">
                <a:solidFill>
                  <a:schemeClr val="dk1"/>
                </a:solidFill>
              </a:rPr>
              <a:t>Find covariance matrix</a:t>
            </a:r>
            <a:endParaRPr sz="1000">
              <a:solidFill>
                <a:schemeClr val="dk1"/>
              </a:solidFill>
            </a:endParaRPr>
          </a:p>
          <a:p>
            <a:pPr indent="-292100" lvl="0" marL="457200" rtl="0" algn="l">
              <a:lnSpc>
                <a:spcPct val="115000"/>
              </a:lnSpc>
              <a:spcBef>
                <a:spcPts val="0"/>
              </a:spcBef>
              <a:spcAft>
                <a:spcPts val="0"/>
              </a:spcAft>
              <a:buClr>
                <a:schemeClr val="dk1"/>
              </a:buClr>
              <a:buSzPts val="1000"/>
              <a:buAutoNum type="arabicPeriod"/>
            </a:pPr>
            <a:r>
              <a:rPr lang="en" sz="1000">
                <a:solidFill>
                  <a:schemeClr val="dk1"/>
                </a:solidFill>
              </a:rPr>
              <a:t>Decompose using Eigen Decomposition or SVD to get rotation and Scale matrix</a:t>
            </a:r>
            <a:endParaRPr sz="1000">
              <a:solidFill>
                <a:schemeClr val="dk1"/>
              </a:solidFill>
            </a:endParaRPr>
          </a:p>
          <a:p>
            <a:pPr indent="-292100" lvl="0" marL="457200" rtl="0" algn="l">
              <a:lnSpc>
                <a:spcPct val="115000"/>
              </a:lnSpc>
              <a:spcBef>
                <a:spcPts val="0"/>
              </a:spcBef>
              <a:spcAft>
                <a:spcPts val="0"/>
              </a:spcAft>
              <a:buClr>
                <a:schemeClr val="dk1"/>
              </a:buClr>
              <a:buSzPts val="1000"/>
              <a:buAutoNum type="arabicPeriod"/>
            </a:pPr>
            <a:r>
              <a:rPr lang="en" sz="1000">
                <a:solidFill>
                  <a:schemeClr val="dk1"/>
                </a:solidFill>
              </a:rPr>
              <a:t>Apply the matrices in step 3 to get whitened data</a:t>
            </a:r>
            <a:endParaRPr sz="1000">
              <a:solidFill>
                <a:schemeClr val="dk1"/>
              </a:solidFill>
            </a:endParaRPr>
          </a:p>
          <a:p>
            <a:pPr indent="0" lvl="0" marL="0" rtl="0" algn="l">
              <a:lnSpc>
                <a:spcPct val="115000"/>
              </a:lnSpc>
              <a:spcBef>
                <a:spcPts val="1200"/>
              </a:spcBef>
              <a:spcAft>
                <a:spcPts val="1200"/>
              </a:spcAft>
              <a:buNone/>
            </a:pPr>
            <a:r>
              <a:t/>
            </a:r>
            <a:endParaRPr sz="1000">
              <a:solidFill>
                <a:schemeClr val="dk1"/>
              </a:solidFil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0" name="Shape 710"/>
        <p:cNvGrpSpPr/>
        <p:nvPr/>
      </p:nvGrpSpPr>
      <p:grpSpPr>
        <a:xfrm>
          <a:off x="0" y="0"/>
          <a:ext cx="0" cy="0"/>
          <a:chOff x="0" y="0"/>
          <a:chExt cx="0" cy="0"/>
        </a:xfrm>
      </p:grpSpPr>
      <p:sp>
        <p:nvSpPr>
          <p:cNvPr id="711" name="Google Shape;711;g854bf96d1a_0_2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2" name="Google Shape;712;g854bf96d1a_0_2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sz="1000">
                <a:solidFill>
                  <a:schemeClr val="dk1"/>
                </a:solidFill>
              </a:rPr>
              <a:t>As mentioned </a:t>
            </a:r>
            <a:r>
              <a:rPr lang="en" sz="1000">
                <a:solidFill>
                  <a:schemeClr val="dk1"/>
                </a:solidFill>
              </a:rPr>
              <a:t>earlier, about the negentropy by Ms Quynh. </a:t>
            </a:r>
            <a:r>
              <a:rPr lang="en" sz="1000">
                <a:solidFill>
                  <a:schemeClr val="dk1"/>
                </a:solidFill>
              </a:rPr>
              <a:t> We can found the derivative of the  two functions  G</a:t>
            </a:r>
            <a:endParaRPr sz="1000">
              <a:solidFill>
                <a:schemeClr val="dk1"/>
              </a:solidFill>
            </a:endParaRPr>
          </a:p>
          <a:p>
            <a:pPr indent="0" lvl="0" marL="0" rtl="0" algn="l">
              <a:lnSpc>
                <a:spcPct val="115000"/>
              </a:lnSpc>
              <a:spcBef>
                <a:spcPts val="1200"/>
              </a:spcBef>
              <a:spcAft>
                <a:spcPts val="1200"/>
              </a:spcAft>
              <a:buNone/>
            </a:pPr>
            <a:r>
              <a:t/>
            </a:r>
            <a:endParaRPr sz="1000">
              <a:solidFill>
                <a:schemeClr val="dk1"/>
              </a:solidFil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4" name="Shape 724"/>
        <p:cNvGrpSpPr/>
        <p:nvPr/>
      </p:nvGrpSpPr>
      <p:grpSpPr>
        <a:xfrm>
          <a:off x="0" y="0"/>
          <a:ext cx="0" cy="0"/>
          <a:chOff x="0" y="0"/>
          <a:chExt cx="0" cy="0"/>
        </a:xfrm>
      </p:grpSpPr>
      <p:sp>
        <p:nvSpPr>
          <p:cNvPr id="725" name="Google Shape;725;g859f8b3cb2_21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6" name="Google Shape;726;g859f8b3cb2_21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2100" lvl="0" marL="457200" rtl="0" algn="l">
              <a:lnSpc>
                <a:spcPct val="100000"/>
              </a:lnSpc>
              <a:spcBef>
                <a:spcPts val="0"/>
              </a:spcBef>
              <a:spcAft>
                <a:spcPts val="0"/>
              </a:spcAft>
              <a:buClr>
                <a:schemeClr val="dk1"/>
              </a:buClr>
              <a:buSzPts val="1000"/>
              <a:buChar char="●"/>
            </a:pPr>
            <a:r>
              <a:rPr lang="en" sz="1000">
                <a:solidFill>
                  <a:schemeClr val="dk1"/>
                </a:solidFill>
              </a:rPr>
              <a:t>After whitening, the separated signals can be found by an orthogonal transformation of the whitened signals</a:t>
            </a:r>
            <a:r>
              <a:rPr b="1" lang="en" sz="1000">
                <a:solidFill>
                  <a:schemeClr val="dk1"/>
                </a:solidFill>
              </a:rPr>
              <a:t> tidle_x</a:t>
            </a:r>
            <a:r>
              <a:rPr lang="en" sz="1000">
                <a:solidFill>
                  <a:schemeClr val="dk1"/>
                </a:solidFill>
              </a:rPr>
              <a:t> (this is simply a rotation of the joint density). The appropriate rotation is sought by maximizing the non-normality of the marginal densities. A linear mixture of independent random variables is necessarily more Gaussian than the original variables. </a:t>
            </a:r>
            <a:endParaRPr sz="1000">
              <a:solidFill>
                <a:schemeClr val="dk1"/>
              </a:solidFill>
            </a:endParaRPr>
          </a:p>
          <a:p>
            <a:pPr indent="-292100" lvl="0" marL="457200" rtl="0" algn="l">
              <a:lnSpc>
                <a:spcPct val="100000"/>
              </a:lnSpc>
              <a:spcBef>
                <a:spcPts val="0"/>
              </a:spcBef>
              <a:spcAft>
                <a:spcPts val="0"/>
              </a:spcAft>
              <a:buClr>
                <a:schemeClr val="dk1"/>
              </a:buClr>
              <a:buSzPts val="1000"/>
              <a:buChar char="●"/>
            </a:pPr>
            <a:r>
              <a:rPr lang="en" sz="1000">
                <a:solidFill>
                  <a:schemeClr val="dk1"/>
                </a:solidFill>
              </a:rPr>
              <a:t>FastICA used for extracting one Independent Component  is called one-unit, where FastICA finds the weight vector (w) that extracts one independent component.</a:t>
            </a:r>
            <a:endParaRPr sz="1000"/>
          </a:p>
          <a:p>
            <a:pPr indent="-292100" lvl="0" marL="457200" rtl="0" algn="l">
              <a:lnSpc>
                <a:spcPct val="100000"/>
              </a:lnSpc>
              <a:spcBef>
                <a:spcPts val="0"/>
              </a:spcBef>
              <a:spcAft>
                <a:spcPts val="0"/>
              </a:spcAft>
              <a:buClr>
                <a:schemeClr val="dk1"/>
              </a:buClr>
              <a:buSzPts val="1000"/>
              <a:buChar char="●"/>
            </a:pPr>
            <a:r>
              <a:rPr lang="en" sz="1000">
                <a:solidFill>
                  <a:schemeClr val="dk1"/>
                </a:solidFill>
              </a:rPr>
              <a:t>The sample point should be chosen separately at every iteration</a:t>
            </a:r>
            <a:endParaRPr sz="1000">
              <a:solidFill>
                <a:schemeClr val="dk1"/>
              </a:solidFill>
            </a:endParaRPr>
          </a:p>
          <a:p>
            <a:pPr indent="-292100" lvl="0" marL="457200" rtl="0" algn="l">
              <a:lnSpc>
                <a:spcPct val="100000"/>
              </a:lnSpc>
              <a:spcBef>
                <a:spcPts val="0"/>
              </a:spcBef>
              <a:spcAft>
                <a:spcPts val="0"/>
              </a:spcAft>
              <a:buClr>
                <a:schemeClr val="dk1"/>
              </a:buClr>
              <a:buSzPts val="1000"/>
              <a:buChar char="●"/>
            </a:pPr>
            <a:r>
              <a:rPr lang="en" sz="1000">
                <a:solidFill>
                  <a:schemeClr val="dk1"/>
                </a:solidFill>
              </a:rPr>
              <a:t>FastICA has a cubic or at least quadratic convergence speed and hence it is much faster than Gradient-based algorithms that have linear</a:t>
            </a:r>
            <a:endParaRPr sz="1000">
              <a:solidFill>
                <a:schemeClr val="dk1"/>
              </a:solidFill>
            </a:endParaRPr>
          </a:p>
          <a:p>
            <a:pPr indent="0" lvl="0" marL="457200" rtl="0" algn="l">
              <a:lnSpc>
                <a:spcPct val="100000"/>
              </a:lnSpc>
              <a:spcBef>
                <a:spcPts val="0"/>
              </a:spcBef>
              <a:spcAft>
                <a:spcPts val="0"/>
              </a:spcAft>
              <a:buNone/>
            </a:pPr>
            <a:r>
              <a:rPr lang="en" sz="1000">
                <a:solidFill>
                  <a:schemeClr val="dk1"/>
                </a:solidFill>
              </a:rPr>
              <a:t>convergence. Additionally, FastICA has no learning rate or other adjustable parameters which makes it easy to use.</a:t>
            </a:r>
            <a:endParaRPr sz="1000">
              <a:solidFill>
                <a:schemeClr val="dk1"/>
              </a:solidFill>
            </a:endParaRPr>
          </a:p>
          <a:p>
            <a:pPr indent="0" lvl="0" marL="0" rtl="0" algn="l">
              <a:lnSpc>
                <a:spcPct val="100000"/>
              </a:lnSpc>
              <a:spcBef>
                <a:spcPts val="600"/>
              </a:spcBef>
              <a:spcAft>
                <a:spcPts val="0"/>
              </a:spcAft>
              <a:buNone/>
            </a:pPr>
            <a:r>
              <a:t/>
            </a:r>
            <a:endParaRPr sz="1000">
              <a:solidFill>
                <a:schemeClr val="dk1"/>
              </a:solidFil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2" name="Shape 732"/>
        <p:cNvGrpSpPr/>
        <p:nvPr/>
      </p:nvGrpSpPr>
      <p:grpSpPr>
        <a:xfrm>
          <a:off x="0" y="0"/>
          <a:ext cx="0" cy="0"/>
          <a:chOff x="0" y="0"/>
          <a:chExt cx="0" cy="0"/>
        </a:xfrm>
      </p:grpSpPr>
      <p:sp>
        <p:nvSpPr>
          <p:cNvPr id="733" name="Google Shape;733;g859f8b3cb2_21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4" name="Google Shape;734;g859f8b3cb2_21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sz="1000">
                <a:solidFill>
                  <a:schemeClr val="dk1"/>
                </a:solidFill>
              </a:rPr>
              <a:t>For estimation several independent components, run the one-unit FastICA algorithm using several units with weight vectors </a:t>
            </a:r>
            <a:r>
              <a:rPr lang="en" sz="1000">
                <a:solidFill>
                  <a:schemeClr val="dk1"/>
                </a:solidFill>
              </a:rPr>
              <a:t>w1, ...,wn</a:t>
            </a:r>
            <a:endParaRPr sz="1000">
              <a:solidFill>
                <a:schemeClr val="dk1"/>
              </a:solidFill>
            </a:endParaRPr>
          </a:p>
          <a:p>
            <a:pPr indent="0" lvl="0" marL="0" rtl="0" algn="l">
              <a:lnSpc>
                <a:spcPct val="115000"/>
              </a:lnSpc>
              <a:spcBef>
                <a:spcPts val="1200"/>
              </a:spcBef>
              <a:spcAft>
                <a:spcPts val="0"/>
              </a:spcAft>
              <a:buNone/>
            </a:pPr>
            <a:r>
              <a:rPr lang="en" sz="1000">
                <a:solidFill>
                  <a:schemeClr val="dk1"/>
                </a:solidFill>
              </a:rPr>
              <a:t>Several units of FastICA can be used for extracting several independent components, the output wi  is decorrelated iteratively with the other outputs which were calculated in the previous iterations.</a:t>
            </a:r>
            <a:endParaRPr sz="10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sz="1000">
                <a:solidFill>
                  <a:schemeClr val="dk1"/>
                </a:solidFill>
              </a:rPr>
              <a:t>We normalize as function below</a:t>
            </a:r>
            <a:endParaRPr sz="1000">
              <a:solidFill>
                <a:schemeClr val="dk1"/>
              </a:solidFill>
            </a:endParaRPr>
          </a:p>
          <a:p>
            <a:pPr indent="0" lvl="0" marL="0" rtl="0" algn="l">
              <a:lnSpc>
                <a:spcPct val="115000"/>
              </a:lnSpc>
              <a:spcBef>
                <a:spcPts val="1200"/>
              </a:spcBef>
              <a:spcAft>
                <a:spcPts val="1200"/>
              </a:spcAft>
              <a:buNone/>
            </a:pPr>
            <a:r>
              <a:t/>
            </a:r>
            <a:endParaRPr sz="1000">
              <a:solidFill>
                <a:schemeClr val="dk1"/>
              </a:solidFil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3" name="Shape 743"/>
        <p:cNvGrpSpPr/>
        <p:nvPr/>
      </p:nvGrpSpPr>
      <p:grpSpPr>
        <a:xfrm>
          <a:off x="0" y="0"/>
          <a:ext cx="0" cy="0"/>
          <a:chOff x="0" y="0"/>
          <a:chExt cx="0" cy="0"/>
        </a:xfrm>
      </p:grpSpPr>
      <p:sp>
        <p:nvSpPr>
          <p:cNvPr id="744" name="Google Shape;744;g859f8b3cb2_21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5" name="Google Shape;745;g859f8b3cb2_21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t>This chart show the combination of 2 steps of the Fast-ICA </a:t>
            </a:r>
            <a:endParaRPr sz="1000"/>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1" name="Shape 751"/>
        <p:cNvGrpSpPr/>
        <p:nvPr/>
      </p:nvGrpSpPr>
      <p:grpSpPr>
        <a:xfrm>
          <a:off x="0" y="0"/>
          <a:ext cx="0" cy="0"/>
          <a:chOff x="0" y="0"/>
          <a:chExt cx="0" cy="0"/>
        </a:xfrm>
      </p:grpSpPr>
      <p:sp>
        <p:nvSpPr>
          <p:cNvPr id="752" name="Google Shape;752;g859f8b3cb2_21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3" name="Google Shape;753;g859f8b3cb2_21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000"/>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7" name="Shape 757"/>
        <p:cNvGrpSpPr/>
        <p:nvPr/>
      </p:nvGrpSpPr>
      <p:grpSpPr>
        <a:xfrm>
          <a:off x="0" y="0"/>
          <a:ext cx="0" cy="0"/>
          <a:chOff x="0" y="0"/>
          <a:chExt cx="0" cy="0"/>
        </a:xfrm>
      </p:grpSpPr>
      <p:sp>
        <p:nvSpPr>
          <p:cNvPr id="758" name="Google Shape;758;g859f8b3cb2_25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9" name="Google Shape;759;g859f8b3cb2_25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000"/>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7" name="Shape 517"/>
        <p:cNvGrpSpPr/>
        <p:nvPr/>
      </p:nvGrpSpPr>
      <p:grpSpPr>
        <a:xfrm>
          <a:off x="0" y="0"/>
          <a:ext cx="0" cy="0"/>
          <a:chOff x="0" y="0"/>
          <a:chExt cx="0" cy="0"/>
        </a:xfrm>
      </p:grpSpPr>
      <p:sp>
        <p:nvSpPr>
          <p:cNvPr id="518" name="Google Shape;518;g854bf96d1a_0_5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9" name="Google Shape;519;g854bf96d1a_0_5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dk1"/>
                </a:solidFill>
                <a:highlight>
                  <a:srgbClr val="E4E8EE"/>
                </a:highlight>
              </a:rPr>
              <a:t>A: parameters  that  depend  on  the  distances  of the microphones from the speaker</a:t>
            </a:r>
            <a:endParaRPr sz="1000">
              <a:solidFill>
                <a:schemeClr val="dk1"/>
              </a:solidFill>
              <a:highlight>
                <a:srgbClr val="E4E8EE"/>
              </a:highlight>
            </a:endParaRPr>
          </a:p>
          <a:p>
            <a:pPr indent="0" lvl="0" marL="0" rtl="0" algn="l">
              <a:spcBef>
                <a:spcPts val="0"/>
              </a:spcBef>
              <a:spcAft>
                <a:spcPts val="0"/>
              </a:spcAft>
              <a:buClr>
                <a:schemeClr val="dk1"/>
              </a:buClr>
              <a:buSzPts val="1100"/>
              <a:buFont typeface="Arial"/>
              <a:buNone/>
            </a:pPr>
            <a:r>
              <a:rPr lang="en" sz="1000">
                <a:solidFill>
                  <a:schemeClr val="dk1"/>
                </a:solidFill>
                <a:highlight>
                  <a:srgbClr val="E4E8EE"/>
                </a:highlight>
              </a:rPr>
              <a:t>S: a weighted sum of the speech signals </a:t>
            </a:r>
            <a:endParaRPr sz="1000">
              <a:solidFill>
                <a:schemeClr val="dk1"/>
              </a:solidFill>
              <a:highlight>
                <a:srgbClr val="E4E8EE"/>
              </a:highlight>
            </a:endParaRPr>
          </a:p>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3" name="Shape 763"/>
        <p:cNvGrpSpPr/>
        <p:nvPr/>
      </p:nvGrpSpPr>
      <p:grpSpPr>
        <a:xfrm>
          <a:off x="0" y="0"/>
          <a:ext cx="0" cy="0"/>
          <a:chOff x="0" y="0"/>
          <a:chExt cx="0" cy="0"/>
        </a:xfrm>
      </p:grpSpPr>
      <p:sp>
        <p:nvSpPr>
          <p:cNvPr id="764" name="Google Shape;764;g859f8b3cb2_25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5" name="Google Shape;765;g859f8b3cb2_25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000"/>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9" name="Shape 769"/>
        <p:cNvGrpSpPr/>
        <p:nvPr/>
      </p:nvGrpSpPr>
      <p:grpSpPr>
        <a:xfrm>
          <a:off x="0" y="0"/>
          <a:ext cx="0" cy="0"/>
          <a:chOff x="0" y="0"/>
          <a:chExt cx="0" cy="0"/>
        </a:xfrm>
      </p:grpSpPr>
      <p:sp>
        <p:nvSpPr>
          <p:cNvPr id="770" name="Google Shape;770;g859f8b3cb2_25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1" name="Google Shape;771;g859f8b3cb2_25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000"/>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5" name="Shape 775"/>
        <p:cNvGrpSpPr/>
        <p:nvPr/>
      </p:nvGrpSpPr>
      <p:grpSpPr>
        <a:xfrm>
          <a:off x="0" y="0"/>
          <a:ext cx="0" cy="0"/>
          <a:chOff x="0" y="0"/>
          <a:chExt cx="0" cy="0"/>
        </a:xfrm>
      </p:grpSpPr>
      <p:sp>
        <p:nvSpPr>
          <p:cNvPr id="776" name="Google Shape;776;g859f8b3cb2_2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7" name="Google Shape;777;g859f8b3cb2_2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000"/>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1" name="Shape 781"/>
        <p:cNvGrpSpPr/>
        <p:nvPr/>
      </p:nvGrpSpPr>
      <p:grpSpPr>
        <a:xfrm>
          <a:off x="0" y="0"/>
          <a:ext cx="0" cy="0"/>
          <a:chOff x="0" y="0"/>
          <a:chExt cx="0" cy="0"/>
        </a:xfrm>
      </p:grpSpPr>
      <p:sp>
        <p:nvSpPr>
          <p:cNvPr id="782" name="Google Shape;782;g854bf96d1a_0_5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3" name="Google Shape;783;g854bf96d1a_0_5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101600" marR="101600" rtl="0" algn="l">
              <a:spcBef>
                <a:spcPts val="800"/>
              </a:spcBef>
              <a:spcAft>
                <a:spcPts val="800"/>
              </a:spcAft>
              <a:buClr>
                <a:schemeClr val="dk1"/>
              </a:buClr>
              <a:buSzPts val="1100"/>
              <a:buFont typeface="Arial"/>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7" name="Shape 787"/>
        <p:cNvGrpSpPr/>
        <p:nvPr/>
      </p:nvGrpSpPr>
      <p:grpSpPr>
        <a:xfrm>
          <a:off x="0" y="0"/>
          <a:ext cx="0" cy="0"/>
          <a:chOff x="0" y="0"/>
          <a:chExt cx="0" cy="0"/>
        </a:xfrm>
      </p:grpSpPr>
      <p:sp>
        <p:nvSpPr>
          <p:cNvPr id="788" name="Google Shape;788;g859f8b3cb2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9" name="Google Shape;789;g859f8b3cb2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8" name="Shape 798"/>
        <p:cNvGrpSpPr/>
        <p:nvPr/>
      </p:nvGrpSpPr>
      <p:grpSpPr>
        <a:xfrm>
          <a:off x="0" y="0"/>
          <a:ext cx="0" cy="0"/>
          <a:chOff x="0" y="0"/>
          <a:chExt cx="0" cy="0"/>
        </a:xfrm>
      </p:grpSpPr>
      <p:sp>
        <p:nvSpPr>
          <p:cNvPr id="799" name="Google Shape;799;g859f8b3cb2_6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0" name="Google Shape;800;g859f8b3cb2_6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4" name="Shape 804"/>
        <p:cNvGrpSpPr/>
        <p:nvPr/>
      </p:nvGrpSpPr>
      <p:grpSpPr>
        <a:xfrm>
          <a:off x="0" y="0"/>
          <a:ext cx="0" cy="0"/>
          <a:chOff x="0" y="0"/>
          <a:chExt cx="0" cy="0"/>
        </a:xfrm>
      </p:grpSpPr>
      <p:sp>
        <p:nvSpPr>
          <p:cNvPr id="805" name="Google Shape;805;g859f8b3cb2_14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6" name="Google Shape;806;g859f8b3cb2_14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3" name="Shape 813"/>
        <p:cNvGrpSpPr/>
        <p:nvPr/>
      </p:nvGrpSpPr>
      <p:grpSpPr>
        <a:xfrm>
          <a:off x="0" y="0"/>
          <a:ext cx="0" cy="0"/>
          <a:chOff x="0" y="0"/>
          <a:chExt cx="0" cy="0"/>
        </a:xfrm>
      </p:grpSpPr>
      <p:sp>
        <p:nvSpPr>
          <p:cNvPr id="814" name="Google Shape;814;g859f8b3cb2_14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5" name="Google Shape;815;g859f8b3cb2_14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0" name="Shape 820"/>
        <p:cNvGrpSpPr/>
        <p:nvPr/>
      </p:nvGrpSpPr>
      <p:grpSpPr>
        <a:xfrm>
          <a:off x="0" y="0"/>
          <a:ext cx="0" cy="0"/>
          <a:chOff x="0" y="0"/>
          <a:chExt cx="0" cy="0"/>
        </a:xfrm>
      </p:grpSpPr>
      <p:sp>
        <p:nvSpPr>
          <p:cNvPr id="821" name="Google Shape;821;g859f8b3cb2_9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2" name="Google Shape;822;g859f8b3cb2_9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7" name="Shape 827"/>
        <p:cNvGrpSpPr/>
        <p:nvPr/>
      </p:nvGrpSpPr>
      <p:grpSpPr>
        <a:xfrm>
          <a:off x="0" y="0"/>
          <a:ext cx="0" cy="0"/>
          <a:chOff x="0" y="0"/>
          <a:chExt cx="0" cy="0"/>
        </a:xfrm>
      </p:grpSpPr>
      <p:sp>
        <p:nvSpPr>
          <p:cNvPr id="828" name="Google Shape;828;g859f8b3cb2_6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9" name="Google Shape;829;g859f8b3cb2_6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5" name="Shape 525"/>
        <p:cNvGrpSpPr/>
        <p:nvPr/>
      </p:nvGrpSpPr>
      <p:grpSpPr>
        <a:xfrm>
          <a:off x="0" y="0"/>
          <a:ext cx="0" cy="0"/>
          <a:chOff x="0" y="0"/>
          <a:chExt cx="0" cy="0"/>
        </a:xfrm>
      </p:grpSpPr>
      <p:sp>
        <p:nvSpPr>
          <p:cNvPr id="526" name="Google Shape;526;g854bf96d1a_0_5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7" name="Google Shape;527;g854bf96d1a_0_5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3" name="Shape 833"/>
        <p:cNvGrpSpPr/>
        <p:nvPr/>
      </p:nvGrpSpPr>
      <p:grpSpPr>
        <a:xfrm>
          <a:off x="0" y="0"/>
          <a:ext cx="0" cy="0"/>
          <a:chOff x="0" y="0"/>
          <a:chExt cx="0" cy="0"/>
        </a:xfrm>
      </p:grpSpPr>
      <p:sp>
        <p:nvSpPr>
          <p:cNvPr id="834" name="Google Shape;834;g859f8b3cb2_9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5" name="Google Shape;835;g859f8b3cb2_9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0" name="Shape 840"/>
        <p:cNvGrpSpPr/>
        <p:nvPr/>
      </p:nvGrpSpPr>
      <p:grpSpPr>
        <a:xfrm>
          <a:off x="0" y="0"/>
          <a:ext cx="0" cy="0"/>
          <a:chOff x="0" y="0"/>
          <a:chExt cx="0" cy="0"/>
        </a:xfrm>
      </p:grpSpPr>
      <p:sp>
        <p:nvSpPr>
          <p:cNvPr id="841" name="Google Shape;841;g859f8b3cb2_9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2" name="Google Shape;842;g859f8b3cb2_9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4" name="Shape 534"/>
        <p:cNvGrpSpPr/>
        <p:nvPr/>
      </p:nvGrpSpPr>
      <p:grpSpPr>
        <a:xfrm>
          <a:off x="0" y="0"/>
          <a:ext cx="0" cy="0"/>
          <a:chOff x="0" y="0"/>
          <a:chExt cx="0" cy="0"/>
        </a:xfrm>
      </p:grpSpPr>
      <p:sp>
        <p:nvSpPr>
          <p:cNvPr id="535" name="Google Shape;535;g859f8b3cb2_3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6" name="Google Shape;536;g859f8b3cb2_3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1300"/>
              </a:spcBef>
              <a:spcAft>
                <a:spcPts val="0"/>
              </a:spcAft>
              <a:buNone/>
            </a:pPr>
            <a:r>
              <a:rPr lang="en" sz="1000">
                <a:solidFill>
                  <a:schemeClr val="dk1"/>
                </a:solidFill>
              </a:rPr>
              <a:t>. Then the matrix A will be adapted in the ICA solution methods to take into account this restriction. </a:t>
            </a:r>
            <a:endParaRPr sz="1000">
              <a:solidFill>
                <a:schemeClr val="dk1"/>
              </a:solidFill>
            </a:endParaRPr>
          </a:p>
          <a:p>
            <a:pPr indent="0" lvl="0" marL="0" rtl="0" algn="l">
              <a:spcBef>
                <a:spcPts val="1300"/>
              </a:spcBef>
              <a:spcAft>
                <a:spcPts val="0"/>
              </a:spcAft>
              <a:buNone/>
            </a:pPr>
            <a:r>
              <a:rPr lang="en" sz="1000">
                <a:solidFill>
                  <a:schemeClr val="dk1"/>
                </a:solidFill>
              </a:rPr>
              <a:t>We can freely change the order of the terms in the sum, and call any of the independent components the first one.   The elements of Ps are the original independent variables sj, but in another order. The matrix AP is just a new unknown mixing matrix, to be solved by the ICA algorithms  </a:t>
            </a:r>
            <a:endParaRPr sz="1000">
              <a:solidFill>
                <a:schemeClr val="dk1"/>
              </a:solidFill>
            </a:endParaRPr>
          </a:p>
          <a:p>
            <a:pPr indent="0" lvl="0" marL="0" rtl="0" algn="l">
              <a:spcBef>
                <a:spcPts val="1300"/>
              </a:spcBef>
              <a:spcAft>
                <a:spcPts val="0"/>
              </a:spcAft>
              <a:buClr>
                <a:schemeClr val="dk1"/>
              </a:buClr>
              <a:buSzPts val="1100"/>
              <a:buFont typeface="Arial"/>
              <a:buNone/>
            </a:pPr>
            <a:r>
              <a:t/>
            </a:r>
            <a:endParaRPr sz="1000">
              <a:solidFill>
                <a:schemeClr val="dk1"/>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3" name="Shape 543"/>
        <p:cNvGrpSpPr/>
        <p:nvPr/>
      </p:nvGrpSpPr>
      <p:grpSpPr>
        <a:xfrm>
          <a:off x="0" y="0"/>
          <a:ext cx="0" cy="0"/>
          <a:chOff x="0" y="0"/>
          <a:chExt cx="0" cy="0"/>
        </a:xfrm>
      </p:grpSpPr>
      <p:sp>
        <p:nvSpPr>
          <p:cNvPr id="544" name="Google Shape;544;g859f8b3cb2_7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5" name="Google Shape;545;g859f8b3cb2_7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1" name="Shape 551"/>
        <p:cNvGrpSpPr/>
        <p:nvPr/>
      </p:nvGrpSpPr>
      <p:grpSpPr>
        <a:xfrm>
          <a:off x="0" y="0"/>
          <a:ext cx="0" cy="0"/>
          <a:chOff x="0" y="0"/>
          <a:chExt cx="0" cy="0"/>
        </a:xfrm>
      </p:grpSpPr>
      <p:sp>
        <p:nvSpPr>
          <p:cNvPr id="552" name="Google Shape;552;g859f8b3cb2_7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3" name="Google Shape;553;g859f8b3cb2_7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3" name="Shape 563"/>
        <p:cNvGrpSpPr/>
        <p:nvPr/>
      </p:nvGrpSpPr>
      <p:grpSpPr>
        <a:xfrm>
          <a:off x="0" y="0"/>
          <a:ext cx="0" cy="0"/>
          <a:chOff x="0" y="0"/>
          <a:chExt cx="0" cy="0"/>
        </a:xfrm>
      </p:grpSpPr>
      <p:sp>
        <p:nvSpPr>
          <p:cNvPr id="564" name="Google Shape;564;g854bf96d1a_0_5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5" name="Google Shape;565;g854bf96d1a_0_5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In ICA, the goal is to find the unmixing matrix (W) and then projecting the whitened data onto the matrix for extracting independent signals. This matrix can be estimated using three main approaches of independence, which results in slightly different unmixing matrices. The first is based on the non-Gaussianity. This can be measured by some methods such as kurtosis, and negentropy. In the second approach, the ICA goal can be obtained by minimizing the mutual information. Additionally, ICA can be also estimated by using maximum likelihood estimation (MLE). </a:t>
            </a:r>
            <a:endParaRPr/>
          </a:p>
          <a:p>
            <a:pPr indent="0" lvl="0" marL="457200" rtl="0" algn="l">
              <a:spcBef>
                <a:spcPts val="0"/>
              </a:spcBef>
              <a:spcAft>
                <a:spcPts val="0"/>
              </a:spcAft>
              <a:buNone/>
            </a:pPr>
            <a:r>
              <a:t/>
            </a:r>
            <a:endParaRPr/>
          </a:p>
          <a:p>
            <a:pPr indent="-298450" lvl="0" marL="457200" rtl="0" algn="l">
              <a:spcBef>
                <a:spcPts val="0"/>
              </a:spcBef>
              <a:spcAft>
                <a:spcPts val="0"/>
              </a:spcAft>
              <a:buSzPts val="1100"/>
              <a:buChar char="-"/>
            </a:pPr>
            <a:r>
              <a:rPr lang="en"/>
              <a:t> All approaches simply search for a rotation on unmixing matrix W. Projecting the whitened data onto the rotation matrix extracts independent signals. The preprocessing steps are calculated from the data, but the rotation matrix is approximated numerically through an optimization procedure. Searching for the optimal solution is difficult due to the local minima exists in the objective function. In this section, different approaches are introduced for extracting independent components.</a:t>
            </a:r>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9" name="Shape 569"/>
        <p:cNvGrpSpPr/>
        <p:nvPr/>
      </p:nvGrpSpPr>
      <p:grpSpPr>
        <a:xfrm>
          <a:off x="0" y="0"/>
          <a:ext cx="0" cy="0"/>
          <a:chOff x="0" y="0"/>
          <a:chExt cx="0" cy="0"/>
        </a:xfrm>
      </p:grpSpPr>
      <p:sp>
        <p:nvSpPr>
          <p:cNvPr id="570" name="Google Shape;570;g8582125b0a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1" name="Google Shape;571;g8582125b0a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global.sap.com/corporate-en/legal/copyright/index.epx" TargetMode="Externa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www.sap.com/corporate-de/legal/copyright/index.epx" TargetMode="Externa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8.png"/></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hyperlink" Target="http://global.sap.com/corporate-en/legal/copyright/index.epx" TargetMode="Externa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8.png"/></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8.png"/></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8.png"/></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8.png"/></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8.png"/></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hyperlink" Target="http://www.sap.com/corporate-de/legal/copyright/index.epx" TargetMode="Externa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2_Roadmap_TitleContent">
  <p:cSld name="2_Roadmap_TitleContent">
    <p:spTree>
      <p:nvGrpSpPr>
        <p:cNvPr id="16" name="Shape 16"/>
        <p:cNvGrpSpPr/>
        <p:nvPr/>
      </p:nvGrpSpPr>
      <p:grpSpPr>
        <a:xfrm>
          <a:off x="0" y="0"/>
          <a:ext cx="0" cy="0"/>
          <a:chOff x="0" y="0"/>
          <a:chExt cx="0" cy="0"/>
        </a:xfrm>
      </p:grpSpPr>
      <p:sp>
        <p:nvSpPr>
          <p:cNvPr id="17" name="Google Shape;17;p2"/>
          <p:cNvSpPr txBox="1"/>
          <p:nvPr>
            <p:ph type="title"/>
          </p:nvPr>
        </p:nvSpPr>
        <p:spPr>
          <a:xfrm>
            <a:off x="377903" y="378000"/>
            <a:ext cx="8387700" cy="276900"/>
          </a:xfrm>
          <a:prstGeom prst="rect">
            <a:avLst/>
          </a:prstGeom>
          <a:noFill/>
          <a:ln>
            <a:noFill/>
          </a:ln>
        </p:spPr>
        <p:txBody>
          <a:bodyPr anchorCtr="0" anchor="t" bIns="0" lIns="0" spcFirstLastPara="1" rIns="0" wrap="square" tIns="0">
            <a:noAutofit/>
          </a:bodyPr>
          <a:lstStyle>
            <a:lvl1pPr lvl="0" algn="l">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8" name="Google Shape;18;p2"/>
          <p:cNvSpPr txBox="1"/>
          <p:nvPr>
            <p:ph idx="1" type="body"/>
          </p:nvPr>
        </p:nvSpPr>
        <p:spPr>
          <a:xfrm>
            <a:off x="377903" y="1215000"/>
            <a:ext cx="8387700" cy="3172800"/>
          </a:xfrm>
          <a:prstGeom prst="rect">
            <a:avLst/>
          </a:prstGeom>
          <a:noFill/>
          <a:ln>
            <a:noFill/>
          </a:ln>
        </p:spPr>
        <p:txBody>
          <a:bodyPr anchorCtr="0" anchor="t" bIns="0" lIns="0" spcFirstLastPara="1" rIns="0" wrap="square" tIns="0">
            <a:noAutofit/>
          </a:bodyPr>
          <a:lstStyle>
            <a:lvl1pPr indent="-228600" lvl="0" marL="457200" algn="l">
              <a:spcBef>
                <a:spcPts val="1300"/>
              </a:spcBef>
              <a:spcAft>
                <a:spcPts val="0"/>
              </a:spcAft>
              <a:buSzPts val="1100"/>
              <a:buNone/>
              <a:defRPr/>
            </a:lvl1pPr>
            <a:lvl2pPr indent="-317500" lvl="1" marL="914400" algn="l">
              <a:spcBef>
                <a:spcPts val="500"/>
              </a:spcBef>
              <a:spcAft>
                <a:spcPts val="0"/>
              </a:spcAft>
              <a:buSzPts val="1400"/>
              <a:buChar char="▪"/>
              <a:defRPr/>
            </a:lvl2pPr>
            <a:lvl3pPr indent="-317500" lvl="2" marL="1371600" algn="l">
              <a:spcBef>
                <a:spcPts val="200"/>
              </a:spcBef>
              <a:spcAft>
                <a:spcPts val="0"/>
              </a:spcAft>
              <a:buSzPts val="1400"/>
              <a:buChar char="–"/>
              <a:defRPr/>
            </a:lvl3pPr>
            <a:lvl4pPr indent="-330200" lvl="3" marL="1828800" algn="l">
              <a:spcBef>
                <a:spcPts val="200"/>
              </a:spcBef>
              <a:spcAft>
                <a:spcPts val="0"/>
              </a:spcAft>
              <a:buSzPts val="1600"/>
              <a:buChar char="▫"/>
              <a:defRPr/>
            </a:lvl4pPr>
            <a:lvl5pPr indent="-317500" lvl="4" marL="2286000" algn="l">
              <a:spcBef>
                <a:spcPts val="100"/>
              </a:spcBef>
              <a:spcAft>
                <a:spcPts val="0"/>
              </a:spcAft>
              <a:buSzPts val="1400"/>
              <a:buChar char="−"/>
              <a:defRPr/>
            </a:lvl5pPr>
            <a:lvl6pPr indent="-317500" lvl="5" marL="2743200" algn="l">
              <a:spcBef>
                <a:spcPts val="300"/>
              </a:spcBef>
              <a:spcAft>
                <a:spcPts val="0"/>
              </a:spcAft>
              <a:buClr>
                <a:schemeClr val="dk1"/>
              </a:buClr>
              <a:buSzPts val="1400"/>
              <a:buChar char="•"/>
              <a:defRPr/>
            </a:lvl6pPr>
            <a:lvl7pPr indent="-317500" lvl="6" marL="3200400" algn="l">
              <a:spcBef>
                <a:spcPts val="300"/>
              </a:spcBef>
              <a:spcAft>
                <a:spcPts val="0"/>
              </a:spcAft>
              <a:buClr>
                <a:schemeClr val="dk1"/>
              </a:buClr>
              <a:buSzPts val="1400"/>
              <a:buChar char="•"/>
              <a:defRPr/>
            </a:lvl7pPr>
            <a:lvl8pPr indent="-317500" lvl="7" marL="3657600" algn="l">
              <a:spcBef>
                <a:spcPts val="300"/>
              </a:spcBef>
              <a:spcAft>
                <a:spcPts val="0"/>
              </a:spcAft>
              <a:buClr>
                <a:schemeClr val="dk1"/>
              </a:buClr>
              <a:buSzPts val="1400"/>
              <a:buChar char="•"/>
              <a:defRPr/>
            </a:lvl8pPr>
            <a:lvl9pPr indent="-317500" lvl="8" marL="4114800" algn="l">
              <a:spcBef>
                <a:spcPts val="300"/>
              </a:spcBef>
              <a:spcAft>
                <a:spcPts val="0"/>
              </a:spcAft>
              <a:buClr>
                <a:schemeClr val="dk1"/>
              </a:buClr>
              <a:buSzPts val="1400"/>
              <a:buChar char="•"/>
              <a:defRPr/>
            </a:lvl9pPr>
          </a:lstStyle>
          <a:p/>
        </p:txBody>
      </p:sp>
      <p:sp>
        <p:nvSpPr>
          <p:cNvPr id="19" name="Google Shape;19;p2"/>
          <p:cNvSpPr txBox="1"/>
          <p:nvPr>
            <p:ph idx="12" type="sldNum"/>
          </p:nvPr>
        </p:nvSpPr>
        <p:spPr>
          <a:xfrm>
            <a:off x="8349615" y="4946149"/>
            <a:ext cx="331500" cy="215700"/>
          </a:xfrm>
          <a:prstGeom prst="rect">
            <a:avLst/>
          </a:prstGeom>
          <a:noFill/>
          <a:ln>
            <a:noFill/>
          </a:ln>
        </p:spPr>
        <p:txBody>
          <a:bodyPr anchorCtr="0" anchor="t" bIns="34275" lIns="68575" spcFirstLastPara="1" rIns="68575" wrap="square" tIns="34275">
            <a:noAutofit/>
          </a:bodyPr>
          <a:lstStyle>
            <a:lvl1pPr indent="0" lvl="0" marL="0" marR="0" rtl="0" algn="l">
              <a:spcBef>
                <a:spcPts val="0"/>
              </a:spcBef>
              <a:buNone/>
              <a:defRPr b="0" i="0" sz="700">
                <a:solidFill>
                  <a:schemeClr val="lt1"/>
                </a:solidFill>
                <a:latin typeface="Arial"/>
                <a:ea typeface="Arial"/>
                <a:cs typeface="Arial"/>
                <a:sym typeface="Arial"/>
              </a:defRPr>
            </a:lvl1pPr>
            <a:lvl2pPr indent="0" lvl="1" marL="0" marR="0" rtl="0" algn="l">
              <a:spcBef>
                <a:spcPts val="0"/>
              </a:spcBef>
              <a:buNone/>
              <a:defRPr b="0" i="0" sz="700">
                <a:solidFill>
                  <a:schemeClr val="lt1"/>
                </a:solidFill>
                <a:latin typeface="Arial"/>
                <a:ea typeface="Arial"/>
                <a:cs typeface="Arial"/>
                <a:sym typeface="Arial"/>
              </a:defRPr>
            </a:lvl2pPr>
            <a:lvl3pPr indent="0" lvl="2" marL="0" marR="0" rtl="0" algn="l">
              <a:spcBef>
                <a:spcPts val="0"/>
              </a:spcBef>
              <a:buNone/>
              <a:defRPr b="0" i="0" sz="700">
                <a:solidFill>
                  <a:schemeClr val="lt1"/>
                </a:solidFill>
                <a:latin typeface="Arial"/>
                <a:ea typeface="Arial"/>
                <a:cs typeface="Arial"/>
                <a:sym typeface="Arial"/>
              </a:defRPr>
            </a:lvl3pPr>
            <a:lvl4pPr indent="0" lvl="3" marL="0" marR="0" rtl="0" algn="l">
              <a:spcBef>
                <a:spcPts val="0"/>
              </a:spcBef>
              <a:buNone/>
              <a:defRPr b="0" i="0" sz="700">
                <a:solidFill>
                  <a:schemeClr val="lt1"/>
                </a:solidFill>
                <a:latin typeface="Arial"/>
                <a:ea typeface="Arial"/>
                <a:cs typeface="Arial"/>
                <a:sym typeface="Arial"/>
              </a:defRPr>
            </a:lvl4pPr>
            <a:lvl5pPr indent="0" lvl="4" marL="0" marR="0" rtl="0" algn="l">
              <a:spcBef>
                <a:spcPts val="0"/>
              </a:spcBef>
              <a:buNone/>
              <a:defRPr b="0" i="0" sz="700">
                <a:solidFill>
                  <a:schemeClr val="lt1"/>
                </a:solidFill>
                <a:latin typeface="Arial"/>
                <a:ea typeface="Arial"/>
                <a:cs typeface="Arial"/>
                <a:sym typeface="Arial"/>
              </a:defRPr>
            </a:lvl5pPr>
            <a:lvl6pPr indent="0" lvl="5" marL="0" marR="0" rtl="0" algn="l">
              <a:spcBef>
                <a:spcPts val="0"/>
              </a:spcBef>
              <a:buNone/>
              <a:defRPr b="0" i="0" sz="700">
                <a:solidFill>
                  <a:schemeClr val="lt1"/>
                </a:solidFill>
                <a:latin typeface="Arial"/>
                <a:ea typeface="Arial"/>
                <a:cs typeface="Arial"/>
                <a:sym typeface="Arial"/>
              </a:defRPr>
            </a:lvl6pPr>
            <a:lvl7pPr indent="0" lvl="6" marL="0" marR="0" rtl="0" algn="l">
              <a:spcBef>
                <a:spcPts val="0"/>
              </a:spcBef>
              <a:buNone/>
              <a:defRPr b="0" i="0" sz="700">
                <a:solidFill>
                  <a:schemeClr val="lt1"/>
                </a:solidFill>
                <a:latin typeface="Arial"/>
                <a:ea typeface="Arial"/>
                <a:cs typeface="Arial"/>
                <a:sym typeface="Arial"/>
              </a:defRPr>
            </a:lvl7pPr>
            <a:lvl8pPr indent="0" lvl="7" marL="0" marR="0" rtl="0" algn="l">
              <a:spcBef>
                <a:spcPts val="0"/>
              </a:spcBef>
              <a:buNone/>
              <a:defRPr b="0" i="0" sz="700">
                <a:solidFill>
                  <a:schemeClr val="lt1"/>
                </a:solidFill>
                <a:latin typeface="Arial"/>
                <a:ea typeface="Arial"/>
                <a:cs typeface="Arial"/>
                <a:sym typeface="Arial"/>
              </a:defRPr>
            </a:lvl8pPr>
            <a:lvl9pPr indent="0" lvl="8" marL="0" marR="0" rtl="0" algn="l">
              <a:spcBef>
                <a:spcPts val="0"/>
              </a:spcBef>
              <a:buNone/>
              <a:defRPr b="0" i="0" sz="700">
                <a:solidFill>
                  <a:schemeClr val="lt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sp>
        <p:nvSpPr>
          <p:cNvPr id="20" name="Google Shape;20;p2"/>
          <p:cNvSpPr txBox="1"/>
          <p:nvPr/>
        </p:nvSpPr>
        <p:spPr>
          <a:xfrm>
            <a:off x="4890897" y="4934217"/>
            <a:ext cx="3264300" cy="1731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b="0" i="0" lang="en" sz="700">
                <a:solidFill>
                  <a:schemeClr val="lt1"/>
                </a:solidFill>
                <a:latin typeface="Arial"/>
                <a:ea typeface="Arial"/>
                <a:cs typeface="Arial"/>
                <a:sym typeface="Arial"/>
              </a:rPr>
              <a:t>This is the current state of</a:t>
            </a:r>
            <a:r>
              <a:rPr b="0" i="0" lang="en" sz="700">
                <a:solidFill>
                  <a:schemeClr val="lt1"/>
                </a:solidFill>
                <a:latin typeface="Arial"/>
                <a:ea typeface="Arial"/>
                <a:cs typeface="Arial"/>
                <a:sym typeface="Arial"/>
              </a:rPr>
              <a:t> planning and may be changed by SAP at any time</a:t>
            </a:r>
            <a:endParaRPr b="0" i="0" sz="700">
              <a:solidFill>
                <a:schemeClr val="lt1"/>
              </a:solidFill>
              <a:latin typeface="Arial"/>
              <a:ea typeface="Arial"/>
              <a:cs typeface="Arial"/>
              <a:sym typeface="Arial"/>
            </a:endParaRPr>
          </a:p>
        </p:txBody>
      </p:sp>
      <p:sp>
        <p:nvSpPr>
          <p:cNvPr id="21" name="Google Shape;21;p2"/>
          <p:cNvSpPr txBox="1"/>
          <p:nvPr>
            <p:ph idx="2" type="body"/>
          </p:nvPr>
        </p:nvSpPr>
        <p:spPr>
          <a:xfrm>
            <a:off x="377903" y="654999"/>
            <a:ext cx="8387700" cy="305100"/>
          </a:xfrm>
          <a:prstGeom prst="rect">
            <a:avLst/>
          </a:prstGeom>
          <a:noFill/>
          <a:ln>
            <a:noFill/>
          </a:ln>
        </p:spPr>
        <p:txBody>
          <a:bodyPr anchorCtr="0" anchor="t" bIns="0" lIns="0" spcFirstLastPara="1" rIns="0" wrap="square" tIns="0">
            <a:noAutofit/>
          </a:bodyPr>
          <a:lstStyle>
            <a:lvl1pPr indent="-228600" lvl="0" marL="457200" algn="l">
              <a:spcBef>
                <a:spcPts val="1300"/>
              </a:spcBef>
              <a:spcAft>
                <a:spcPts val="0"/>
              </a:spcAft>
              <a:buSzPts val="1200"/>
              <a:buFont typeface="Arial"/>
              <a:buNone/>
              <a:defRPr b="0" i="0">
                <a:solidFill>
                  <a:schemeClr val="accent1"/>
                </a:solidFill>
                <a:latin typeface="Arial"/>
                <a:ea typeface="Arial"/>
                <a:cs typeface="Arial"/>
                <a:sym typeface="Arial"/>
              </a:defRPr>
            </a:lvl1pPr>
            <a:lvl2pPr indent="-228600" lvl="1" marL="914400" algn="l">
              <a:spcBef>
                <a:spcPts val="500"/>
              </a:spcBef>
              <a:spcAft>
                <a:spcPts val="0"/>
              </a:spcAft>
              <a:buSzPts val="1300"/>
              <a:buNone/>
              <a:defRPr/>
            </a:lvl2pPr>
            <a:lvl3pPr indent="-228600" lvl="2" marL="1371600" algn="l">
              <a:spcBef>
                <a:spcPts val="200"/>
              </a:spcBef>
              <a:spcAft>
                <a:spcPts val="0"/>
              </a:spcAft>
              <a:buSzPts val="1300"/>
              <a:buNone/>
              <a:defRPr/>
            </a:lvl3pPr>
            <a:lvl4pPr indent="-228600" lvl="3" marL="1828800" algn="l">
              <a:spcBef>
                <a:spcPts val="200"/>
              </a:spcBef>
              <a:spcAft>
                <a:spcPts val="0"/>
              </a:spcAft>
              <a:buSzPts val="1400"/>
              <a:buNone/>
              <a:defRPr/>
            </a:lvl4pPr>
            <a:lvl5pPr indent="-228600" lvl="4" marL="2286000" algn="l">
              <a:spcBef>
                <a:spcPts val="100"/>
              </a:spcBef>
              <a:spcAft>
                <a:spcPts val="0"/>
              </a:spcAft>
              <a:buSzPts val="1100"/>
              <a:buNone/>
              <a:defRPr/>
            </a:lvl5pPr>
            <a:lvl6pPr indent="-317500" lvl="5" marL="2743200" algn="l">
              <a:spcBef>
                <a:spcPts val="300"/>
              </a:spcBef>
              <a:spcAft>
                <a:spcPts val="0"/>
              </a:spcAft>
              <a:buClr>
                <a:schemeClr val="dk1"/>
              </a:buClr>
              <a:buSzPts val="1400"/>
              <a:buChar char="•"/>
              <a:defRPr/>
            </a:lvl6pPr>
            <a:lvl7pPr indent="-317500" lvl="6" marL="3200400" algn="l">
              <a:spcBef>
                <a:spcPts val="300"/>
              </a:spcBef>
              <a:spcAft>
                <a:spcPts val="0"/>
              </a:spcAft>
              <a:buClr>
                <a:schemeClr val="dk1"/>
              </a:buClr>
              <a:buSzPts val="1400"/>
              <a:buChar char="•"/>
              <a:defRPr/>
            </a:lvl7pPr>
            <a:lvl8pPr indent="-317500" lvl="7" marL="3657600" algn="l">
              <a:spcBef>
                <a:spcPts val="300"/>
              </a:spcBef>
              <a:spcAft>
                <a:spcPts val="0"/>
              </a:spcAft>
              <a:buClr>
                <a:schemeClr val="dk1"/>
              </a:buClr>
              <a:buSzPts val="1400"/>
              <a:buChar char="•"/>
              <a:defRPr/>
            </a:lvl8pPr>
            <a:lvl9pPr indent="-317500" lvl="8" marL="4114800" algn="l">
              <a:spcBef>
                <a:spcPts val="300"/>
              </a:spcBef>
              <a:spcAft>
                <a:spcPts val="0"/>
              </a:spcAft>
              <a:buClr>
                <a:schemeClr val="dk1"/>
              </a:buClr>
              <a:buSzPts val="1400"/>
              <a:buChar char="•"/>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p:cSld name="Title Only">
    <p:spTree>
      <p:nvGrpSpPr>
        <p:cNvPr id="65" name="Shape 65"/>
        <p:cNvGrpSpPr/>
        <p:nvPr/>
      </p:nvGrpSpPr>
      <p:grpSpPr>
        <a:xfrm>
          <a:off x="0" y="0"/>
          <a:ext cx="0" cy="0"/>
          <a:chOff x="0" y="0"/>
          <a:chExt cx="0" cy="0"/>
        </a:xfrm>
      </p:grpSpPr>
      <p:sp>
        <p:nvSpPr>
          <p:cNvPr id="66" name="Google Shape;66;p11"/>
          <p:cNvSpPr txBox="1"/>
          <p:nvPr>
            <p:ph type="title"/>
          </p:nvPr>
        </p:nvSpPr>
        <p:spPr>
          <a:xfrm>
            <a:off x="377903" y="378000"/>
            <a:ext cx="8387700" cy="276900"/>
          </a:xfrm>
          <a:prstGeom prst="rect">
            <a:avLst/>
          </a:prstGeom>
          <a:noFill/>
          <a:ln>
            <a:noFill/>
          </a:ln>
        </p:spPr>
        <p:txBody>
          <a:bodyPr anchorCtr="0" anchor="t" bIns="0" lIns="0" spcFirstLastPara="1" rIns="0" wrap="square" tIns="0">
            <a:noAutofit/>
          </a:bodyPr>
          <a:lstStyle>
            <a:lvl1pPr lvl="0" algn="l">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ext">
  <p:cSld name="Title and Text">
    <p:bg>
      <p:bgPr>
        <a:solidFill>
          <a:schemeClr val="lt1"/>
        </a:solidFill>
      </p:bgPr>
    </p:bg>
    <p:spTree>
      <p:nvGrpSpPr>
        <p:cNvPr id="67" name="Shape 67"/>
        <p:cNvGrpSpPr/>
        <p:nvPr/>
      </p:nvGrpSpPr>
      <p:grpSpPr>
        <a:xfrm>
          <a:off x="0" y="0"/>
          <a:ext cx="0" cy="0"/>
          <a:chOff x="0" y="0"/>
          <a:chExt cx="0" cy="0"/>
        </a:xfrm>
      </p:grpSpPr>
      <p:sp>
        <p:nvSpPr>
          <p:cNvPr id="68" name="Google Shape;68;p12"/>
          <p:cNvSpPr txBox="1"/>
          <p:nvPr>
            <p:ph idx="1" type="body"/>
          </p:nvPr>
        </p:nvSpPr>
        <p:spPr>
          <a:xfrm>
            <a:off x="377901" y="1215000"/>
            <a:ext cx="8387700" cy="3172500"/>
          </a:xfrm>
          <a:prstGeom prst="rect">
            <a:avLst/>
          </a:prstGeom>
          <a:noFill/>
          <a:ln>
            <a:noFill/>
          </a:ln>
        </p:spPr>
        <p:txBody>
          <a:bodyPr anchorCtr="0" anchor="t" bIns="0" lIns="0" spcFirstLastPara="1" rIns="0" wrap="square" tIns="0">
            <a:noAutofit/>
          </a:bodyPr>
          <a:lstStyle>
            <a:lvl1pPr indent="-228600" lvl="0" marL="457200" algn="l">
              <a:spcBef>
                <a:spcPts val="1300"/>
              </a:spcBef>
              <a:spcAft>
                <a:spcPts val="0"/>
              </a:spcAft>
              <a:buSzPts val="1200"/>
              <a:buFont typeface="Arial"/>
              <a:buNone/>
              <a:defRPr/>
            </a:lvl1pPr>
            <a:lvl2pPr indent="-317500" lvl="1" marL="914400" algn="l">
              <a:spcBef>
                <a:spcPts val="500"/>
              </a:spcBef>
              <a:spcAft>
                <a:spcPts val="0"/>
              </a:spcAft>
              <a:buSzPts val="1400"/>
              <a:buChar char="▪"/>
              <a:defRPr/>
            </a:lvl2pPr>
            <a:lvl3pPr indent="-317500" lvl="2" marL="1371600" algn="l">
              <a:spcBef>
                <a:spcPts val="200"/>
              </a:spcBef>
              <a:spcAft>
                <a:spcPts val="0"/>
              </a:spcAft>
              <a:buSzPts val="1400"/>
              <a:buChar char="–"/>
              <a:defRPr/>
            </a:lvl3pPr>
            <a:lvl4pPr indent="-330200" lvl="3" marL="1828800" algn="l">
              <a:spcBef>
                <a:spcPts val="200"/>
              </a:spcBef>
              <a:spcAft>
                <a:spcPts val="0"/>
              </a:spcAft>
              <a:buSzPts val="1600"/>
              <a:buChar char="▫"/>
              <a:defRPr/>
            </a:lvl4pPr>
            <a:lvl5pPr indent="-317500" lvl="4" marL="2286000" algn="l">
              <a:spcBef>
                <a:spcPts val="100"/>
              </a:spcBef>
              <a:spcAft>
                <a:spcPts val="0"/>
              </a:spcAft>
              <a:buSzPts val="1400"/>
              <a:buChar char="−"/>
              <a:defRPr/>
            </a:lvl5pPr>
            <a:lvl6pPr indent="-317500" lvl="5" marL="2743200" algn="l">
              <a:spcBef>
                <a:spcPts val="300"/>
              </a:spcBef>
              <a:spcAft>
                <a:spcPts val="0"/>
              </a:spcAft>
              <a:buClr>
                <a:schemeClr val="dk1"/>
              </a:buClr>
              <a:buSzPts val="1400"/>
              <a:buChar char="•"/>
              <a:defRPr/>
            </a:lvl6pPr>
            <a:lvl7pPr indent="-317500" lvl="6" marL="3200400" algn="l">
              <a:spcBef>
                <a:spcPts val="300"/>
              </a:spcBef>
              <a:spcAft>
                <a:spcPts val="0"/>
              </a:spcAft>
              <a:buClr>
                <a:schemeClr val="dk1"/>
              </a:buClr>
              <a:buSzPts val="1400"/>
              <a:buChar char="•"/>
              <a:defRPr/>
            </a:lvl7pPr>
            <a:lvl8pPr indent="-317500" lvl="7" marL="3657600" algn="l">
              <a:spcBef>
                <a:spcPts val="300"/>
              </a:spcBef>
              <a:spcAft>
                <a:spcPts val="0"/>
              </a:spcAft>
              <a:buClr>
                <a:schemeClr val="dk1"/>
              </a:buClr>
              <a:buSzPts val="1400"/>
              <a:buChar char="•"/>
              <a:defRPr/>
            </a:lvl8pPr>
            <a:lvl9pPr indent="-317500" lvl="8" marL="4114800" algn="l">
              <a:spcBef>
                <a:spcPts val="300"/>
              </a:spcBef>
              <a:spcAft>
                <a:spcPts val="0"/>
              </a:spcAft>
              <a:buClr>
                <a:schemeClr val="dk1"/>
              </a:buClr>
              <a:buSzPts val="1400"/>
              <a:buChar char="•"/>
              <a:defRPr/>
            </a:lvl9pPr>
          </a:lstStyle>
          <a:p/>
        </p:txBody>
      </p:sp>
      <p:sp>
        <p:nvSpPr>
          <p:cNvPr id="69" name="Google Shape;69;p12"/>
          <p:cNvSpPr txBox="1"/>
          <p:nvPr>
            <p:ph type="title"/>
          </p:nvPr>
        </p:nvSpPr>
        <p:spPr>
          <a:xfrm>
            <a:off x="377903" y="378000"/>
            <a:ext cx="8387700" cy="276900"/>
          </a:xfrm>
          <a:prstGeom prst="rect">
            <a:avLst/>
          </a:prstGeom>
          <a:noFill/>
          <a:ln>
            <a:noFill/>
          </a:ln>
        </p:spPr>
        <p:txBody>
          <a:bodyPr anchorCtr="0" anchor="t" bIns="0" lIns="0" spcFirstLastPara="1" rIns="0" wrap="square" tIns="0">
            <a:noAutofit/>
          </a:bodyPr>
          <a:lstStyle>
            <a:lvl1pPr lvl="0" algn="l">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 Title, Subtitle">
  <p:cSld name="CO Title, Subtitle">
    <p:spTree>
      <p:nvGrpSpPr>
        <p:cNvPr id="70" name="Shape 70"/>
        <p:cNvGrpSpPr/>
        <p:nvPr/>
      </p:nvGrpSpPr>
      <p:grpSpPr>
        <a:xfrm>
          <a:off x="0" y="0"/>
          <a:ext cx="0" cy="0"/>
          <a:chOff x="0" y="0"/>
          <a:chExt cx="0" cy="0"/>
        </a:xfrm>
      </p:grpSpPr>
      <p:sp>
        <p:nvSpPr>
          <p:cNvPr id="71" name="Google Shape;71;p13"/>
          <p:cNvSpPr txBox="1"/>
          <p:nvPr>
            <p:ph idx="1" type="body"/>
          </p:nvPr>
        </p:nvSpPr>
        <p:spPr>
          <a:xfrm>
            <a:off x="377901" y="1215000"/>
            <a:ext cx="8387700" cy="3172500"/>
          </a:xfrm>
          <a:prstGeom prst="rect">
            <a:avLst/>
          </a:prstGeom>
          <a:noFill/>
          <a:ln>
            <a:noFill/>
          </a:ln>
        </p:spPr>
        <p:txBody>
          <a:bodyPr anchorCtr="0" anchor="t" bIns="0" lIns="0" spcFirstLastPara="1" rIns="0" wrap="square" tIns="0">
            <a:noAutofit/>
          </a:bodyPr>
          <a:lstStyle>
            <a:lvl1pPr indent="-228600" lvl="0" marL="457200" algn="l">
              <a:spcBef>
                <a:spcPts val="1300"/>
              </a:spcBef>
              <a:spcAft>
                <a:spcPts val="0"/>
              </a:spcAft>
              <a:buSzPts val="1200"/>
              <a:buFont typeface="Arial"/>
              <a:buNone/>
              <a:defRPr/>
            </a:lvl1pPr>
            <a:lvl2pPr indent="-317500" lvl="1" marL="914400" algn="l">
              <a:spcBef>
                <a:spcPts val="500"/>
              </a:spcBef>
              <a:spcAft>
                <a:spcPts val="0"/>
              </a:spcAft>
              <a:buSzPts val="1400"/>
              <a:buChar char="▪"/>
              <a:defRPr/>
            </a:lvl2pPr>
            <a:lvl3pPr indent="-317500" lvl="2" marL="1371600" algn="l">
              <a:spcBef>
                <a:spcPts val="200"/>
              </a:spcBef>
              <a:spcAft>
                <a:spcPts val="0"/>
              </a:spcAft>
              <a:buSzPts val="1400"/>
              <a:buChar char="–"/>
              <a:defRPr/>
            </a:lvl3pPr>
            <a:lvl4pPr indent="-330200" lvl="3" marL="1828800" algn="l">
              <a:spcBef>
                <a:spcPts val="200"/>
              </a:spcBef>
              <a:spcAft>
                <a:spcPts val="0"/>
              </a:spcAft>
              <a:buSzPts val="1600"/>
              <a:buChar char="▫"/>
              <a:defRPr/>
            </a:lvl4pPr>
            <a:lvl5pPr indent="-317500" lvl="4" marL="2286000" algn="l">
              <a:spcBef>
                <a:spcPts val="100"/>
              </a:spcBef>
              <a:spcAft>
                <a:spcPts val="0"/>
              </a:spcAft>
              <a:buSzPts val="1400"/>
              <a:buChar char="−"/>
              <a:defRPr/>
            </a:lvl5pPr>
            <a:lvl6pPr indent="-317500" lvl="5" marL="2743200" algn="l">
              <a:spcBef>
                <a:spcPts val="300"/>
              </a:spcBef>
              <a:spcAft>
                <a:spcPts val="0"/>
              </a:spcAft>
              <a:buClr>
                <a:schemeClr val="dk1"/>
              </a:buClr>
              <a:buSzPts val="1400"/>
              <a:buChar char="•"/>
              <a:defRPr/>
            </a:lvl6pPr>
            <a:lvl7pPr indent="-317500" lvl="6" marL="3200400" algn="l">
              <a:spcBef>
                <a:spcPts val="300"/>
              </a:spcBef>
              <a:spcAft>
                <a:spcPts val="0"/>
              </a:spcAft>
              <a:buClr>
                <a:schemeClr val="dk1"/>
              </a:buClr>
              <a:buSzPts val="1400"/>
              <a:buChar char="•"/>
              <a:defRPr/>
            </a:lvl7pPr>
            <a:lvl8pPr indent="-317500" lvl="7" marL="3657600" algn="l">
              <a:spcBef>
                <a:spcPts val="300"/>
              </a:spcBef>
              <a:spcAft>
                <a:spcPts val="0"/>
              </a:spcAft>
              <a:buClr>
                <a:schemeClr val="dk1"/>
              </a:buClr>
              <a:buSzPts val="1400"/>
              <a:buChar char="•"/>
              <a:defRPr/>
            </a:lvl8pPr>
            <a:lvl9pPr indent="-317500" lvl="8" marL="4114800" algn="l">
              <a:spcBef>
                <a:spcPts val="300"/>
              </a:spcBef>
              <a:spcAft>
                <a:spcPts val="0"/>
              </a:spcAft>
              <a:buClr>
                <a:schemeClr val="dk1"/>
              </a:buClr>
              <a:buSzPts val="1400"/>
              <a:buChar char="•"/>
              <a:defRPr/>
            </a:lvl9pPr>
          </a:lstStyle>
          <a:p/>
        </p:txBody>
      </p:sp>
      <p:sp>
        <p:nvSpPr>
          <p:cNvPr id="72" name="Google Shape;72;p13"/>
          <p:cNvSpPr txBox="1"/>
          <p:nvPr>
            <p:ph type="title"/>
          </p:nvPr>
        </p:nvSpPr>
        <p:spPr>
          <a:xfrm>
            <a:off x="377903" y="378000"/>
            <a:ext cx="8387700" cy="276900"/>
          </a:xfrm>
          <a:prstGeom prst="rect">
            <a:avLst/>
          </a:prstGeom>
          <a:noFill/>
          <a:ln>
            <a:noFill/>
          </a:ln>
        </p:spPr>
        <p:txBody>
          <a:bodyPr anchorCtr="0" anchor="t" bIns="0" lIns="0" spcFirstLastPara="1" rIns="0" wrap="square" tIns="0">
            <a:noAutofit/>
          </a:bodyPr>
          <a:lstStyle>
            <a:lvl1pPr lvl="0" algn="l">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73" name="Google Shape;73;p13"/>
          <p:cNvSpPr txBox="1"/>
          <p:nvPr>
            <p:ph idx="2" type="body"/>
          </p:nvPr>
        </p:nvSpPr>
        <p:spPr>
          <a:xfrm>
            <a:off x="377330" y="654844"/>
            <a:ext cx="8388000" cy="285900"/>
          </a:xfrm>
          <a:prstGeom prst="rect">
            <a:avLst/>
          </a:prstGeom>
          <a:noFill/>
          <a:ln>
            <a:noFill/>
          </a:ln>
        </p:spPr>
        <p:txBody>
          <a:bodyPr anchorCtr="0" anchor="t" bIns="0" lIns="0" spcFirstLastPara="1" rIns="0" wrap="square" tIns="0">
            <a:noAutofit/>
          </a:bodyPr>
          <a:lstStyle>
            <a:lvl1pPr indent="-228600" lvl="0" marL="457200" algn="l">
              <a:spcBef>
                <a:spcPts val="1300"/>
              </a:spcBef>
              <a:spcAft>
                <a:spcPts val="0"/>
              </a:spcAft>
              <a:buSzPts val="1200"/>
              <a:buFont typeface="Arial"/>
              <a:buNone/>
              <a:defRPr>
                <a:solidFill>
                  <a:schemeClr val="accent1"/>
                </a:solidFill>
              </a:defRPr>
            </a:lvl1pPr>
            <a:lvl2pPr indent="-317500" lvl="1" marL="914400" algn="l">
              <a:spcBef>
                <a:spcPts val="500"/>
              </a:spcBef>
              <a:spcAft>
                <a:spcPts val="0"/>
              </a:spcAft>
              <a:buSzPts val="1400"/>
              <a:buChar char="▪"/>
              <a:defRPr/>
            </a:lvl2pPr>
            <a:lvl3pPr indent="-317500" lvl="2" marL="1371600" algn="l">
              <a:spcBef>
                <a:spcPts val="200"/>
              </a:spcBef>
              <a:spcAft>
                <a:spcPts val="0"/>
              </a:spcAft>
              <a:buSzPts val="1400"/>
              <a:buChar char="–"/>
              <a:defRPr/>
            </a:lvl3pPr>
            <a:lvl4pPr indent="-330200" lvl="3" marL="1828800" algn="l">
              <a:spcBef>
                <a:spcPts val="200"/>
              </a:spcBef>
              <a:spcAft>
                <a:spcPts val="0"/>
              </a:spcAft>
              <a:buSzPts val="1600"/>
              <a:buChar char="▫"/>
              <a:defRPr/>
            </a:lvl4pPr>
            <a:lvl5pPr indent="-317500" lvl="4" marL="2286000" algn="l">
              <a:spcBef>
                <a:spcPts val="100"/>
              </a:spcBef>
              <a:spcAft>
                <a:spcPts val="0"/>
              </a:spcAft>
              <a:buSzPts val="1400"/>
              <a:buChar char="−"/>
              <a:defRPr/>
            </a:lvl5pPr>
            <a:lvl6pPr indent="-317500" lvl="5" marL="2743200" algn="l">
              <a:spcBef>
                <a:spcPts val="300"/>
              </a:spcBef>
              <a:spcAft>
                <a:spcPts val="0"/>
              </a:spcAft>
              <a:buClr>
                <a:schemeClr val="dk1"/>
              </a:buClr>
              <a:buSzPts val="1400"/>
              <a:buChar char="•"/>
              <a:defRPr/>
            </a:lvl6pPr>
            <a:lvl7pPr indent="-317500" lvl="6" marL="3200400" algn="l">
              <a:spcBef>
                <a:spcPts val="300"/>
              </a:spcBef>
              <a:spcAft>
                <a:spcPts val="0"/>
              </a:spcAft>
              <a:buClr>
                <a:schemeClr val="dk1"/>
              </a:buClr>
              <a:buSzPts val="1400"/>
              <a:buChar char="•"/>
              <a:defRPr/>
            </a:lvl7pPr>
            <a:lvl8pPr indent="-317500" lvl="7" marL="3657600" algn="l">
              <a:spcBef>
                <a:spcPts val="300"/>
              </a:spcBef>
              <a:spcAft>
                <a:spcPts val="0"/>
              </a:spcAft>
              <a:buClr>
                <a:schemeClr val="dk1"/>
              </a:buClr>
              <a:buSzPts val="1400"/>
              <a:buChar char="•"/>
              <a:defRPr/>
            </a:lvl8pPr>
            <a:lvl9pPr indent="-317500" lvl="8" marL="4114800" algn="l">
              <a:spcBef>
                <a:spcPts val="300"/>
              </a:spcBef>
              <a:spcAft>
                <a:spcPts val="0"/>
              </a:spcAft>
              <a:buClr>
                <a:schemeClr val="dk1"/>
              </a:buClr>
              <a:buSzPts val="1400"/>
              <a:buChar char="•"/>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ext: 2 columns">
  <p:cSld name="Title and text: 2 columns">
    <p:spTree>
      <p:nvGrpSpPr>
        <p:cNvPr id="74" name="Shape 74"/>
        <p:cNvGrpSpPr/>
        <p:nvPr/>
      </p:nvGrpSpPr>
      <p:grpSpPr>
        <a:xfrm>
          <a:off x="0" y="0"/>
          <a:ext cx="0" cy="0"/>
          <a:chOff x="0" y="0"/>
          <a:chExt cx="0" cy="0"/>
        </a:xfrm>
      </p:grpSpPr>
      <p:sp>
        <p:nvSpPr>
          <p:cNvPr id="75" name="Google Shape;75;p14"/>
          <p:cNvSpPr txBox="1"/>
          <p:nvPr>
            <p:ph idx="1" type="body"/>
          </p:nvPr>
        </p:nvSpPr>
        <p:spPr>
          <a:xfrm>
            <a:off x="377902" y="1215000"/>
            <a:ext cx="3995100" cy="3172500"/>
          </a:xfrm>
          <a:prstGeom prst="rect">
            <a:avLst/>
          </a:prstGeom>
          <a:noFill/>
          <a:ln>
            <a:noFill/>
          </a:ln>
        </p:spPr>
        <p:txBody>
          <a:bodyPr anchorCtr="0" anchor="t" bIns="0" lIns="0" spcFirstLastPara="1" rIns="0" wrap="square" tIns="0">
            <a:noAutofit/>
          </a:bodyPr>
          <a:lstStyle>
            <a:lvl1pPr indent="-228600" lvl="0" marL="457200" algn="l">
              <a:spcBef>
                <a:spcPts val="1300"/>
              </a:spcBef>
              <a:spcAft>
                <a:spcPts val="0"/>
              </a:spcAft>
              <a:buSzPts val="1200"/>
              <a:buFont typeface="Arial"/>
              <a:buNone/>
              <a:defRPr/>
            </a:lvl1pPr>
            <a:lvl2pPr indent="-317500" lvl="1" marL="914400" algn="l">
              <a:spcBef>
                <a:spcPts val="500"/>
              </a:spcBef>
              <a:spcAft>
                <a:spcPts val="0"/>
              </a:spcAft>
              <a:buSzPts val="1400"/>
              <a:buChar char="▪"/>
              <a:defRPr/>
            </a:lvl2pPr>
            <a:lvl3pPr indent="-317500" lvl="2" marL="1371600" algn="l">
              <a:spcBef>
                <a:spcPts val="200"/>
              </a:spcBef>
              <a:spcAft>
                <a:spcPts val="0"/>
              </a:spcAft>
              <a:buSzPts val="1400"/>
              <a:buChar char="–"/>
              <a:defRPr/>
            </a:lvl3pPr>
            <a:lvl4pPr indent="-330200" lvl="3" marL="1828800" algn="l">
              <a:spcBef>
                <a:spcPts val="200"/>
              </a:spcBef>
              <a:spcAft>
                <a:spcPts val="0"/>
              </a:spcAft>
              <a:buSzPts val="1600"/>
              <a:buChar char="▫"/>
              <a:defRPr/>
            </a:lvl4pPr>
            <a:lvl5pPr indent="-317500" lvl="4" marL="2286000" algn="l">
              <a:spcBef>
                <a:spcPts val="100"/>
              </a:spcBef>
              <a:spcAft>
                <a:spcPts val="0"/>
              </a:spcAft>
              <a:buSzPts val="1400"/>
              <a:buChar char="−"/>
              <a:defRPr/>
            </a:lvl5pPr>
            <a:lvl6pPr indent="-317500" lvl="5" marL="2743200" algn="l">
              <a:spcBef>
                <a:spcPts val="300"/>
              </a:spcBef>
              <a:spcAft>
                <a:spcPts val="0"/>
              </a:spcAft>
              <a:buClr>
                <a:schemeClr val="dk1"/>
              </a:buClr>
              <a:buSzPts val="1400"/>
              <a:buChar char="•"/>
              <a:defRPr/>
            </a:lvl6pPr>
            <a:lvl7pPr indent="-317500" lvl="6" marL="3200400" algn="l">
              <a:spcBef>
                <a:spcPts val="300"/>
              </a:spcBef>
              <a:spcAft>
                <a:spcPts val="0"/>
              </a:spcAft>
              <a:buClr>
                <a:schemeClr val="dk1"/>
              </a:buClr>
              <a:buSzPts val="1400"/>
              <a:buChar char="•"/>
              <a:defRPr/>
            </a:lvl7pPr>
            <a:lvl8pPr indent="-317500" lvl="7" marL="3657600" algn="l">
              <a:spcBef>
                <a:spcPts val="300"/>
              </a:spcBef>
              <a:spcAft>
                <a:spcPts val="0"/>
              </a:spcAft>
              <a:buClr>
                <a:schemeClr val="dk1"/>
              </a:buClr>
              <a:buSzPts val="1400"/>
              <a:buChar char="•"/>
              <a:defRPr/>
            </a:lvl8pPr>
            <a:lvl9pPr indent="-317500" lvl="8" marL="4114800" algn="l">
              <a:spcBef>
                <a:spcPts val="300"/>
              </a:spcBef>
              <a:spcAft>
                <a:spcPts val="0"/>
              </a:spcAft>
              <a:buClr>
                <a:schemeClr val="dk1"/>
              </a:buClr>
              <a:buSzPts val="1400"/>
              <a:buChar char="•"/>
              <a:defRPr/>
            </a:lvl9pPr>
          </a:lstStyle>
          <a:p/>
        </p:txBody>
      </p:sp>
      <p:sp>
        <p:nvSpPr>
          <p:cNvPr id="76" name="Google Shape;76;p14"/>
          <p:cNvSpPr txBox="1"/>
          <p:nvPr>
            <p:ph idx="2" type="body"/>
          </p:nvPr>
        </p:nvSpPr>
        <p:spPr>
          <a:xfrm>
            <a:off x="4770615" y="1215000"/>
            <a:ext cx="3995100" cy="3172500"/>
          </a:xfrm>
          <a:prstGeom prst="rect">
            <a:avLst/>
          </a:prstGeom>
          <a:noFill/>
          <a:ln>
            <a:noFill/>
          </a:ln>
        </p:spPr>
        <p:txBody>
          <a:bodyPr anchorCtr="0" anchor="t" bIns="0" lIns="0" spcFirstLastPara="1" rIns="0" wrap="square" tIns="0">
            <a:noAutofit/>
          </a:bodyPr>
          <a:lstStyle>
            <a:lvl1pPr indent="-228600" lvl="0" marL="457200" algn="l">
              <a:spcBef>
                <a:spcPts val="1300"/>
              </a:spcBef>
              <a:spcAft>
                <a:spcPts val="0"/>
              </a:spcAft>
              <a:buSzPts val="1200"/>
              <a:buFont typeface="Arial"/>
              <a:buNone/>
              <a:defRPr/>
            </a:lvl1pPr>
            <a:lvl2pPr indent="-317500" lvl="1" marL="914400" algn="l">
              <a:spcBef>
                <a:spcPts val="500"/>
              </a:spcBef>
              <a:spcAft>
                <a:spcPts val="0"/>
              </a:spcAft>
              <a:buSzPts val="1400"/>
              <a:buChar char="▪"/>
              <a:defRPr/>
            </a:lvl2pPr>
            <a:lvl3pPr indent="-317500" lvl="2" marL="1371600" algn="l">
              <a:spcBef>
                <a:spcPts val="200"/>
              </a:spcBef>
              <a:spcAft>
                <a:spcPts val="0"/>
              </a:spcAft>
              <a:buSzPts val="1400"/>
              <a:buChar char="–"/>
              <a:defRPr/>
            </a:lvl3pPr>
            <a:lvl4pPr indent="-330200" lvl="3" marL="1828800" algn="l">
              <a:spcBef>
                <a:spcPts val="200"/>
              </a:spcBef>
              <a:spcAft>
                <a:spcPts val="0"/>
              </a:spcAft>
              <a:buSzPts val="1600"/>
              <a:buChar char="▫"/>
              <a:defRPr/>
            </a:lvl4pPr>
            <a:lvl5pPr indent="-317500" lvl="4" marL="2286000" algn="l">
              <a:spcBef>
                <a:spcPts val="100"/>
              </a:spcBef>
              <a:spcAft>
                <a:spcPts val="0"/>
              </a:spcAft>
              <a:buSzPts val="1400"/>
              <a:buChar char="−"/>
              <a:defRPr/>
            </a:lvl5pPr>
            <a:lvl6pPr indent="-317500" lvl="5" marL="2743200" algn="l">
              <a:spcBef>
                <a:spcPts val="300"/>
              </a:spcBef>
              <a:spcAft>
                <a:spcPts val="0"/>
              </a:spcAft>
              <a:buClr>
                <a:schemeClr val="dk1"/>
              </a:buClr>
              <a:buSzPts val="1400"/>
              <a:buChar char="•"/>
              <a:defRPr/>
            </a:lvl6pPr>
            <a:lvl7pPr indent="-317500" lvl="6" marL="3200400" algn="l">
              <a:spcBef>
                <a:spcPts val="300"/>
              </a:spcBef>
              <a:spcAft>
                <a:spcPts val="0"/>
              </a:spcAft>
              <a:buClr>
                <a:schemeClr val="dk1"/>
              </a:buClr>
              <a:buSzPts val="1400"/>
              <a:buChar char="•"/>
              <a:defRPr/>
            </a:lvl7pPr>
            <a:lvl8pPr indent="-317500" lvl="7" marL="3657600" algn="l">
              <a:spcBef>
                <a:spcPts val="300"/>
              </a:spcBef>
              <a:spcAft>
                <a:spcPts val="0"/>
              </a:spcAft>
              <a:buClr>
                <a:schemeClr val="dk1"/>
              </a:buClr>
              <a:buSzPts val="1400"/>
              <a:buChar char="•"/>
              <a:defRPr/>
            </a:lvl8pPr>
            <a:lvl9pPr indent="-317500" lvl="8" marL="4114800" algn="l">
              <a:spcBef>
                <a:spcPts val="300"/>
              </a:spcBef>
              <a:spcAft>
                <a:spcPts val="0"/>
              </a:spcAft>
              <a:buClr>
                <a:schemeClr val="dk1"/>
              </a:buClr>
              <a:buSzPts val="1400"/>
              <a:buChar char="•"/>
              <a:defRPr/>
            </a:lvl9pPr>
          </a:lstStyle>
          <a:p/>
        </p:txBody>
      </p:sp>
      <p:sp>
        <p:nvSpPr>
          <p:cNvPr id="77" name="Google Shape;77;p14"/>
          <p:cNvSpPr txBox="1"/>
          <p:nvPr>
            <p:ph type="title"/>
          </p:nvPr>
        </p:nvSpPr>
        <p:spPr>
          <a:xfrm>
            <a:off x="377903" y="378000"/>
            <a:ext cx="8387700" cy="276900"/>
          </a:xfrm>
          <a:prstGeom prst="rect">
            <a:avLst/>
          </a:prstGeom>
          <a:noFill/>
          <a:ln>
            <a:noFill/>
          </a:ln>
        </p:spPr>
        <p:txBody>
          <a:bodyPr anchorCtr="0" anchor="t" bIns="0" lIns="0" spcFirstLastPara="1" rIns="0" wrap="square" tIns="0">
            <a:noAutofit/>
          </a:bodyPr>
          <a:lstStyle>
            <a:lvl1pPr lvl="0" algn="l">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ext: 3 columns">
  <p:cSld name="Title and text: 3 columns">
    <p:spTree>
      <p:nvGrpSpPr>
        <p:cNvPr id="78" name="Shape 78"/>
        <p:cNvGrpSpPr/>
        <p:nvPr/>
      </p:nvGrpSpPr>
      <p:grpSpPr>
        <a:xfrm>
          <a:off x="0" y="0"/>
          <a:ext cx="0" cy="0"/>
          <a:chOff x="0" y="0"/>
          <a:chExt cx="0" cy="0"/>
        </a:xfrm>
      </p:grpSpPr>
      <p:sp>
        <p:nvSpPr>
          <p:cNvPr id="79" name="Google Shape;79;p15"/>
          <p:cNvSpPr txBox="1"/>
          <p:nvPr>
            <p:ph idx="1" type="body"/>
          </p:nvPr>
        </p:nvSpPr>
        <p:spPr>
          <a:xfrm>
            <a:off x="6093271" y="1215000"/>
            <a:ext cx="2672400" cy="3172500"/>
          </a:xfrm>
          <a:prstGeom prst="rect">
            <a:avLst/>
          </a:prstGeom>
          <a:noFill/>
          <a:ln>
            <a:noFill/>
          </a:ln>
        </p:spPr>
        <p:txBody>
          <a:bodyPr anchorCtr="0" anchor="t" bIns="0" lIns="0" spcFirstLastPara="1" rIns="0" wrap="square" tIns="0">
            <a:noAutofit/>
          </a:bodyPr>
          <a:lstStyle>
            <a:lvl1pPr indent="-228600" lvl="0" marL="457200" algn="l">
              <a:spcBef>
                <a:spcPts val="1300"/>
              </a:spcBef>
              <a:spcAft>
                <a:spcPts val="0"/>
              </a:spcAft>
              <a:buSzPts val="1200"/>
              <a:buFont typeface="Arial"/>
              <a:buNone/>
              <a:defRPr/>
            </a:lvl1pPr>
            <a:lvl2pPr indent="-317500" lvl="1" marL="914400" algn="l">
              <a:spcBef>
                <a:spcPts val="500"/>
              </a:spcBef>
              <a:spcAft>
                <a:spcPts val="0"/>
              </a:spcAft>
              <a:buSzPts val="1400"/>
              <a:buChar char="▪"/>
              <a:defRPr/>
            </a:lvl2pPr>
            <a:lvl3pPr indent="-317500" lvl="2" marL="1371600" algn="l">
              <a:spcBef>
                <a:spcPts val="200"/>
              </a:spcBef>
              <a:spcAft>
                <a:spcPts val="0"/>
              </a:spcAft>
              <a:buSzPts val="1400"/>
              <a:buChar char="–"/>
              <a:defRPr/>
            </a:lvl3pPr>
            <a:lvl4pPr indent="-330200" lvl="3" marL="1828800" algn="l">
              <a:spcBef>
                <a:spcPts val="200"/>
              </a:spcBef>
              <a:spcAft>
                <a:spcPts val="0"/>
              </a:spcAft>
              <a:buSzPts val="1600"/>
              <a:buChar char="▫"/>
              <a:defRPr/>
            </a:lvl4pPr>
            <a:lvl5pPr indent="-317500" lvl="4" marL="2286000" algn="l">
              <a:spcBef>
                <a:spcPts val="100"/>
              </a:spcBef>
              <a:spcAft>
                <a:spcPts val="0"/>
              </a:spcAft>
              <a:buSzPts val="1400"/>
              <a:buChar char="−"/>
              <a:defRPr/>
            </a:lvl5pPr>
            <a:lvl6pPr indent="-317500" lvl="5" marL="2743200" algn="l">
              <a:spcBef>
                <a:spcPts val="300"/>
              </a:spcBef>
              <a:spcAft>
                <a:spcPts val="0"/>
              </a:spcAft>
              <a:buClr>
                <a:schemeClr val="dk1"/>
              </a:buClr>
              <a:buSzPts val="1400"/>
              <a:buChar char="•"/>
              <a:defRPr/>
            </a:lvl6pPr>
            <a:lvl7pPr indent="-317500" lvl="6" marL="3200400" algn="l">
              <a:spcBef>
                <a:spcPts val="300"/>
              </a:spcBef>
              <a:spcAft>
                <a:spcPts val="0"/>
              </a:spcAft>
              <a:buClr>
                <a:schemeClr val="dk1"/>
              </a:buClr>
              <a:buSzPts val="1400"/>
              <a:buChar char="•"/>
              <a:defRPr/>
            </a:lvl7pPr>
            <a:lvl8pPr indent="-317500" lvl="7" marL="3657600" algn="l">
              <a:spcBef>
                <a:spcPts val="300"/>
              </a:spcBef>
              <a:spcAft>
                <a:spcPts val="0"/>
              </a:spcAft>
              <a:buClr>
                <a:schemeClr val="dk1"/>
              </a:buClr>
              <a:buSzPts val="1400"/>
              <a:buChar char="•"/>
              <a:defRPr/>
            </a:lvl8pPr>
            <a:lvl9pPr indent="-317500" lvl="8" marL="4114800" algn="l">
              <a:spcBef>
                <a:spcPts val="300"/>
              </a:spcBef>
              <a:spcAft>
                <a:spcPts val="0"/>
              </a:spcAft>
              <a:buClr>
                <a:schemeClr val="dk1"/>
              </a:buClr>
              <a:buSzPts val="1400"/>
              <a:buChar char="•"/>
              <a:defRPr/>
            </a:lvl9pPr>
          </a:lstStyle>
          <a:p/>
        </p:txBody>
      </p:sp>
      <p:sp>
        <p:nvSpPr>
          <p:cNvPr id="80" name="Google Shape;80;p15"/>
          <p:cNvSpPr txBox="1"/>
          <p:nvPr>
            <p:ph idx="2" type="body"/>
          </p:nvPr>
        </p:nvSpPr>
        <p:spPr>
          <a:xfrm>
            <a:off x="3235586" y="1215000"/>
            <a:ext cx="2672400" cy="3172500"/>
          </a:xfrm>
          <a:prstGeom prst="rect">
            <a:avLst/>
          </a:prstGeom>
          <a:noFill/>
          <a:ln>
            <a:noFill/>
          </a:ln>
        </p:spPr>
        <p:txBody>
          <a:bodyPr anchorCtr="0" anchor="t" bIns="0" lIns="0" spcFirstLastPara="1" rIns="0" wrap="square" tIns="0">
            <a:noAutofit/>
          </a:bodyPr>
          <a:lstStyle>
            <a:lvl1pPr indent="-228600" lvl="0" marL="457200" algn="l">
              <a:spcBef>
                <a:spcPts val="1300"/>
              </a:spcBef>
              <a:spcAft>
                <a:spcPts val="0"/>
              </a:spcAft>
              <a:buSzPts val="1200"/>
              <a:buFont typeface="Arial"/>
              <a:buNone/>
              <a:defRPr/>
            </a:lvl1pPr>
            <a:lvl2pPr indent="-317500" lvl="1" marL="914400" algn="l">
              <a:spcBef>
                <a:spcPts val="500"/>
              </a:spcBef>
              <a:spcAft>
                <a:spcPts val="0"/>
              </a:spcAft>
              <a:buSzPts val="1400"/>
              <a:buChar char="▪"/>
              <a:defRPr/>
            </a:lvl2pPr>
            <a:lvl3pPr indent="-317500" lvl="2" marL="1371600" algn="l">
              <a:spcBef>
                <a:spcPts val="200"/>
              </a:spcBef>
              <a:spcAft>
                <a:spcPts val="0"/>
              </a:spcAft>
              <a:buSzPts val="1400"/>
              <a:buChar char="–"/>
              <a:defRPr/>
            </a:lvl3pPr>
            <a:lvl4pPr indent="-330200" lvl="3" marL="1828800" algn="l">
              <a:spcBef>
                <a:spcPts val="200"/>
              </a:spcBef>
              <a:spcAft>
                <a:spcPts val="0"/>
              </a:spcAft>
              <a:buSzPts val="1600"/>
              <a:buChar char="▫"/>
              <a:defRPr/>
            </a:lvl4pPr>
            <a:lvl5pPr indent="-317500" lvl="4" marL="2286000" algn="l">
              <a:spcBef>
                <a:spcPts val="100"/>
              </a:spcBef>
              <a:spcAft>
                <a:spcPts val="0"/>
              </a:spcAft>
              <a:buSzPts val="1400"/>
              <a:buChar char="−"/>
              <a:defRPr/>
            </a:lvl5pPr>
            <a:lvl6pPr indent="-317500" lvl="5" marL="2743200" algn="l">
              <a:spcBef>
                <a:spcPts val="300"/>
              </a:spcBef>
              <a:spcAft>
                <a:spcPts val="0"/>
              </a:spcAft>
              <a:buClr>
                <a:schemeClr val="dk1"/>
              </a:buClr>
              <a:buSzPts val="1400"/>
              <a:buChar char="•"/>
              <a:defRPr/>
            </a:lvl6pPr>
            <a:lvl7pPr indent="-317500" lvl="6" marL="3200400" algn="l">
              <a:spcBef>
                <a:spcPts val="300"/>
              </a:spcBef>
              <a:spcAft>
                <a:spcPts val="0"/>
              </a:spcAft>
              <a:buClr>
                <a:schemeClr val="dk1"/>
              </a:buClr>
              <a:buSzPts val="1400"/>
              <a:buChar char="•"/>
              <a:defRPr/>
            </a:lvl7pPr>
            <a:lvl8pPr indent="-317500" lvl="7" marL="3657600" algn="l">
              <a:spcBef>
                <a:spcPts val="300"/>
              </a:spcBef>
              <a:spcAft>
                <a:spcPts val="0"/>
              </a:spcAft>
              <a:buClr>
                <a:schemeClr val="dk1"/>
              </a:buClr>
              <a:buSzPts val="1400"/>
              <a:buChar char="•"/>
              <a:defRPr/>
            </a:lvl8pPr>
            <a:lvl9pPr indent="-317500" lvl="8" marL="4114800" algn="l">
              <a:spcBef>
                <a:spcPts val="300"/>
              </a:spcBef>
              <a:spcAft>
                <a:spcPts val="0"/>
              </a:spcAft>
              <a:buClr>
                <a:schemeClr val="dk1"/>
              </a:buClr>
              <a:buSzPts val="1400"/>
              <a:buChar char="•"/>
              <a:defRPr/>
            </a:lvl9pPr>
          </a:lstStyle>
          <a:p/>
        </p:txBody>
      </p:sp>
      <p:sp>
        <p:nvSpPr>
          <p:cNvPr id="81" name="Google Shape;81;p15"/>
          <p:cNvSpPr txBox="1"/>
          <p:nvPr>
            <p:ph idx="3" type="body"/>
          </p:nvPr>
        </p:nvSpPr>
        <p:spPr>
          <a:xfrm>
            <a:off x="377902" y="1215000"/>
            <a:ext cx="2672400" cy="3172500"/>
          </a:xfrm>
          <a:prstGeom prst="rect">
            <a:avLst/>
          </a:prstGeom>
          <a:noFill/>
          <a:ln>
            <a:noFill/>
          </a:ln>
        </p:spPr>
        <p:txBody>
          <a:bodyPr anchorCtr="0" anchor="t" bIns="0" lIns="0" spcFirstLastPara="1" rIns="0" wrap="square" tIns="0">
            <a:noAutofit/>
          </a:bodyPr>
          <a:lstStyle>
            <a:lvl1pPr indent="-228600" lvl="0" marL="457200" algn="l">
              <a:spcBef>
                <a:spcPts val="1300"/>
              </a:spcBef>
              <a:spcAft>
                <a:spcPts val="0"/>
              </a:spcAft>
              <a:buSzPts val="1200"/>
              <a:buFont typeface="Arial"/>
              <a:buNone/>
              <a:defRPr/>
            </a:lvl1pPr>
            <a:lvl2pPr indent="-317500" lvl="1" marL="914400" algn="l">
              <a:spcBef>
                <a:spcPts val="500"/>
              </a:spcBef>
              <a:spcAft>
                <a:spcPts val="0"/>
              </a:spcAft>
              <a:buSzPts val="1400"/>
              <a:buChar char="▪"/>
              <a:defRPr/>
            </a:lvl2pPr>
            <a:lvl3pPr indent="-317500" lvl="2" marL="1371600" algn="l">
              <a:spcBef>
                <a:spcPts val="200"/>
              </a:spcBef>
              <a:spcAft>
                <a:spcPts val="0"/>
              </a:spcAft>
              <a:buSzPts val="1400"/>
              <a:buChar char="–"/>
              <a:defRPr/>
            </a:lvl3pPr>
            <a:lvl4pPr indent="-330200" lvl="3" marL="1828800" algn="l">
              <a:spcBef>
                <a:spcPts val="200"/>
              </a:spcBef>
              <a:spcAft>
                <a:spcPts val="0"/>
              </a:spcAft>
              <a:buSzPts val="1600"/>
              <a:buChar char="▫"/>
              <a:defRPr/>
            </a:lvl4pPr>
            <a:lvl5pPr indent="-317500" lvl="4" marL="2286000" algn="l">
              <a:spcBef>
                <a:spcPts val="100"/>
              </a:spcBef>
              <a:spcAft>
                <a:spcPts val="0"/>
              </a:spcAft>
              <a:buSzPts val="1400"/>
              <a:buChar char="−"/>
              <a:defRPr/>
            </a:lvl5pPr>
            <a:lvl6pPr indent="-317500" lvl="5" marL="2743200" algn="l">
              <a:spcBef>
                <a:spcPts val="300"/>
              </a:spcBef>
              <a:spcAft>
                <a:spcPts val="0"/>
              </a:spcAft>
              <a:buClr>
                <a:schemeClr val="dk1"/>
              </a:buClr>
              <a:buSzPts val="1400"/>
              <a:buChar char="•"/>
              <a:defRPr/>
            </a:lvl6pPr>
            <a:lvl7pPr indent="-317500" lvl="6" marL="3200400" algn="l">
              <a:spcBef>
                <a:spcPts val="300"/>
              </a:spcBef>
              <a:spcAft>
                <a:spcPts val="0"/>
              </a:spcAft>
              <a:buClr>
                <a:schemeClr val="dk1"/>
              </a:buClr>
              <a:buSzPts val="1400"/>
              <a:buChar char="•"/>
              <a:defRPr/>
            </a:lvl7pPr>
            <a:lvl8pPr indent="-317500" lvl="7" marL="3657600" algn="l">
              <a:spcBef>
                <a:spcPts val="300"/>
              </a:spcBef>
              <a:spcAft>
                <a:spcPts val="0"/>
              </a:spcAft>
              <a:buClr>
                <a:schemeClr val="dk1"/>
              </a:buClr>
              <a:buSzPts val="1400"/>
              <a:buChar char="•"/>
              <a:defRPr/>
            </a:lvl8pPr>
            <a:lvl9pPr indent="-317500" lvl="8" marL="4114800" algn="l">
              <a:spcBef>
                <a:spcPts val="300"/>
              </a:spcBef>
              <a:spcAft>
                <a:spcPts val="0"/>
              </a:spcAft>
              <a:buClr>
                <a:schemeClr val="dk1"/>
              </a:buClr>
              <a:buSzPts val="1400"/>
              <a:buChar char="•"/>
              <a:defRPr/>
            </a:lvl9pPr>
          </a:lstStyle>
          <a:p/>
        </p:txBody>
      </p:sp>
      <p:sp>
        <p:nvSpPr>
          <p:cNvPr id="82" name="Google Shape;82;p15"/>
          <p:cNvSpPr txBox="1"/>
          <p:nvPr>
            <p:ph type="title"/>
          </p:nvPr>
        </p:nvSpPr>
        <p:spPr>
          <a:xfrm>
            <a:off x="377903" y="378000"/>
            <a:ext cx="8387700" cy="276900"/>
          </a:xfrm>
          <a:prstGeom prst="rect">
            <a:avLst/>
          </a:prstGeom>
          <a:noFill/>
          <a:ln>
            <a:noFill/>
          </a:ln>
        </p:spPr>
        <p:txBody>
          <a:bodyPr anchorCtr="0" anchor="t" bIns="0" lIns="0" spcFirstLastPara="1" rIns="0" wrap="square" tIns="0">
            <a:noAutofit/>
          </a:bodyPr>
          <a:lstStyle>
            <a:lvl1pPr lvl="0" algn="l">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2 columns - text and images">
  <p:cSld name="2 columns - text and images">
    <p:spTree>
      <p:nvGrpSpPr>
        <p:cNvPr id="83" name="Shape 83"/>
        <p:cNvGrpSpPr/>
        <p:nvPr/>
      </p:nvGrpSpPr>
      <p:grpSpPr>
        <a:xfrm>
          <a:off x="0" y="0"/>
          <a:ext cx="0" cy="0"/>
          <a:chOff x="0" y="0"/>
          <a:chExt cx="0" cy="0"/>
        </a:xfrm>
      </p:grpSpPr>
      <p:sp>
        <p:nvSpPr>
          <p:cNvPr id="84" name="Google Shape;84;p16"/>
          <p:cNvSpPr txBox="1"/>
          <p:nvPr>
            <p:ph type="title"/>
          </p:nvPr>
        </p:nvSpPr>
        <p:spPr>
          <a:xfrm>
            <a:off x="377903" y="378000"/>
            <a:ext cx="8387700" cy="276900"/>
          </a:xfrm>
          <a:prstGeom prst="rect">
            <a:avLst/>
          </a:prstGeom>
          <a:noFill/>
          <a:ln>
            <a:noFill/>
          </a:ln>
        </p:spPr>
        <p:txBody>
          <a:bodyPr anchorCtr="0" anchor="t" bIns="0" lIns="0" spcFirstLastPara="1" rIns="0" wrap="square" tIns="0">
            <a:noAutofit/>
          </a:bodyPr>
          <a:lstStyle>
            <a:lvl1pPr lvl="0" algn="l">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85" name="Google Shape;85;p16"/>
          <p:cNvSpPr txBox="1"/>
          <p:nvPr>
            <p:ph idx="1" type="body"/>
          </p:nvPr>
        </p:nvSpPr>
        <p:spPr>
          <a:xfrm>
            <a:off x="377902" y="3577500"/>
            <a:ext cx="3995100" cy="810000"/>
          </a:xfrm>
          <a:prstGeom prst="rect">
            <a:avLst/>
          </a:prstGeom>
          <a:noFill/>
          <a:ln>
            <a:noFill/>
          </a:ln>
        </p:spPr>
        <p:txBody>
          <a:bodyPr anchorCtr="0" anchor="t" bIns="0" lIns="0" spcFirstLastPara="1" rIns="0" wrap="square" tIns="0">
            <a:noAutofit/>
          </a:bodyPr>
          <a:lstStyle>
            <a:lvl1pPr indent="-228600" lvl="0" marL="457200" algn="l">
              <a:spcBef>
                <a:spcPts val="500"/>
              </a:spcBef>
              <a:spcAft>
                <a:spcPts val="0"/>
              </a:spcAft>
              <a:buSzPts val="1100"/>
              <a:buFont typeface="Arial"/>
              <a:buNone/>
              <a:defRPr sz="1300"/>
            </a:lvl1pPr>
            <a:lvl2pPr indent="-304800" lvl="1" marL="914400" algn="l">
              <a:spcBef>
                <a:spcPts val="500"/>
              </a:spcBef>
              <a:spcAft>
                <a:spcPts val="0"/>
              </a:spcAft>
              <a:buSzPts val="1200"/>
              <a:buChar char="▪"/>
              <a:defRPr sz="1200"/>
            </a:lvl2pPr>
            <a:lvl3pPr indent="-298450" lvl="2" marL="1371600" algn="l">
              <a:spcBef>
                <a:spcPts val="200"/>
              </a:spcBef>
              <a:spcAft>
                <a:spcPts val="0"/>
              </a:spcAft>
              <a:buSzPts val="1100"/>
              <a:buChar char="–"/>
              <a:defRPr sz="1100"/>
            </a:lvl3pPr>
            <a:lvl4pPr indent="-330200" lvl="3" marL="1828800" algn="l">
              <a:spcBef>
                <a:spcPts val="200"/>
              </a:spcBef>
              <a:spcAft>
                <a:spcPts val="0"/>
              </a:spcAft>
              <a:buSzPts val="1600"/>
              <a:buChar char="▫"/>
              <a:defRPr/>
            </a:lvl4pPr>
            <a:lvl5pPr indent="-317500" lvl="4" marL="2286000" algn="l">
              <a:spcBef>
                <a:spcPts val="100"/>
              </a:spcBef>
              <a:spcAft>
                <a:spcPts val="0"/>
              </a:spcAft>
              <a:buSzPts val="1400"/>
              <a:buChar char="−"/>
              <a:defRPr/>
            </a:lvl5pPr>
            <a:lvl6pPr indent="-317500" lvl="5" marL="2743200" algn="l">
              <a:spcBef>
                <a:spcPts val="300"/>
              </a:spcBef>
              <a:spcAft>
                <a:spcPts val="0"/>
              </a:spcAft>
              <a:buClr>
                <a:schemeClr val="dk1"/>
              </a:buClr>
              <a:buSzPts val="1400"/>
              <a:buChar char="•"/>
              <a:defRPr/>
            </a:lvl6pPr>
            <a:lvl7pPr indent="-317500" lvl="6" marL="3200400" algn="l">
              <a:spcBef>
                <a:spcPts val="300"/>
              </a:spcBef>
              <a:spcAft>
                <a:spcPts val="0"/>
              </a:spcAft>
              <a:buClr>
                <a:schemeClr val="dk1"/>
              </a:buClr>
              <a:buSzPts val="1400"/>
              <a:buChar char="•"/>
              <a:defRPr/>
            </a:lvl7pPr>
            <a:lvl8pPr indent="-317500" lvl="7" marL="3657600" algn="l">
              <a:spcBef>
                <a:spcPts val="300"/>
              </a:spcBef>
              <a:spcAft>
                <a:spcPts val="0"/>
              </a:spcAft>
              <a:buClr>
                <a:schemeClr val="dk1"/>
              </a:buClr>
              <a:buSzPts val="1400"/>
              <a:buChar char="•"/>
              <a:defRPr/>
            </a:lvl8pPr>
            <a:lvl9pPr indent="-317500" lvl="8" marL="4114800" algn="l">
              <a:spcBef>
                <a:spcPts val="300"/>
              </a:spcBef>
              <a:spcAft>
                <a:spcPts val="0"/>
              </a:spcAft>
              <a:buClr>
                <a:schemeClr val="dk1"/>
              </a:buClr>
              <a:buSzPts val="1400"/>
              <a:buChar char="•"/>
              <a:defRPr/>
            </a:lvl9pPr>
          </a:lstStyle>
          <a:p/>
        </p:txBody>
      </p:sp>
      <p:sp>
        <p:nvSpPr>
          <p:cNvPr id="86" name="Google Shape;86;p16"/>
          <p:cNvSpPr/>
          <p:nvPr>
            <p:ph idx="2" type="pic"/>
          </p:nvPr>
        </p:nvSpPr>
        <p:spPr>
          <a:xfrm>
            <a:off x="377902" y="1215000"/>
            <a:ext cx="3995100" cy="1973100"/>
          </a:xfrm>
          <a:prstGeom prst="rect">
            <a:avLst/>
          </a:prstGeom>
          <a:solidFill>
            <a:schemeClr val="dk2">
              <a:alpha val="69803"/>
            </a:schemeClr>
          </a:solidFill>
          <a:ln>
            <a:noFill/>
          </a:ln>
        </p:spPr>
        <p:txBody>
          <a:bodyPr anchorCtr="0" anchor="t" bIns="0" lIns="0" spcFirstLastPara="1" rIns="0" wrap="square" tIns="135000">
            <a:noAutofit/>
          </a:bodyPr>
          <a:lstStyle>
            <a:lvl1pPr lvl="0" marR="0" rtl="0" algn="ctr">
              <a:spcBef>
                <a:spcPts val="1400"/>
              </a:spcBef>
              <a:spcAft>
                <a:spcPts val="0"/>
              </a:spcAft>
              <a:buClr>
                <a:schemeClr val="accent1"/>
              </a:buClr>
              <a:buSzPts val="1000"/>
              <a:buFont typeface="Arial"/>
              <a:buNone/>
              <a:defRPr b="0" i="0" sz="1200" u="none" cap="none" strike="noStrike">
                <a:solidFill>
                  <a:schemeClr val="dk1"/>
                </a:solidFill>
                <a:latin typeface="Arial"/>
                <a:ea typeface="Arial"/>
                <a:cs typeface="Arial"/>
                <a:sym typeface="Arial"/>
              </a:defRPr>
            </a:lvl1pPr>
            <a:lvl2pPr lvl="1" marR="0" rtl="0" algn="l">
              <a:spcBef>
                <a:spcPts val="500"/>
              </a:spcBef>
              <a:spcAft>
                <a:spcPts val="0"/>
              </a:spcAft>
              <a:buClr>
                <a:schemeClr val="accent1"/>
              </a:buClr>
              <a:buSzPts val="1300"/>
              <a:buFont typeface="Noto Sans Symbols"/>
              <a:buChar char="▪"/>
              <a:defRPr b="0" i="0" sz="1300" u="none" cap="none" strike="noStrike">
                <a:solidFill>
                  <a:schemeClr val="dk1"/>
                </a:solidFill>
                <a:latin typeface="Arial"/>
                <a:ea typeface="Arial"/>
                <a:cs typeface="Arial"/>
                <a:sym typeface="Arial"/>
              </a:defRPr>
            </a:lvl2pPr>
            <a:lvl3pPr lvl="2" marR="0" rtl="0" algn="l">
              <a:spcBef>
                <a:spcPts val="200"/>
              </a:spcBef>
              <a:spcAft>
                <a:spcPts val="0"/>
              </a:spcAft>
              <a:buClr>
                <a:schemeClr val="dk1"/>
              </a:buClr>
              <a:buSzPts val="1300"/>
              <a:buFont typeface="Arial"/>
              <a:buChar char="–"/>
              <a:defRPr b="0" i="0" sz="1300" u="none" cap="none" strike="noStrike">
                <a:solidFill>
                  <a:schemeClr val="dk1"/>
                </a:solidFill>
                <a:latin typeface="Arial"/>
                <a:ea typeface="Arial"/>
                <a:cs typeface="Arial"/>
                <a:sym typeface="Arial"/>
              </a:defRPr>
            </a:lvl3pPr>
            <a:lvl4pPr lvl="3" marR="0" rtl="0" algn="l">
              <a:spcBef>
                <a:spcPts val="200"/>
              </a:spcBef>
              <a:spcAft>
                <a:spcPts val="0"/>
              </a:spcAft>
              <a:buClr>
                <a:schemeClr val="dk1"/>
              </a:buClr>
              <a:buSzPts val="1400"/>
              <a:buFont typeface="Arial"/>
              <a:buChar char="▫"/>
              <a:defRPr b="0" i="0" sz="1200" u="none" cap="none" strike="noStrike">
                <a:solidFill>
                  <a:schemeClr val="dk1"/>
                </a:solidFill>
                <a:latin typeface="Arial"/>
                <a:ea typeface="Arial"/>
                <a:cs typeface="Arial"/>
                <a:sym typeface="Arial"/>
              </a:defRPr>
            </a:lvl4pPr>
            <a:lvl5pPr lvl="4" marR="0" rtl="0" algn="l">
              <a:spcBef>
                <a:spcPts val="100"/>
              </a:spcBef>
              <a:spcAft>
                <a:spcPts val="0"/>
              </a:spcAft>
              <a:buClr>
                <a:schemeClr val="dk1"/>
              </a:buClr>
              <a:buSzPts val="1100"/>
              <a:buFont typeface="Noto Sans Symbols"/>
              <a:buChar char="−"/>
              <a:defRPr b="0" i="0" sz="1100" u="none" cap="none" strike="noStrike">
                <a:solidFill>
                  <a:schemeClr val="dk1"/>
                </a:solidFill>
                <a:latin typeface="Arial"/>
                <a:ea typeface="Arial"/>
                <a:cs typeface="Arial"/>
                <a:sym typeface="Arial"/>
              </a:defRPr>
            </a:lvl5pPr>
            <a:lvl6pPr lvl="5" marR="0" rtl="0" algn="l">
              <a:spcBef>
                <a:spcPts val="4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lvl="6" marR="0" rtl="0" algn="l">
              <a:spcBef>
                <a:spcPts val="4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lvl="7" marR="0" rtl="0" algn="l">
              <a:spcBef>
                <a:spcPts val="4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lvl="8" marR="0" rtl="0" algn="l">
              <a:spcBef>
                <a:spcPts val="4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87" name="Google Shape;87;p16"/>
          <p:cNvSpPr txBox="1"/>
          <p:nvPr>
            <p:ph idx="3" type="body"/>
          </p:nvPr>
        </p:nvSpPr>
        <p:spPr>
          <a:xfrm>
            <a:off x="4770615" y="3577500"/>
            <a:ext cx="3995100" cy="810000"/>
          </a:xfrm>
          <a:prstGeom prst="rect">
            <a:avLst/>
          </a:prstGeom>
          <a:noFill/>
          <a:ln>
            <a:noFill/>
          </a:ln>
        </p:spPr>
        <p:txBody>
          <a:bodyPr anchorCtr="0" anchor="t" bIns="0" lIns="0" spcFirstLastPara="1" rIns="0" wrap="square" tIns="0">
            <a:noAutofit/>
          </a:bodyPr>
          <a:lstStyle>
            <a:lvl1pPr indent="-228600" lvl="0" marL="457200" algn="l">
              <a:spcBef>
                <a:spcPts val="500"/>
              </a:spcBef>
              <a:spcAft>
                <a:spcPts val="0"/>
              </a:spcAft>
              <a:buSzPts val="1100"/>
              <a:buFont typeface="Arial"/>
              <a:buNone/>
              <a:defRPr sz="1300"/>
            </a:lvl1pPr>
            <a:lvl2pPr indent="-304800" lvl="1" marL="914400" algn="l">
              <a:spcBef>
                <a:spcPts val="500"/>
              </a:spcBef>
              <a:spcAft>
                <a:spcPts val="0"/>
              </a:spcAft>
              <a:buSzPts val="1200"/>
              <a:buChar char="▪"/>
              <a:defRPr sz="1200"/>
            </a:lvl2pPr>
            <a:lvl3pPr indent="-298450" lvl="2" marL="1371600" algn="l">
              <a:spcBef>
                <a:spcPts val="200"/>
              </a:spcBef>
              <a:spcAft>
                <a:spcPts val="0"/>
              </a:spcAft>
              <a:buSzPts val="1100"/>
              <a:buChar char="–"/>
              <a:defRPr sz="1100"/>
            </a:lvl3pPr>
            <a:lvl4pPr indent="-330200" lvl="3" marL="1828800" algn="l">
              <a:spcBef>
                <a:spcPts val="200"/>
              </a:spcBef>
              <a:spcAft>
                <a:spcPts val="0"/>
              </a:spcAft>
              <a:buSzPts val="1600"/>
              <a:buChar char="▫"/>
              <a:defRPr/>
            </a:lvl4pPr>
            <a:lvl5pPr indent="-317500" lvl="4" marL="2286000" algn="l">
              <a:spcBef>
                <a:spcPts val="100"/>
              </a:spcBef>
              <a:spcAft>
                <a:spcPts val="0"/>
              </a:spcAft>
              <a:buSzPts val="1400"/>
              <a:buChar char="−"/>
              <a:defRPr/>
            </a:lvl5pPr>
            <a:lvl6pPr indent="-317500" lvl="5" marL="2743200" algn="l">
              <a:spcBef>
                <a:spcPts val="300"/>
              </a:spcBef>
              <a:spcAft>
                <a:spcPts val="0"/>
              </a:spcAft>
              <a:buClr>
                <a:schemeClr val="dk1"/>
              </a:buClr>
              <a:buSzPts val="1400"/>
              <a:buChar char="•"/>
              <a:defRPr/>
            </a:lvl6pPr>
            <a:lvl7pPr indent="-317500" lvl="6" marL="3200400" algn="l">
              <a:spcBef>
                <a:spcPts val="300"/>
              </a:spcBef>
              <a:spcAft>
                <a:spcPts val="0"/>
              </a:spcAft>
              <a:buClr>
                <a:schemeClr val="dk1"/>
              </a:buClr>
              <a:buSzPts val="1400"/>
              <a:buChar char="•"/>
              <a:defRPr/>
            </a:lvl7pPr>
            <a:lvl8pPr indent="-317500" lvl="7" marL="3657600" algn="l">
              <a:spcBef>
                <a:spcPts val="300"/>
              </a:spcBef>
              <a:spcAft>
                <a:spcPts val="0"/>
              </a:spcAft>
              <a:buClr>
                <a:schemeClr val="dk1"/>
              </a:buClr>
              <a:buSzPts val="1400"/>
              <a:buChar char="•"/>
              <a:defRPr/>
            </a:lvl8pPr>
            <a:lvl9pPr indent="-317500" lvl="8" marL="4114800" algn="l">
              <a:spcBef>
                <a:spcPts val="300"/>
              </a:spcBef>
              <a:spcAft>
                <a:spcPts val="0"/>
              </a:spcAft>
              <a:buClr>
                <a:schemeClr val="dk1"/>
              </a:buClr>
              <a:buSzPts val="1400"/>
              <a:buChar char="•"/>
              <a:defRPr/>
            </a:lvl9pPr>
          </a:lstStyle>
          <a:p/>
        </p:txBody>
      </p:sp>
      <p:sp>
        <p:nvSpPr>
          <p:cNvPr id="88" name="Google Shape;88;p16"/>
          <p:cNvSpPr/>
          <p:nvPr>
            <p:ph idx="4" type="pic"/>
          </p:nvPr>
        </p:nvSpPr>
        <p:spPr>
          <a:xfrm>
            <a:off x="4770615" y="1215000"/>
            <a:ext cx="3995100" cy="1973100"/>
          </a:xfrm>
          <a:prstGeom prst="rect">
            <a:avLst/>
          </a:prstGeom>
          <a:solidFill>
            <a:schemeClr val="dk2">
              <a:alpha val="69803"/>
            </a:schemeClr>
          </a:solidFill>
          <a:ln>
            <a:noFill/>
          </a:ln>
        </p:spPr>
        <p:txBody>
          <a:bodyPr anchorCtr="0" anchor="t" bIns="0" lIns="0" spcFirstLastPara="1" rIns="0" wrap="square" tIns="135000">
            <a:noAutofit/>
          </a:bodyPr>
          <a:lstStyle>
            <a:lvl1pPr lvl="0" marR="0" rtl="0" algn="ctr">
              <a:spcBef>
                <a:spcPts val="1400"/>
              </a:spcBef>
              <a:spcAft>
                <a:spcPts val="0"/>
              </a:spcAft>
              <a:buClr>
                <a:schemeClr val="accent1"/>
              </a:buClr>
              <a:buSzPts val="1000"/>
              <a:buFont typeface="Arial"/>
              <a:buNone/>
              <a:defRPr b="0" i="0" sz="1200" u="none" cap="none" strike="noStrike">
                <a:solidFill>
                  <a:schemeClr val="dk1"/>
                </a:solidFill>
                <a:latin typeface="Arial"/>
                <a:ea typeface="Arial"/>
                <a:cs typeface="Arial"/>
                <a:sym typeface="Arial"/>
              </a:defRPr>
            </a:lvl1pPr>
            <a:lvl2pPr lvl="1" marR="0" rtl="0" algn="l">
              <a:spcBef>
                <a:spcPts val="500"/>
              </a:spcBef>
              <a:spcAft>
                <a:spcPts val="0"/>
              </a:spcAft>
              <a:buClr>
                <a:schemeClr val="accent1"/>
              </a:buClr>
              <a:buSzPts val="1300"/>
              <a:buFont typeface="Noto Sans Symbols"/>
              <a:buChar char="▪"/>
              <a:defRPr b="0" i="0" sz="1300" u="none" cap="none" strike="noStrike">
                <a:solidFill>
                  <a:schemeClr val="dk1"/>
                </a:solidFill>
                <a:latin typeface="Arial"/>
                <a:ea typeface="Arial"/>
                <a:cs typeface="Arial"/>
                <a:sym typeface="Arial"/>
              </a:defRPr>
            </a:lvl2pPr>
            <a:lvl3pPr lvl="2" marR="0" rtl="0" algn="l">
              <a:spcBef>
                <a:spcPts val="200"/>
              </a:spcBef>
              <a:spcAft>
                <a:spcPts val="0"/>
              </a:spcAft>
              <a:buClr>
                <a:schemeClr val="dk1"/>
              </a:buClr>
              <a:buSzPts val="1300"/>
              <a:buFont typeface="Arial"/>
              <a:buChar char="–"/>
              <a:defRPr b="0" i="0" sz="1300" u="none" cap="none" strike="noStrike">
                <a:solidFill>
                  <a:schemeClr val="dk1"/>
                </a:solidFill>
                <a:latin typeface="Arial"/>
                <a:ea typeface="Arial"/>
                <a:cs typeface="Arial"/>
                <a:sym typeface="Arial"/>
              </a:defRPr>
            </a:lvl3pPr>
            <a:lvl4pPr lvl="3" marR="0" rtl="0" algn="l">
              <a:spcBef>
                <a:spcPts val="200"/>
              </a:spcBef>
              <a:spcAft>
                <a:spcPts val="0"/>
              </a:spcAft>
              <a:buClr>
                <a:schemeClr val="dk1"/>
              </a:buClr>
              <a:buSzPts val="1400"/>
              <a:buFont typeface="Arial"/>
              <a:buChar char="▫"/>
              <a:defRPr b="0" i="0" sz="1200" u="none" cap="none" strike="noStrike">
                <a:solidFill>
                  <a:schemeClr val="dk1"/>
                </a:solidFill>
                <a:latin typeface="Arial"/>
                <a:ea typeface="Arial"/>
                <a:cs typeface="Arial"/>
                <a:sym typeface="Arial"/>
              </a:defRPr>
            </a:lvl4pPr>
            <a:lvl5pPr lvl="4" marR="0" rtl="0" algn="l">
              <a:spcBef>
                <a:spcPts val="100"/>
              </a:spcBef>
              <a:spcAft>
                <a:spcPts val="0"/>
              </a:spcAft>
              <a:buClr>
                <a:schemeClr val="dk1"/>
              </a:buClr>
              <a:buSzPts val="1100"/>
              <a:buFont typeface="Noto Sans Symbols"/>
              <a:buChar char="−"/>
              <a:defRPr b="0" i="0" sz="1100" u="none" cap="none" strike="noStrike">
                <a:solidFill>
                  <a:schemeClr val="dk1"/>
                </a:solidFill>
                <a:latin typeface="Arial"/>
                <a:ea typeface="Arial"/>
                <a:cs typeface="Arial"/>
                <a:sym typeface="Arial"/>
              </a:defRPr>
            </a:lvl5pPr>
            <a:lvl6pPr lvl="5" marR="0" rtl="0" algn="l">
              <a:spcBef>
                <a:spcPts val="4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lvl="6" marR="0" rtl="0" algn="l">
              <a:spcBef>
                <a:spcPts val="4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lvl="7" marR="0" rtl="0" algn="l">
              <a:spcBef>
                <a:spcPts val="4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lvl="8" marR="0" rtl="0" algn="l">
              <a:spcBef>
                <a:spcPts val="4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3 columns - text and images">
  <p:cSld name="3 columns - text and images">
    <p:spTree>
      <p:nvGrpSpPr>
        <p:cNvPr id="89" name="Shape 89"/>
        <p:cNvGrpSpPr/>
        <p:nvPr/>
      </p:nvGrpSpPr>
      <p:grpSpPr>
        <a:xfrm>
          <a:off x="0" y="0"/>
          <a:ext cx="0" cy="0"/>
          <a:chOff x="0" y="0"/>
          <a:chExt cx="0" cy="0"/>
        </a:xfrm>
      </p:grpSpPr>
      <p:sp>
        <p:nvSpPr>
          <p:cNvPr id="90" name="Google Shape;90;p17"/>
          <p:cNvSpPr txBox="1"/>
          <p:nvPr>
            <p:ph type="title"/>
          </p:nvPr>
        </p:nvSpPr>
        <p:spPr>
          <a:xfrm>
            <a:off x="377903" y="378000"/>
            <a:ext cx="8387700" cy="276900"/>
          </a:xfrm>
          <a:prstGeom prst="rect">
            <a:avLst/>
          </a:prstGeom>
          <a:noFill/>
          <a:ln>
            <a:noFill/>
          </a:ln>
        </p:spPr>
        <p:txBody>
          <a:bodyPr anchorCtr="0" anchor="t" bIns="0" lIns="0" spcFirstLastPara="1" rIns="0" wrap="square" tIns="0">
            <a:noAutofit/>
          </a:bodyPr>
          <a:lstStyle>
            <a:lvl1pPr lvl="0" algn="l">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91" name="Google Shape;91;p17"/>
          <p:cNvSpPr txBox="1"/>
          <p:nvPr>
            <p:ph idx="1" type="body"/>
          </p:nvPr>
        </p:nvSpPr>
        <p:spPr>
          <a:xfrm>
            <a:off x="377902" y="3266191"/>
            <a:ext cx="2542800" cy="1121400"/>
          </a:xfrm>
          <a:prstGeom prst="rect">
            <a:avLst/>
          </a:prstGeom>
          <a:noFill/>
          <a:ln>
            <a:noFill/>
          </a:ln>
        </p:spPr>
        <p:txBody>
          <a:bodyPr anchorCtr="0" anchor="t" bIns="0" lIns="0" spcFirstLastPara="1" rIns="0" wrap="square" tIns="0">
            <a:noAutofit/>
          </a:bodyPr>
          <a:lstStyle>
            <a:lvl1pPr indent="-228600" lvl="0" marL="457200" algn="l">
              <a:spcBef>
                <a:spcPts val="500"/>
              </a:spcBef>
              <a:spcAft>
                <a:spcPts val="0"/>
              </a:spcAft>
              <a:buSzPts val="1100"/>
              <a:buFont typeface="Arial"/>
              <a:buNone/>
              <a:defRPr sz="1300"/>
            </a:lvl1pPr>
            <a:lvl2pPr indent="-304800" lvl="1" marL="914400" algn="l">
              <a:spcBef>
                <a:spcPts val="500"/>
              </a:spcBef>
              <a:spcAft>
                <a:spcPts val="0"/>
              </a:spcAft>
              <a:buSzPts val="1200"/>
              <a:buChar char="▪"/>
              <a:defRPr sz="1200"/>
            </a:lvl2pPr>
            <a:lvl3pPr indent="-298450" lvl="2" marL="1371600" algn="l">
              <a:spcBef>
                <a:spcPts val="200"/>
              </a:spcBef>
              <a:spcAft>
                <a:spcPts val="0"/>
              </a:spcAft>
              <a:buSzPts val="1100"/>
              <a:buChar char="–"/>
              <a:defRPr sz="1100"/>
            </a:lvl3pPr>
            <a:lvl4pPr indent="-330200" lvl="3" marL="1828800" algn="l">
              <a:spcBef>
                <a:spcPts val="200"/>
              </a:spcBef>
              <a:spcAft>
                <a:spcPts val="0"/>
              </a:spcAft>
              <a:buSzPts val="1600"/>
              <a:buChar char="▫"/>
              <a:defRPr/>
            </a:lvl4pPr>
            <a:lvl5pPr indent="-317500" lvl="4" marL="2286000" algn="l">
              <a:spcBef>
                <a:spcPts val="100"/>
              </a:spcBef>
              <a:spcAft>
                <a:spcPts val="0"/>
              </a:spcAft>
              <a:buSzPts val="1400"/>
              <a:buChar char="−"/>
              <a:defRPr/>
            </a:lvl5pPr>
            <a:lvl6pPr indent="-317500" lvl="5" marL="2743200" algn="l">
              <a:spcBef>
                <a:spcPts val="300"/>
              </a:spcBef>
              <a:spcAft>
                <a:spcPts val="0"/>
              </a:spcAft>
              <a:buClr>
                <a:schemeClr val="dk1"/>
              </a:buClr>
              <a:buSzPts val="1400"/>
              <a:buChar char="•"/>
              <a:defRPr/>
            </a:lvl6pPr>
            <a:lvl7pPr indent="-317500" lvl="6" marL="3200400" algn="l">
              <a:spcBef>
                <a:spcPts val="300"/>
              </a:spcBef>
              <a:spcAft>
                <a:spcPts val="0"/>
              </a:spcAft>
              <a:buClr>
                <a:schemeClr val="dk1"/>
              </a:buClr>
              <a:buSzPts val="1400"/>
              <a:buChar char="•"/>
              <a:defRPr/>
            </a:lvl7pPr>
            <a:lvl8pPr indent="-317500" lvl="7" marL="3657600" algn="l">
              <a:spcBef>
                <a:spcPts val="300"/>
              </a:spcBef>
              <a:spcAft>
                <a:spcPts val="0"/>
              </a:spcAft>
              <a:buClr>
                <a:schemeClr val="dk1"/>
              </a:buClr>
              <a:buSzPts val="1400"/>
              <a:buChar char="•"/>
              <a:defRPr/>
            </a:lvl8pPr>
            <a:lvl9pPr indent="-317500" lvl="8" marL="4114800" algn="l">
              <a:spcBef>
                <a:spcPts val="300"/>
              </a:spcBef>
              <a:spcAft>
                <a:spcPts val="0"/>
              </a:spcAft>
              <a:buClr>
                <a:schemeClr val="dk1"/>
              </a:buClr>
              <a:buSzPts val="1400"/>
              <a:buChar char="•"/>
              <a:defRPr/>
            </a:lvl9pPr>
          </a:lstStyle>
          <a:p/>
        </p:txBody>
      </p:sp>
      <p:sp>
        <p:nvSpPr>
          <p:cNvPr id="92" name="Google Shape;92;p17"/>
          <p:cNvSpPr/>
          <p:nvPr>
            <p:ph idx="2" type="pic"/>
          </p:nvPr>
        </p:nvSpPr>
        <p:spPr>
          <a:xfrm>
            <a:off x="377902" y="1215000"/>
            <a:ext cx="2542800" cy="1674000"/>
          </a:xfrm>
          <a:prstGeom prst="rect">
            <a:avLst/>
          </a:prstGeom>
          <a:solidFill>
            <a:schemeClr val="dk2">
              <a:alpha val="69803"/>
            </a:schemeClr>
          </a:solidFill>
          <a:ln>
            <a:noFill/>
          </a:ln>
        </p:spPr>
        <p:txBody>
          <a:bodyPr anchorCtr="0" anchor="t" bIns="0" lIns="0" spcFirstLastPara="1" rIns="0" wrap="square" tIns="135000">
            <a:noAutofit/>
          </a:bodyPr>
          <a:lstStyle>
            <a:lvl1pPr lvl="0" marR="0" rtl="0" algn="ctr">
              <a:spcBef>
                <a:spcPts val="1400"/>
              </a:spcBef>
              <a:spcAft>
                <a:spcPts val="0"/>
              </a:spcAft>
              <a:buClr>
                <a:schemeClr val="accent1"/>
              </a:buClr>
              <a:buSzPts val="1000"/>
              <a:buFont typeface="Arial"/>
              <a:buNone/>
              <a:defRPr b="0" i="0" sz="1200" u="none" cap="none" strike="noStrike">
                <a:solidFill>
                  <a:schemeClr val="dk1"/>
                </a:solidFill>
                <a:latin typeface="Arial"/>
                <a:ea typeface="Arial"/>
                <a:cs typeface="Arial"/>
                <a:sym typeface="Arial"/>
              </a:defRPr>
            </a:lvl1pPr>
            <a:lvl2pPr lvl="1" marR="0" rtl="0" algn="l">
              <a:spcBef>
                <a:spcPts val="500"/>
              </a:spcBef>
              <a:spcAft>
                <a:spcPts val="0"/>
              </a:spcAft>
              <a:buClr>
                <a:schemeClr val="accent1"/>
              </a:buClr>
              <a:buSzPts val="1300"/>
              <a:buFont typeface="Noto Sans Symbols"/>
              <a:buChar char="▪"/>
              <a:defRPr b="0" i="0" sz="1300" u="none" cap="none" strike="noStrike">
                <a:solidFill>
                  <a:schemeClr val="dk1"/>
                </a:solidFill>
                <a:latin typeface="Arial"/>
                <a:ea typeface="Arial"/>
                <a:cs typeface="Arial"/>
                <a:sym typeface="Arial"/>
              </a:defRPr>
            </a:lvl2pPr>
            <a:lvl3pPr lvl="2" marR="0" rtl="0" algn="l">
              <a:spcBef>
                <a:spcPts val="200"/>
              </a:spcBef>
              <a:spcAft>
                <a:spcPts val="0"/>
              </a:spcAft>
              <a:buClr>
                <a:schemeClr val="dk1"/>
              </a:buClr>
              <a:buSzPts val="1300"/>
              <a:buFont typeface="Arial"/>
              <a:buChar char="–"/>
              <a:defRPr b="0" i="0" sz="1300" u="none" cap="none" strike="noStrike">
                <a:solidFill>
                  <a:schemeClr val="dk1"/>
                </a:solidFill>
                <a:latin typeface="Arial"/>
                <a:ea typeface="Arial"/>
                <a:cs typeface="Arial"/>
                <a:sym typeface="Arial"/>
              </a:defRPr>
            </a:lvl3pPr>
            <a:lvl4pPr lvl="3" marR="0" rtl="0" algn="l">
              <a:spcBef>
                <a:spcPts val="200"/>
              </a:spcBef>
              <a:spcAft>
                <a:spcPts val="0"/>
              </a:spcAft>
              <a:buClr>
                <a:schemeClr val="dk1"/>
              </a:buClr>
              <a:buSzPts val="1400"/>
              <a:buFont typeface="Arial"/>
              <a:buChar char="▫"/>
              <a:defRPr b="0" i="0" sz="1200" u="none" cap="none" strike="noStrike">
                <a:solidFill>
                  <a:schemeClr val="dk1"/>
                </a:solidFill>
                <a:latin typeface="Arial"/>
                <a:ea typeface="Arial"/>
                <a:cs typeface="Arial"/>
                <a:sym typeface="Arial"/>
              </a:defRPr>
            </a:lvl4pPr>
            <a:lvl5pPr lvl="4" marR="0" rtl="0" algn="l">
              <a:spcBef>
                <a:spcPts val="100"/>
              </a:spcBef>
              <a:spcAft>
                <a:spcPts val="0"/>
              </a:spcAft>
              <a:buClr>
                <a:schemeClr val="dk1"/>
              </a:buClr>
              <a:buSzPts val="1100"/>
              <a:buFont typeface="Noto Sans Symbols"/>
              <a:buChar char="−"/>
              <a:defRPr b="0" i="0" sz="1100" u="none" cap="none" strike="noStrike">
                <a:solidFill>
                  <a:schemeClr val="dk1"/>
                </a:solidFill>
                <a:latin typeface="Arial"/>
                <a:ea typeface="Arial"/>
                <a:cs typeface="Arial"/>
                <a:sym typeface="Arial"/>
              </a:defRPr>
            </a:lvl5pPr>
            <a:lvl6pPr lvl="5" marR="0" rtl="0" algn="l">
              <a:spcBef>
                <a:spcPts val="4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lvl="6" marR="0" rtl="0" algn="l">
              <a:spcBef>
                <a:spcPts val="4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lvl="7" marR="0" rtl="0" algn="l">
              <a:spcBef>
                <a:spcPts val="4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lvl="8" marR="0" rtl="0" algn="l">
              <a:spcBef>
                <a:spcPts val="4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93" name="Google Shape;93;p17"/>
          <p:cNvSpPr txBox="1"/>
          <p:nvPr>
            <p:ph idx="3" type="body"/>
          </p:nvPr>
        </p:nvSpPr>
        <p:spPr>
          <a:xfrm>
            <a:off x="6222837" y="3266191"/>
            <a:ext cx="2542800" cy="1121400"/>
          </a:xfrm>
          <a:prstGeom prst="rect">
            <a:avLst/>
          </a:prstGeom>
          <a:noFill/>
          <a:ln>
            <a:noFill/>
          </a:ln>
        </p:spPr>
        <p:txBody>
          <a:bodyPr anchorCtr="0" anchor="t" bIns="0" lIns="0" spcFirstLastPara="1" rIns="0" wrap="square" tIns="0">
            <a:noAutofit/>
          </a:bodyPr>
          <a:lstStyle>
            <a:lvl1pPr indent="-228600" lvl="0" marL="457200" algn="l">
              <a:spcBef>
                <a:spcPts val="500"/>
              </a:spcBef>
              <a:spcAft>
                <a:spcPts val="0"/>
              </a:spcAft>
              <a:buSzPts val="1100"/>
              <a:buFont typeface="Arial"/>
              <a:buNone/>
              <a:defRPr sz="1300"/>
            </a:lvl1pPr>
            <a:lvl2pPr indent="-304800" lvl="1" marL="914400" algn="l">
              <a:spcBef>
                <a:spcPts val="500"/>
              </a:spcBef>
              <a:spcAft>
                <a:spcPts val="0"/>
              </a:spcAft>
              <a:buSzPts val="1200"/>
              <a:buChar char="▪"/>
              <a:defRPr sz="1200"/>
            </a:lvl2pPr>
            <a:lvl3pPr indent="-298450" lvl="2" marL="1371600" algn="l">
              <a:spcBef>
                <a:spcPts val="200"/>
              </a:spcBef>
              <a:spcAft>
                <a:spcPts val="0"/>
              </a:spcAft>
              <a:buSzPts val="1100"/>
              <a:buChar char="–"/>
              <a:defRPr sz="1100"/>
            </a:lvl3pPr>
            <a:lvl4pPr indent="-330200" lvl="3" marL="1828800" algn="l">
              <a:spcBef>
                <a:spcPts val="200"/>
              </a:spcBef>
              <a:spcAft>
                <a:spcPts val="0"/>
              </a:spcAft>
              <a:buSzPts val="1600"/>
              <a:buChar char="▫"/>
              <a:defRPr/>
            </a:lvl4pPr>
            <a:lvl5pPr indent="-317500" lvl="4" marL="2286000" algn="l">
              <a:spcBef>
                <a:spcPts val="100"/>
              </a:spcBef>
              <a:spcAft>
                <a:spcPts val="0"/>
              </a:spcAft>
              <a:buSzPts val="1400"/>
              <a:buChar char="−"/>
              <a:defRPr/>
            </a:lvl5pPr>
            <a:lvl6pPr indent="-317500" lvl="5" marL="2743200" algn="l">
              <a:spcBef>
                <a:spcPts val="300"/>
              </a:spcBef>
              <a:spcAft>
                <a:spcPts val="0"/>
              </a:spcAft>
              <a:buClr>
                <a:schemeClr val="dk1"/>
              </a:buClr>
              <a:buSzPts val="1400"/>
              <a:buChar char="•"/>
              <a:defRPr/>
            </a:lvl6pPr>
            <a:lvl7pPr indent="-317500" lvl="6" marL="3200400" algn="l">
              <a:spcBef>
                <a:spcPts val="300"/>
              </a:spcBef>
              <a:spcAft>
                <a:spcPts val="0"/>
              </a:spcAft>
              <a:buClr>
                <a:schemeClr val="dk1"/>
              </a:buClr>
              <a:buSzPts val="1400"/>
              <a:buChar char="•"/>
              <a:defRPr/>
            </a:lvl7pPr>
            <a:lvl8pPr indent="-317500" lvl="7" marL="3657600" algn="l">
              <a:spcBef>
                <a:spcPts val="300"/>
              </a:spcBef>
              <a:spcAft>
                <a:spcPts val="0"/>
              </a:spcAft>
              <a:buClr>
                <a:schemeClr val="dk1"/>
              </a:buClr>
              <a:buSzPts val="1400"/>
              <a:buChar char="•"/>
              <a:defRPr/>
            </a:lvl8pPr>
            <a:lvl9pPr indent="-317500" lvl="8" marL="4114800" algn="l">
              <a:spcBef>
                <a:spcPts val="300"/>
              </a:spcBef>
              <a:spcAft>
                <a:spcPts val="0"/>
              </a:spcAft>
              <a:buClr>
                <a:schemeClr val="dk1"/>
              </a:buClr>
              <a:buSzPts val="1400"/>
              <a:buChar char="•"/>
              <a:defRPr/>
            </a:lvl9pPr>
          </a:lstStyle>
          <a:p/>
        </p:txBody>
      </p:sp>
      <p:sp>
        <p:nvSpPr>
          <p:cNvPr id="94" name="Google Shape;94;p17"/>
          <p:cNvSpPr/>
          <p:nvPr>
            <p:ph idx="4" type="pic"/>
          </p:nvPr>
        </p:nvSpPr>
        <p:spPr>
          <a:xfrm>
            <a:off x="6222837" y="1215000"/>
            <a:ext cx="2542800" cy="1674000"/>
          </a:xfrm>
          <a:prstGeom prst="rect">
            <a:avLst/>
          </a:prstGeom>
          <a:solidFill>
            <a:schemeClr val="dk2">
              <a:alpha val="69803"/>
            </a:schemeClr>
          </a:solidFill>
          <a:ln>
            <a:noFill/>
          </a:ln>
        </p:spPr>
        <p:txBody>
          <a:bodyPr anchorCtr="0" anchor="t" bIns="0" lIns="0" spcFirstLastPara="1" rIns="0" wrap="square" tIns="135000">
            <a:noAutofit/>
          </a:bodyPr>
          <a:lstStyle>
            <a:lvl1pPr lvl="0" marR="0" rtl="0" algn="ctr">
              <a:spcBef>
                <a:spcPts val="1400"/>
              </a:spcBef>
              <a:spcAft>
                <a:spcPts val="0"/>
              </a:spcAft>
              <a:buClr>
                <a:schemeClr val="accent1"/>
              </a:buClr>
              <a:buSzPts val="1000"/>
              <a:buFont typeface="Arial"/>
              <a:buNone/>
              <a:defRPr b="0" i="0" sz="1200" u="none" cap="none" strike="noStrike">
                <a:solidFill>
                  <a:schemeClr val="dk1"/>
                </a:solidFill>
                <a:latin typeface="Arial"/>
                <a:ea typeface="Arial"/>
                <a:cs typeface="Arial"/>
                <a:sym typeface="Arial"/>
              </a:defRPr>
            </a:lvl1pPr>
            <a:lvl2pPr lvl="1" marR="0" rtl="0" algn="l">
              <a:spcBef>
                <a:spcPts val="500"/>
              </a:spcBef>
              <a:spcAft>
                <a:spcPts val="0"/>
              </a:spcAft>
              <a:buClr>
                <a:schemeClr val="accent1"/>
              </a:buClr>
              <a:buSzPts val="1300"/>
              <a:buFont typeface="Noto Sans Symbols"/>
              <a:buChar char="▪"/>
              <a:defRPr b="0" i="0" sz="1300" u="none" cap="none" strike="noStrike">
                <a:solidFill>
                  <a:schemeClr val="dk1"/>
                </a:solidFill>
                <a:latin typeface="Arial"/>
                <a:ea typeface="Arial"/>
                <a:cs typeface="Arial"/>
                <a:sym typeface="Arial"/>
              </a:defRPr>
            </a:lvl2pPr>
            <a:lvl3pPr lvl="2" marR="0" rtl="0" algn="l">
              <a:spcBef>
                <a:spcPts val="200"/>
              </a:spcBef>
              <a:spcAft>
                <a:spcPts val="0"/>
              </a:spcAft>
              <a:buClr>
                <a:schemeClr val="dk1"/>
              </a:buClr>
              <a:buSzPts val="1300"/>
              <a:buFont typeface="Arial"/>
              <a:buChar char="–"/>
              <a:defRPr b="0" i="0" sz="1300" u="none" cap="none" strike="noStrike">
                <a:solidFill>
                  <a:schemeClr val="dk1"/>
                </a:solidFill>
                <a:latin typeface="Arial"/>
                <a:ea typeface="Arial"/>
                <a:cs typeface="Arial"/>
                <a:sym typeface="Arial"/>
              </a:defRPr>
            </a:lvl3pPr>
            <a:lvl4pPr lvl="3" marR="0" rtl="0" algn="l">
              <a:spcBef>
                <a:spcPts val="200"/>
              </a:spcBef>
              <a:spcAft>
                <a:spcPts val="0"/>
              </a:spcAft>
              <a:buClr>
                <a:schemeClr val="dk1"/>
              </a:buClr>
              <a:buSzPts val="1400"/>
              <a:buFont typeface="Arial"/>
              <a:buChar char="▫"/>
              <a:defRPr b="0" i="0" sz="1200" u="none" cap="none" strike="noStrike">
                <a:solidFill>
                  <a:schemeClr val="dk1"/>
                </a:solidFill>
                <a:latin typeface="Arial"/>
                <a:ea typeface="Arial"/>
                <a:cs typeface="Arial"/>
                <a:sym typeface="Arial"/>
              </a:defRPr>
            </a:lvl4pPr>
            <a:lvl5pPr lvl="4" marR="0" rtl="0" algn="l">
              <a:spcBef>
                <a:spcPts val="100"/>
              </a:spcBef>
              <a:spcAft>
                <a:spcPts val="0"/>
              </a:spcAft>
              <a:buClr>
                <a:schemeClr val="dk1"/>
              </a:buClr>
              <a:buSzPts val="1100"/>
              <a:buFont typeface="Noto Sans Symbols"/>
              <a:buChar char="−"/>
              <a:defRPr b="0" i="0" sz="1100" u="none" cap="none" strike="noStrike">
                <a:solidFill>
                  <a:schemeClr val="dk1"/>
                </a:solidFill>
                <a:latin typeface="Arial"/>
                <a:ea typeface="Arial"/>
                <a:cs typeface="Arial"/>
                <a:sym typeface="Arial"/>
              </a:defRPr>
            </a:lvl5pPr>
            <a:lvl6pPr lvl="5" marR="0" rtl="0" algn="l">
              <a:spcBef>
                <a:spcPts val="4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lvl="6" marR="0" rtl="0" algn="l">
              <a:spcBef>
                <a:spcPts val="4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lvl="7" marR="0" rtl="0" algn="l">
              <a:spcBef>
                <a:spcPts val="4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lvl="8" marR="0" rtl="0" algn="l">
              <a:spcBef>
                <a:spcPts val="4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95" name="Google Shape;95;p17"/>
          <p:cNvSpPr txBox="1"/>
          <p:nvPr>
            <p:ph idx="5" type="body"/>
          </p:nvPr>
        </p:nvSpPr>
        <p:spPr>
          <a:xfrm>
            <a:off x="3300370" y="3266191"/>
            <a:ext cx="2542800" cy="1121400"/>
          </a:xfrm>
          <a:prstGeom prst="rect">
            <a:avLst/>
          </a:prstGeom>
          <a:noFill/>
          <a:ln>
            <a:noFill/>
          </a:ln>
        </p:spPr>
        <p:txBody>
          <a:bodyPr anchorCtr="0" anchor="t" bIns="0" lIns="0" spcFirstLastPara="1" rIns="0" wrap="square" tIns="0">
            <a:noAutofit/>
          </a:bodyPr>
          <a:lstStyle>
            <a:lvl1pPr indent="-228600" lvl="0" marL="457200" algn="l">
              <a:spcBef>
                <a:spcPts val="500"/>
              </a:spcBef>
              <a:spcAft>
                <a:spcPts val="0"/>
              </a:spcAft>
              <a:buSzPts val="1100"/>
              <a:buFont typeface="Arial"/>
              <a:buNone/>
              <a:defRPr sz="1300"/>
            </a:lvl1pPr>
            <a:lvl2pPr indent="-304800" lvl="1" marL="914400" algn="l">
              <a:spcBef>
                <a:spcPts val="500"/>
              </a:spcBef>
              <a:spcAft>
                <a:spcPts val="0"/>
              </a:spcAft>
              <a:buSzPts val="1200"/>
              <a:buChar char="▪"/>
              <a:defRPr sz="1200"/>
            </a:lvl2pPr>
            <a:lvl3pPr indent="-298450" lvl="2" marL="1371600" algn="l">
              <a:spcBef>
                <a:spcPts val="200"/>
              </a:spcBef>
              <a:spcAft>
                <a:spcPts val="0"/>
              </a:spcAft>
              <a:buSzPts val="1100"/>
              <a:buChar char="–"/>
              <a:defRPr sz="1100"/>
            </a:lvl3pPr>
            <a:lvl4pPr indent="-330200" lvl="3" marL="1828800" algn="l">
              <a:spcBef>
                <a:spcPts val="200"/>
              </a:spcBef>
              <a:spcAft>
                <a:spcPts val="0"/>
              </a:spcAft>
              <a:buSzPts val="1600"/>
              <a:buChar char="▫"/>
              <a:defRPr/>
            </a:lvl4pPr>
            <a:lvl5pPr indent="-317500" lvl="4" marL="2286000" algn="l">
              <a:spcBef>
                <a:spcPts val="100"/>
              </a:spcBef>
              <a:spcAft>
                <a:spcPts val="0"/>
              </a:spcAft>
              <a:buSzPts val="1400"/>
              <a:buChar char="−"/>
              <a:defRPr/>
            </a:lvl5pPr>
            <a:lvl6pPr indent="-317500" lvl="5" marL="2743200" algn="l">
              <a:spcBef>
                <a:spcPts val="300"/>
              </a:spcBef>
              <a:spcAft>
                <a:spcPts val="0"/>
              </a:spcAft>
              <a:buClr>
                <a:schemeClr val="dk1"/>
              </a:buClr>
              <a:buSzPts val="1400"/>
              <a:buChar char="•"/>
              <a:defRPr/>
            </a:lvl6pPr>
            <a:lvl7pPr indent="-317500" lvl="6" marL="3200400" algn="l">
              <a:spcBef>
                <a:spcPts val="300"/>
              </a:spcBef>
              <a:spcAft>
                <a:spcPts val="0"/>
              </a:spcAft>
              <a:buClr>
                <a:schemeClr val="dk1"/>
              </a:buClr>
              <a:buSzPts val="1400"/>
              <a:buChar char="•"/>
              <a:defRPr/>
            </a:lvl7pPr>
            <a:lvl8pPr indent="-317500" lvl="7" marL="3657600" algn="l">
              <a:spcBef>
                <a:spcPts val="300"/>
              </a:spcBef>
              <a:spcAft>
                <a:spcPts val="0"/>
              </a:spcAft>
              <a:buClr>
                <a:schemeClr val="dk1"/>
              </a:buClr>
              <a:buSzPts val="1400"/>
              <a:buChar char="•"/>
              <a:defRPr/>
            </a:lvl8pPr>
            <a:lvl9pPr indent="-317500" lvl="8" marL="4114800" algn="l">
              <a:spcBef>
                <a:spcPts val="300"/>
              </a:spcBef>
              <a:spcAft>
                <a:spcPts val="0"/>
              </a:spcAft>
              <a:buClr>
                <a:schemeClr val="dk1"/>
              </a:buClr>
              <a:buSzPts val="1400"/>
              <a:buChar char="•"/>
              <a:defRPr/>
            </a:lvl9pPr>
          </a:lstStyle>
          <a:p/>
        </p:txBody>
      </p:sp>
      <p:sp>
        <p:nvSpPr>
          <p:cNvPr id="96" name="Google Shape;96;p17"/>
          <p:cNvSpPr/>
          <p:nvPr>
            <p:ph idx="6" type="pic"/>
          </p:nvPr>
        </p:nvSpPr>
        <p:spPr>
          <a:xfrm>
            <a:off x="3300370" y="1215000"/>
            <a:ext cx="2542800" cy="1674000"/>
          </a:xfrm>
          <a:prstGeom prst="rect">
            <a:avLst/>
          </a:prstGeom>
          <a:solidFill>
            <a:schemeClr val="dk2">
              <a:alpha val="69803"/>
            </a:schemeClr>
          </a:solidFill>
          <a:ln>
            <a:noFill/>
          </a:ln>
        </p:spPr>
        <p:txBody>
          <a:bodyPr anchorCtr="0" anchor="t" bIns="0" lIns="0" spcFirstLastPara="1" rIns="0" wrap="square" tIns="135000">
            <a:noAutofit/>
          </a:bodyPr>
          <a:lstStyle>
            <a:lvl1pPr lvl="0" marR="0" rtl="0" algn="ctr">
              <a:spcBef>
                <a:spcPts val="1400"/>
              </a:spcBef>
              <a:spcAft>
                <a:spcPts val="0"/>
              </a:spcAft>
              <a:buClr>
                <a:schemeClr val="accent1"/>
              </a:buClr>
              <a:buSzPts val="1000"/>
              <a:buFont typeface="Arial"/>
              <a:buNone/>
              <a:defRPr b="0" i="0" sz="1200" u="none" cap="none" strike="noStrike">
                <a:solidFill>
                  <a:schemeClr val="dk1"/>
                </a:solidFill>
                <a:latin typeface="Arial"/>
                <a:ea typeface="Arial"/>
                <a:cs typeface="Arial"/>
                <a:sym typeface="Arial"/>
              </a:defRPr>
            </a:lvl1pPr>
            <a:lvl2pPr lvl="1" marR="0" rtl="0" algn="l">
              <a:spcBef>
                <a:spcPts val="500"/>
              </a:spcBef>
              <a:spcAft>
                <a:spcPts val="0"/>
              </a:spcAft>
              <a:buClr>
                <a:schemeClr val="accent1"/>
              </a:buClr>
              <a:buSzPts val="1300"/>
              <a:buFont typeface="Noto Sans Symbols"/>
              <a:buChar char="▪"/>
              <a:defRPr b="0" i="0" sz="1300" u="none" cap="none" strike="noStrike">
                <a:solidFill>
                  <a:schemeClr val="dk1"/>
                </a:solidFill>
                <a:latin typeface="Arial"/>
                <a:ea typeface="Arial"/>
                <a:cs typeface="Arial"/>
                <a:sym typeface="Arial"/>
              </a:defRPr>
            </a:lvl2pPr>
            <a:lvl3pPr lvl="2" marR="0" rtl="0" algn="l">
              <a:spcBef>
                <a:spcPts val="200"/>
              </a:spcBef>
              <a:spcAft>
                <a:spcPts val="0"/>
              </a:spcAft>
              <a:buClr>
                <a:schemeClr val="dk1"/>
              </a:buClr>
              <a:buSzPts val="1300"/>
              <a:buFont typeface="Arial"/>
              <a:buChar char="–"/>
              <a:defRPr b="0" i="0" sz="1300" u="none" cap="none" strike="noStrike">
                <a:solidFill>
                  <a:schemeClr val="dk1"/>
                </a:solidFill>
                <a:latin typeface="Arial"/>
                <a:ea typeface="Arial"/>
                <a:cs typeface="Arial"/>
                <a:sym typeface="Arial"/>
              </a:defRPr>
            </a:lvl3pPr>
            <a:lvl4pPr lvl="3" marR="0" rtl="0" algn="l">
              <a:spcBef>
                <a:spcPts val="200"/>
              </a:spcBef>
              <a:spcAft>
                <a:spcPts val="0"/>
              </a:spcAft>
              <a:buClr>
                <a:schemeClr val="dk1"/>
              </a:buClr>
              <a:buSzPts val="1400"/>
              <a:buFont typeface="Arial"/>
              <a:buChar char="▫"/>
              <a:defRPr b="0" i="0" sz="1200" u="none" cap="none" strike="noStrike">
                <a:solidFill>
                  <a:schemeClr val="dk1"/>
                </a:solidFill>
                <a:latin typeface="Arial"/>
                <a:ea typeface="Arial"/>
                <a:cs typeface="Arial"/>
                <a:sym typeface="Arial"/>
              </a:defRPr>
            </a:lvl4pPr>
            <a:lvl5pPr lvl="4" marR="0" rtl="0" algn="l">
              <a:spcBef>
                <a:spcPts val="100"/>
              </a:spcBef>
              <a:spcAft>
                <a:spcPts val="0"/>
              </a:spcAft>
              <a:buClr>
                <a:schemeClr val="dk1"/>
              </a:buClr>
              <a:buSzPts val="1100"/>
              <a:buFont typeface="Noto Sans Symbols"/>
              <a:buChar char="−"/>
              <a:defRPr b="0" i="0" sz="1100" u="none" cap="none" strike="noStrike">
                <a:solidFill>
                  <a:schemeClr val="dk1"/>
                </a:solidFill>
                <a:latin typeface="Arial"/>
                <a:ea typeface="Arial"/>
                <a:cs typeface="Arial"/>
                <a:sym typeface="Arial"/>
              </a:defRPr>
            </a:lvl5pPr>
            <a:lvl6pPr lvl="5" marR="0" rtl="0" algn="l">
              <a:spcBef>
                <a:spcPts val="4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lvl="6" marR="0" rtl="0" algn="l">
              <a:spcBef>
                <a:spcPts val="4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lvl="7" marR="0" rtl="0" algn="l">
              <a:spcBef>
                <a:spcPts val="4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lvl="8" marR="0" rtl="0" algn="l">
              <a:spcBef>
                <a:spcPts val="4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4 columns - text and images">
  <p:cSld name="4 columns - text and images">
    <p:spTree>
      <p:nvGrpSpPr>
        <p:cNvPr id="97" name="Shape 97"/>
        <p:cNvGrpSpPr/>
        <p:nvPr/>
      </p:nvGrpSpPr>
      <p:grpSpPr>
        <a:xfrm>
          <a:off x="0" y="0"/>
          <a:ext cx="0" cy="0"/>
          <a:chOff x="0" y="0"/>
          <a:chExt cx="0" cy="0"/>
        </a:xfrm>
      </p:grpSpPr>
      <p:sp>
        <p:nvSpPr>
          <p:cNvPr id="98" name="Google Shape;98;p18"/>
          <p:cNvSpPr txBox="1"/>
          <p:nvPr>
            <p:ph type="title"/>
          </p:nvPr>
        </p:nvSpPr>
        <p:spPr>
          <a:xfrm>
            <a:off x="377903" y="378000"/>
            <a:ext cx="8387700" cy="276900"/>
          </a:xfrm>
          <a:prstGeom prst="rect">
            <a:avLst/>
          </a:prstGeom>
          <a:noFill/>
          <a:ln>
            <a:noFill/>
          </a:ln>
        </p:spPr>
        <p:txBody>
          <a:bodyPr anchorCtr="0" anchor="t" bIns="0" lIns="0" spcFirstLastPara="1" rIns="0" wrap="square" tIns="0">
            <a:noAutofit/>
          </a:bodyPr>
          <a:lstStyle>
            <a:lvl1pPr lvl="0" algn="l">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99" name="Google Shape;99;p18"/>
          <p:cNvSpPr txBox="1"/>
          <p:nvPr>
            <p:ph idx="1" type="body"/>
          </p:nvPr>
        </p:nvSpPr>
        <p:spPr>
          <a:xfrm>
            <a:off x="377902" y="2908665"/>
            <a:ext cx="1811100" cy="1478700"/>
          </a:xfrm>
          <a:prstGeom prst="rect">
            <a:avLst/>
          </a:prstGeom>
          <a:noFill/>
          <a:ln>
            <a:noFill/>
          </a:ln>
        </p:spPr>
        <p:txBody>
          <a:bodyPr anchorCtr="0" anchor="t" bIns="0" lIns="0" spcFirstLastPara="1" rIns="0" wrap="square" tIns="0">
            <a:noAutofit/>
          </a:bodyPr>
          <a:lstStyle>
            <a:lvl1pPr indent="-228600" lvl="0" marL="457200" algn="l">
              <a:spcBef>
                <a:spcPts val="500"/>
              </a:spcBef>
              <a:spcAft>
                <a:spcPts val="0"/>
              </a:spcAft>
              <a:buSzPts val="1100"/>
              <a:buFont typeface="Arial"/>
              <a:buNone/>
              <a:defRPr sz="1300"/>
            </a:lvl1pPr>
            <a:lvl2pPr indent="-304800" lvl="1" marL="914400" algn="l">
              <a:spcBef>
                <a:spcPts val="500"/>
              </a:spcBef>
              <a:spcAft>
                <a:spcPts val="0"/>
              </a:spcAft>
              <a:buSzPts val="1200"/>
              <a:buChar char="▪"/>
              <a:defRPr sz="1200"/>
            </a:lvl2pPr>
            <a:lvl3pPr indent="-298450" lvl="2" marL="1371600" algn="l">
              <a:spcBef>
                <a:spcPts val="200"/>
              </a:spcBef>
              <a:spcAft>
                <a:spcPts val="0"/>
              </a:spcAft>
              <a:buSzPts val="1100"/>
              <a:buChar char="–"/>
              <a:defRPr sz="1100"/>
            </a:lvl3pPr>
            <a:lvl4pPr indent="-330200" lvl="3" marL="1828800" algn="l">
              <a:spcBef>
                <a:spcPts val="200"/>
              </a:spcBef>
              <a:spcAft>
                <a:spcPts val="0"/>
              </a:spcAft>
              <a:buSzPts val="1600"/>
              <a:buChar char="▫"/>
              <a:defRPr/>
            </a:lvl4pPr>
            <a:lvl5pPr indent="-317500" lvl="4" marL="2286000" algn="l">
              <a:spcBef>
                <a:spcPts val="100"/>
              </a:spcBef>
              <a:spcAft>
                <a:spcPts val="0"/>
              </a:spcAft>
              <a:buSzPts val="1400"/>
              <a:buChar char="−"/>
              <a:defRPr/>
            </a:lvl5pPr>
            <a:lvl6pPr indent="-317500" lvl="5" marL="2743200" algn="l">
              <a:spcBef>
                <a:spcPts val="300"/>
              </a:spcBef>
              <a:spcAft>
                <a:spcPts val="0"/>
              </a:spcAft>
              <a:buClr>
                <a:schemeClr val="dk1"/>
              </a:buClr>
              <a:buSzPts val="1400"/>
              <a:buChar char="•"/>
              <a:defRPr/>
            </a:lvl6pPr>
            <a:lvl7pPr indent="-317500" lvl="6" marL="3200400" algn="l">
              <a:spcBef>
                <a:spcPts val="300"/>
              </a:spcBef>
              <a:spcAft>
                <a:spcPts val="0"/>
              </a:spcAft>
              <a:buClr>
                <a:schemeClr val="dk1"/>
              </a:buClr>
              <a:buSzPts val="1400"/>
              <a:buChar char="•"/>
              <a:defRPr/>
            </a:lvl7pPr>
            <a:lvl8pPr indent="-317500" lvl="7" marL="3657600" algn="l">
              <a:spcBef>
                <a:spcPts val="300"/>
              </a:spcBef>
              <a:spcAft>
                <a:spcPts val="0"/>
              </a:spcAft>
              <a:buClr>
                <a:schemeClr val="dk1"/>
              </a:buClr>
              <a:buSzPts val="1400"/>
              <a:buChar char="•"/>
              <a:defRPr/>
            </a:lvl8pPr>
            <a:lvl9pPr indent="-317500" lvl="8" marL="4114800" algn="l">
              <a:spcBef>
                <a:spcPts val="300"/>
              </a:spcBef>
              <a:spcAft>
                <a:spcPts val="0"/>
              </a:spcAft>
              <a:buClr>
                <a:schemeClr val="dk1"/>
              </a:buClr>
              <a:buSzPts val="1400"/>
              <a:buChar char="•"/>
              <a:defRPr/>
            </a:lvl9pPr>
          </a:lstStyle>
          <a:p/>
        </p:txBody>
      </p:sp>
      <p:sp>
        <p:nvSpPr>
          <p:cNvPr id="100" name="Google Shape;100;p18"/>
          <p:cNvSpPr/>
          <p:nvPr>
            <p:ph idx="2" type="pic"/>
          </p:nvPr>
        </p:nvSpPr>
        <p:spPr>
          <a:xfrm>
            <a:off x="377902" y="1215000"/>
            <a:ext cx="1811100" cy="1296000"/>
          </a:xfrm>
          <a:prstGeom prst="rect">
            <a:avLst/>
          </a:prstGeom>
          <a:solidFill>
            <a:schemeClr val="dk2">
              <a:alpha val="69803"/>
            </a:schemeClr>
          </a:solidFill>
          <a:ln>
            <a:noFill/>
          </a:ln>
        </p:spPr>
        <p:txBody>
          <a:bodyPr anchorCtr="0" anchor="t" bIns="0" lIns="0" spcFirstLastPara="1" rIns="0" wrap="square" tIns="135000">
            <a:noAutofit/>
          </a:bodyPr>
          <a:lstStyle>
            <a:lvl1pPr lvl="0" marR="0" rtl="0" algn="ctr">
              <a:spcBef>
                <a:spcPts val="1400"/>
              </a:spcBef>
              <a:spcAft>
                <a:spcPts val="0"/>
              </a:spcAft>
              <a:buClr>
                <a:schemeClr val="accent1"/>
              </a:buClr>
              <a:buSzPts val="1000"/>
              <a:buFont typeface="Arial"/>
              <a:buNone/>
              <a:defRPr b="0" i="0" sz="1200" u="none" cap="none" strike="noStrike">
                <a:solidFill>
                  <a:schemeClr val="dk1"/>
                </a:solidFill>
                <a:latin typeface="Arial"/>
                <a:ea typeface="Arial"/>
                <a:cs typeface="Arial"/>
                <a:sym typeface="Arial"/>
              </a:defRPr>
            </a:lvl1pPr>
            <a:lvl2pPr lvl="1" marR="0" rtl="0" algn="l">
              <a:spcBef>
                <a:spcPts val="500"/>
              </a:spcBef>
              <a:spcAft>
                <a:spcPts val="0"/>
              </a:spcAft>
              <a:buClr>
                <a:schemeClr val="accent1"/>
              </a:buClr>
              <a:buSzPts val="1300"/>
              <a:buFont typeface="Noto Sans Symbols"/>
              <a:buChar char="▪"/>
              <a:defRPr b="0" i="0" sz="1300" u="none" cap="none" strike="noStrike">
                <a:solidFill>
                  <a:schemeClr val="dk1"/>
                </a:solidFill>
                <a:latin typeface="Arial"/>
                <a:ea typeface="Arial"/>
                <a:cs typeface="Arial"/>
                <a:sym typeface="Arial"/>
              </a:defRPr>
            </a:lvl2pPr>
            <a:lvl3pPr lvl="2" marR="0" rtl="0" algn="l">
              <a:spcBef>
                <a:spcPts val="200"/>
              </a:spcBef>
              <a:spcAft>
                <a:spcPts val="0"/>
              </a:spcAft>
              <a:buClr>
                <a:schemeClr val="dk1"/>
              </a:buClr>
              <a:buSzPts val="1300"/>
              <a:buFont typeface="Arial"/>
              <a:buChar char="–"/>
              <a:defRPr b="0" i="0" sz="1300" u="none" cap="none" strike="noStrike">
                <a:solidFill>
                  <a:schemeClr val="dk1"/>
                </a:solidFill>
                <a:latin typeface="Arial"/>
                <a:ea typeface="Arial"/>
                <a:cs typeface="Arial"/>
                <a:sym typeface="Arial"/>
              </a:defRPr>
            </a:lvl3pPr>
            <a:lvl4pPr lvl="3" marR="0" rtl="0" algn="l">
              <a:spcBef>
                <a:spcPts val="200"/>
              </a:spcBef>
              <a:spcAft>
                <a:spcPts val="0"/>
              </a:spcAft>
              <a:buClr>
                <a:schemeClr val="dk1"/>
              </a:buClr>
              <a:buSzPts val="1400"/>
              <a:buFont typeface="Arial"/>
              <a:buChar char="▫"/>
              <a:defRPr b="0" i="0" sz="1200" u="none" cap="none" strike="noStrike">
                <a:solidFill>
                  <a:schemeClr val="dk1"/>
                </a:solidFill>
                <a:latin typeface="Arial"/>
                <a:ea typeface="Arial"/>
                <a:cs typeface="Arial"/>
                <a:sym typeface="Arial"/>
              </a:defRPr>
            </a:lvl4pPr>
            <a:lvl5pPr lvl="4" marR="0" rtl="0" algn="l">
              <a:spcBef>
                <a:spcPts val="100"/>
              </a:spcBef>
              <a:spcAft>
                <a:spcPts val="0"/>
              </a:spcAft>
              <a:buClr>
                <a:schemeClr val="dk1"/>
              </a:buClr>
              <a:buSzPts val="1100"/>
              <a:buFont typeface="Noto Sans Symbols"/>
              <a:buChar char="−"/>
              <a:defRPr b="0" i="0" sz="1100" u="none" cap="none" strike="noStrike">
                <a:solidFill>
                  <a:schemeClr val="dk1"/>
                </a:solidFill>
                <a:latin typeface="Arial"/>
                <a:ea typeface="Arial"/>
                <a:cs typeface="Arial"/>
                <a:sym typeface="Arial"/>
              </a:defRPr>
            </a:lvl5pPr>
            <a:lvl6pPr lvl="5" marR="0" rtl="0" algn="l">
              <a:spcBef>
                <a:spcPts val="4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lvl="6" marR="0" rtl="0" algn="l">
              <a:spcBef>
                <a:spcPts val="4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lvl="7" marR="0" rtl="0" algn="l">
              <a:spcBef>
                <a:spcPts val="4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lvl="8" marR="0" rtl="0" algn="l">
              <a:spcBef>
                <a:spcPts val="4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01" name="Google Shape;101;p18"/>
          <p:cNvSpPr txBox="1"/>
          <p:nvPr>
            <p:ph idx="3" type="body"/>
          </p:nvPr>
        </p:nvSpPr>
        <p:spPr>
          <a:xfrm>
            <a:off x="6954346" y="2908666"/>
            <a:ext cx="1811100" cy="1478700"/>
          </a:xfrm>
          <a:prstGeom prst="rect">
            <a:avLst/>
          </a:prstGeom>
          <a:noFill/>
          <a:ln>
            <a:noFill/>
          </a:ln>
        </p:spPr>
        <p:txBody>
          <a:bodyPr anchorCtr="0" anchor="t" bIns="0" lIns="0" spcFirstLastPara="1" rIns="0" wrap="square" tIns="0">
            <a:noAutofit/>
          </a:bodyPr>
          <a:lstStyle>
            <a:lvl1pPr indent="-228600" lvl="0" marL="457200" algn="l">
              <a:spcBef>
                <a:spcPts val="500"/>
              </a:spcBef>
              <a:spcAft>
                <a:spcPts val="0"/>
              </a:spcAft>
              <a:buSzPts val="1100"/>
              <a:buFont typeface="Arial"/>
              <a:buNone/>
              <a:defRPr sz="1300"/>
            </a:lvl1pPr>
            <a:lvl2pPr indent="-304800" lvl="1" marL="914400" algn="l">
              <a:spcBef>
                <a:spcPts val="500"/>
              </a:spcBef>
              <a:spcAft>
                <a:spcPts val="0"/>
              </a:spcAft>
              <a:buSzPts val="1200"/>
              <a:buChar char="▪"/>
              <a:defRPr sz="1200"/>
            </a:lvl2pPr>
            <a:lvl3pPr indent="-298450" lvl="2" marL="1371600" algn="l">
              <a:spcBef>
                <a:spcPts val="200"/>
              </a:spcBef>
              <a:spcAft>
                <a:spcPts val="0"/>
              </a:spcAft>
              <a:buSzPts val="1100"/>
              <a:buChar char="–"/>
              <a:defRPr sz="1100"/>
            </a:lvl3pPr>
            <a:lvl4pPr indent="-330200" lvl="3" marL="1828800" algn="l">
              <a:spcBef>
                <a:spcPts val="200"/>
              </a:spcBef>
              <a:spcAft>
                <a:spcPts val="0"/>
              </a:spcAft>
              <a:buSzPts val="1600"/>
              <a:buChar char="▫"/>
              <a:defRPr/>
            </a:lvl4pPr>
            <a:lvl5pPr indent="-317500" lvl="4" marL="2286000" algn="l">
              <a:spcBef>
                <a:spcPts val="100"/>
              </a:spcBef>
              <a:spcAft>
                <a:spcPts val="0"/>
              </a:spcAft>
              <a:buSzPts val="1400"/>
              <a:buChar char="−"/>
              <a:defRPr/>
            </a:lvl5pPr>
            <a:lvl6pPr indent="-317500" lvl="5" marL="2743200" algn="l">
              <a:spcBef>
                <a:spcPts val="300"/>
              </a:spcBef>
              <a:spcAft>
                <a:spcPts val="0"/>
              </a:spcAft>
              <a:buClr>
                <a:schemeClr val="dk1"/>
              </a:buClr>
              <a:buSzPts val="1400"/>
              <a:buChar char="•"/>
              <a:defRPr/>
            </a:lvl6pPr>
            <a:lvl7pPr indent="-317500" lvl="6" marL="3200400" algn="l">
              <a:spcBef>
                <a:spcPts val="300"/>
              </a:spcBef>
              <a:spcAft>
                <a:spcPts val="0"/>
              </a:spcAft>
              <a:buClr>
                <a:schemeClr val="dk1"/>
              </a:buClr>
              <a:buSzPts val="1400"/>
              <a:buChar char="•"/>
              <a:defRPr/>
            </a:lvl7pPr>
            <a:lvl8pPr indent="-317500" lvl="7" marL="3657600" algn="l">
              <a:spcBef>
                <a:spcPts val="300"/>
              </a:spcBef>
              <a:spcAft>
                <a:spcPts val="0"/>
              </a:spcAft>
              <a:buClr>
                <a:schemeClr val="dk1"/>
              </a:buClr>
              <a:buSzPts val="1400"/>
              <a:buChar char="•"/>
              <a:defRPr/>
            </a:lvl8pPr>
            <a:lvl9pPr indent="-317500" lvl="8" marL="4114800" algn="l">
              <a:spcBef>
                <a:spcPts val="300"/>
              </a:spcBef>
              <a:spcAft>
                <a:spcPts val="0"/>
              </a:spcAft>
              <a:buClr>
                <a:schemeClr val="dk1"/>
              </a:buClr>
              <a:buSzPts val="1400"/>
              <a:buChar char="•"/>
              <a:defRPr/>
            </a:lvl9pPr>
          </a:lstStyle>
          <a:p/>
        </p:txBody>
      </p:sp>
      <p:sp>
        <p:nvSpPr>
          <p:cNvPr id="102" name="Google Shape;102;p18"/>
          <p:cNvSpPr/>
          <p:nvPr>
            <p:ph idx="4" type="pic"/>
          </p:nvPr>
        </p:nvSpPr>
        <p:spPr>
          <a:xfrm>
            <a:off x="6954346" y="1215000"/>
            <a:ext cx="1811100" cy="1296000"/>
          </a:xfrm>
          <a:prstGeom prst="rect">
            <a:avLst/>
          </a:prstGeom>
          <a:solidFill>
            <a:schemeClr val="dk2">
              <a:alpha val="69803"/>
            </a:schemeClr>
          </a:solidFill>
          <a:ln>
            <a:noFill/>
          </a:ln>
        </p:spPr>
        <p:txBody>
          <a:bodyPr anchorCtr="0" anchor="t" bIns="0" lIns="0" spcFirstLastPara="1" rIns="0" wrap="square" tIns="135000">
            <a:noAutofit/>
          </a:bodyPr>
          <a:lstStyle>
            <a:lvl1pPr lvl="0" marR="0" rtl="0" algn="ctr">
              <a:spcBef>
                <a:spcPts val="1400"/>
              </a:spcBef>
              <a:spcAft>
                <a:spcPts val="0"/>
              </a:spcAft>
              <a:buClr>
                <a:schemeClr val="accent1"/>
              </a:buClr>
              <a:buSzPts val="1000"/>
              <a:buFont typeface="Arial"/>
              <a:buNone/>
              <a:defRPr b="0" i="0" sz="1200" u="none" cap="none" strike="noStrike">
                <a:solidFill>
                  <a:schemeClr val="dk1"/>
                </a:solidFill>
                <a:latin typeface="Arial"/>
                <a:ea typeface="Arial"/>
                <a:cs typeface="Arial"/>
                <a:sym typeface="Arial"/>
              </a:defRPr>
            </a:lvl1pPr>
            <a:lvl2pPr lvl="1" marR="0" rtl="0" algn="l">
              <a:spcBef>
                <a:spcPts val="500"/>
              </a:spcBef>
              <a:spcAft>
                <a:spcPts val="0"/>
              </a:spcAft>
              <a:buClr>
                <a:schemeClr val="accent1"/>
              </a:buClr>
              <a:buSzPts val="1300"/>
              <a:buFont typeface="Noto Sans Symbols"/>
              <a:buChar char="▪"/>
              <a:defRPr b="0" i="0" sz="1300" u="none" cap="none" strike="noStrike">
                <a:solidFill>
                  <a:schemeClr val="dk1"/>
                </a:solidFill>
                <a:latin typeface="Arial"/>
                <a:ea typeface="Arial"/>
                <a:cs typeface="Arial"/>
                <a:sym typeface="Arial"/>
              </a:defRPr>
            </a:lvl2pPr>
            <a:lvl3pPr lvl="2" marR="0" rtl="0" algn="l">
              <a:spcBef>
                <a:spcPts val="200"/>
              </a:spcBef>
              <a:spcAft>
                <a:spcPts val="0"/>
              </a:spcAft>
              <a:buClr>
                <a:schemeClr val="dk1"/>
              </a:buClr>
              <a:buSzPts val="1300"/>
              <a:buFont typeface="Arial"/>
              <a:buChar char="–"/>
              <a:defRPr b="0" i="0" sz="1300" u="none" cap="none" strike="noStrike">
                <a:solidFill>
                  <a:schemeClr val="dk1"/>
                </a:solidFill>
                <a:latin typeface="Arial"/>
                <a:ea typeface="Arial"/>
                <a:cs typeface="Arial"/>
                <a:sym typeface="Arial"/>
              </a:defRPr>
            </a:lvl3pPr>
            <a:lvl4pPr lvl="3" marR="0" rtl="0" algn="l">
              <a:spcBef>
                <a:spcPts val="200"/>
              </a:spcBef>
              <a:spcAft>
                <a:spcPts val="0"/>
              </a:spcAft>
              <a:buClr>
                <a:schemeClr val="dk1"/>
              </a:buClr>
              <a:buSzPts val="1400"/>
              <a:buFont typeface="Arial"/>
              <a:buChar char="▫"/>
              <a:defRPr b="0" i="0" sz="1200" u="none" cap="none" strike="noStrike">
                <a:solidFill>
                  <a:schemeClr val="dk1"/>
                </a:solidFill>
                <a:latin typeface="Arial"/>
                <a:ea typeface="Arial"/>
                <a:cs typeface="Arial"/>
                <a:sym typeface="Arial"/>
              </a:defRPr>
            </a:lvl4pPr>
            <a:lvl5pPr lvl="4" marR="0" rtl="0" algn="l">
              <a:spcBef>
                <a:spcPts val="100"/>
              </a:spcBef>
              <a:spcAft>
                <a:spcPts val="0"/>
              </a:spcAft>
              <a:buClr>
                <a:schemeClr val="dk1"/>
              </a:buClr>
              <a:buSzPts val="1100"/>
              <a:buFont typeface="Noto Sans Symbols"/>
              <a:buChar char="−"/>
              <a:defRPr b="0" i="0" sz="1100" u="none" cap="none" strike="noStrike">
                <a:solidFill>
                  <a:schemeClr val="dk1"/>
                </a:solidFill>
                <a:latin typeface="Arial"/>
                <a:ea typeface="Arial"/>
                <a:cs typeface="Arial"/>
                <a:sym typeface="Arial"/>
              </a:defRPr>
            </a:lvl5pPr>
            <a:lvl6pPr lvl="5" marR="0" rtl="0" algn="l">
              <a:spcBef>
                <a:spcPts val="4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lvl="6" marR="0" rtl="0" algn="l">
              <a:spcBef>
                <a:spcPts val="4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lvl="7" marR="0" rtl="0" algn="l">
              <a:spcBef>
                <a:spcPts val="4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lvl="8" marR="0" rtl="0" algn="l">
              <a:spcBef>
                <a:spcPts val="4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03" name="Google Shape;103;p18"/>
          <p:cNvSpPr txBox="1"/>
          <p:nvPr>
            <p:ph idx="5" type="body"/>
          </p:nvPr>
        </p:nvSpPr>
        <p:spPr>
          <a:xfrm>
            <a:off x="2570050" y="2908666"/>
            <a:ext cx="1811100" cy="1478700"/>
          </a:xfrm>
          <a:prstGeom prst="rect">
            <a:avLst/>
          </a:prstGeom>
          <a:noFill/>
          <a:ln>
            <a:noFill/>
          </a:ln>
        </p:spPr>
        <p:txBody>
          <a:bodyPr anchorCtr="0" anchor="t" bIns="0" lIns="0" spcFirstLastPara="1" rIns="0" wrap="square" tIns="0">
            <a:noAutofit/>
          </a:bodyPr>
          <a:lstStyle>
            <a:lvl1pPr indent="-228600" lvl="0" marL="457200" algn="l">
              <a:spcBef>
                <a:spcPts val="500"/>
              </a:spcBef>
              <a:spcAft>
                <a:spcPts val="0"/>
              </a:spcAft>
              <a:buSzPts val="1100"/>
              <a:buFont typeface="Arial"/>
              <a:buNone/>
              <a:defRPr sz="1300"/>
            </a:lvl1pPr>
            <a:lvl2pPr indent="-304800" lvl="1" marL="914400" algn="l">
              <a:spcBef>
                <a:spcPts val="500"/>
              </a:spcBef>
              <a:spcAft>
                <a:spcPts val="0"/>
              </a:spcAft>
              <a:buSzPts val="1200"/>
              <a:buChar char="▪"/>
              <a:defRPr sz="1200"/>
            </a:lvl2pPr>
            <a:lvl3pPr indent="-298450" lvl="2" marL="1371600" algn="l">
              <a:spcBef>
                <a:spcPts val="200"/>
              </a:spcBef>
              <a:spcAft>
                <a:spcPts val="0"/>
              </a:spcAft>
              <a:buSzPts val="1100"/>
              <a:buChar char="–"/>
              <a:defRPr sz="1100"/>
            </a:lvl3pPr>
            <a:lvl4pPr indent="-330200" lvl="3" marL="1828800" algn="l">
              <a:spcBef>
                <a:spcPts val="200"/>
              </a:spcBef>
              <a:spcAft>
                <a:spcPts val="0"/>
              </a:spcAft>
              <a:buSzPts val="1600"/>
              <a:buChar char="▫"/>
              <a:defRPr/>
            </a:lvl4pPr>
            <a:lvl5pPr indent="-317500" lvl="4" marL="2286000" algn="l">
              <a:spcBef>
                <a:spcPts val="100"/>
              </a:spcBef>
              <a:spcAft>
                <a:spcPts val="0"/>
              </a:spcAft>
              <a:buSzPts val="1400"/>
              <a:buChar char="−"/>
              <a:defRPr/>
            </a:lvl5pPr>
            <a:lvl6pPr indent="-317500" lvl="5" marL="2743200" algn="l">
              <a:spcBef>
                <a:spcPts val="300"/>
              </a:spcBef>
              <a:spcAft>
                <a:spcPts val="0"/>
              </a:spcAft>
              <a:buClr>
                <a:schemeClr val="dk1"/>
              </a:buClr>
              <a:buSzPts val="1400"/>
              <a:buChar char="•"/>
              <a:defRPr/>
            </a:lvl6pPr>
            <a:lvl7pPr indent="-317500" lvl="6" marL="3200400" algn="l">
              <a:spcBef>
                <a:spcPts val="300"/>
              </a:spcBef>
              <a:spcAft>
                <a:spcPts val="0"/>
              </a:spcAft>
              <a:buClr>
                <a:schemeClr val="dk1"/>
              </a:buClr>
              <a:buSzPts val="1400"/>
              <a:buChar char="•"/>
              <a:defRPr/>
            </a:lvl7pPr>
            <a:lvl8pPr indent="-317500" lvl="7" marL="3657600" algn="l">
              <a:spcBef>
                <a:spcPts val="300"/>
              </a:spcBef>
              <a:spcAft>
                <a:spcPts val="0"/>
              </a:spcAft>
              <a:buClr>
                <a:schemeClr val="dk1"/>
              </a:buClr>
              <a:buSzPts val="1400"/>
              <a:buChar char="•"/>
              <a:defRPr/>
            </a:lvl8pPr>
            <a:lvl9pPr indent="-317500" lvl="8" marL="4114800" algn="l">
              <a:spcBef>
                <a:spcPts val="300"/>
              </a:spcBef>
              <a:spcAft>
                <a:spcPts val="0"/>
              </a:spcAft>
              <a:buClr>
                <a:schemeClr val="dk1"/>
              </a:buClr>
              <a:buSzPts val="1400"/>
              <a:buChar char="•"/>
              <a:defRPr/>
            </a:lvl9pPr>
          </a:lstStyle>
          <a:p/>
        </p:txBody>
      </p:sp>
      <p:sp>
        <p:nvSpPr>
          <p:cNvPr id="104" name="Google Shape;104;p18"/>
          <p:cNvSpPr/>
          <p:nvPr>
            <p:ph idx="6" type="pic"/>
          </p:nvPr>
        </p:nvSpPr>
        <p:spPr>
          <a:xfrm>
            <a:off x="2570050" y="1215000"/>
            <a:ext cx="1811100" cy="1296000"/>
          </a:xfrm>
          <a:prstGeom prst="rect">
            <a:avLst/>
          </a:prstGeom>
          <a:solidFill>
            <a:schemeClr val="dk2">
              <a:alpha val="69803"/>
            </a:schemeClr>
          </a:solidFill>
          <a:ln>
            <a:noFill/>
          </a:ln>
        </p:spPr>
        <p:txBody>
          <a:bodyPr anchorCtr="0" anchor="t" bIns="0" lIns="0" spcFirstLastPara="1" rIns="0" wrap="square" tIns="135000">
            <a:noAutofit/>
          </a:bodyPr>
          <a:lstStyle>
            <a:lvl1pPr lvl="0" marR="0" rtl="0" algn="ctr">
              <a:spcBef>
                <a:spcPts val="1400"/>
              </a:spcBef>
              <a:spcAft>
                <a:spcPts val="0"/>
              </a:spcAft>
              <a:buClr>
                <a:schemeClr val="accent1"/>
              </a:buClr>
              <a:buSzPts val="1000"/>
              <a:buFont typeface="Arial"/>
              <a:buNone/>
              <a:defRPr b="0" i="0" sz="1200" u="none" cap="none" strike="noStrike">
                <a:solidFill>
                  <a:schemeClr val="dk1"/>
                </a:solidFill>
                <a:latin typeface="Arial"/>
                <a:ea typeface="Arial"/>
                <a:cs typeface="Arial"/>
                <a:sym typeface="Arial"/>
              </a:defRPr>
            </a:lvl1pPr>
            <a:lvl2pPr lvl="1" marR="0" rtl="0" algn="l">
              <a:spcBef>
                <a:spcPts val="500"/>
              </a:spcBef>
              <a:spcAft>
                <a:spcPts val="0"/>
              </a:spcAft>
              <a:buClr>
                <a:schemeClr val="accent1"/>
              </a:buClr>
              <a:buSzPts val="1300"/>
              <a:buFont typeface="Noto Sans Symbols"/>
              <a:buChar char="▪"/>
              <a:defRPr b="0" i="0" sz="1300" u="none" cap="none" strike="noStrike">
                <a:solidFill>
                  <a:schemeClr val="dk1"/>
                </a:solidFill>
                <a:latin typeface="Arial"/>
                <a:ea typeface="Arial"/>
                <a:cs typeface="Arial"/>
                <a:sym typeface="Arial"/>
              </a:defRPr>
            </a:lvl2pPr>
            <a:lvl3pPr lvl="2" marR="0" rtl="0" algn="l">
              <a:spcBef>
                <a:spcPts val="200"/>
              </a:spcBef>
              <a:spcAft>
                <a:spcPts val="0"/>
              </a:spcAft>
              <a:buClr>
                <a:schemeClr val="dk1"/>
              </a:buClr>
              <a:buSzPts val="1300"/>
              <a:buFont typeface="Arial"/>
              <a:buChar char="–"/>
              <a:defRPr b="0" i="0" sz="1300" u="none" cap="none" strike="noStrike">
                <a:solidFill>
                  <a:schemeClr val="dk1"/>
                </a:solidFill>
                <a:latin typeface="Arial"/>
                <a:ea typeface="Arial"/>
                <a:cs typeface="Arial"/>
                <a:sym typeface="Arial"/>
              </a:defRPr>
            </a:lvl3pPr>
            <a:lvl4pPr lvl="3" marR="0" rtl="0" algn="l">
              <a:spcBef>
                <a:spcPts val="200"/>
              </a:spcBef>
              <a:spcAft>
                <a:spcPts val="0"/>
              </a:spcAft>
              <a:buClr>
                <a:schemeClr val="dk1"/>
              </a:buClr>
              <a:buSzPts val="1400"/>
              <a:buFont typeface="Arial"/>
              <a:buChar char="▫"/>
              <a:defRPr b="0" i="0" sz="1200" u="none" cap="none" strike="noStrike">
                <a:solidFill>
                  <a:schemeClr val="dk1"/>
                </a:solidFill>
                <a:latin typeface="Arial"/>
                <a:ea typeface="Arial"/>
                <a:cs typeface="Arial"/>
                <a:sym typeface="Arial"/>
              </a:defRPr>
            </a:lvl4pPr>
            <a:lvl5pPr lvl="4" marR="0" rtl="0" algn="l">
              <a:spcBef>
                <a:spcPts val="100"/>
              </a:spcBef>
              <a:spcAft>
                <a:spcPts val="0"/>
              </a:spcAft>
              <a:buClr>
                <a:schemeClr val="dk1"/>
              </a:buClr>
              <a:buSzPts val="1100"/>
              <a:buFont typeface="Noto Sans Symbols"/>
              <a:buChar char="−"/>
              <a:defRPr b="0" i="0" sz="1100" u="none" cap="none" strike="noStrike">
                <a:solidFill>
                  <a:schemeClr val="dk1"/>
                </a:solidFill>
                <a:latin typeface="Arial"/>
                <a:ea typeface="Arial"/>
                <a:cs typeface="Arial"/>
                <a:sym typeface="Arial"/>
              </a:defRPr>
            </a:lvl5pPr>
            <a:lvl6pPr lvl="5" marR="0" rtl="0" algn="l">
              <a:spcBef>
                <a:spcPts val="4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lvl="6" marR="0" rtl="0" algn="l">
              <a:spcBef>
                <a:spcPts val="4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lvl="7" marR="0" rtl="0" algn="l">
              <a:spcBef>
                <a:spcPts val="4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lvl="8" marR="0" rtl="0" algn="l">
              <a:spcBef>
                <a:spcPts val="4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05" name="Google Shape;105;p18"/>
          <p:cNvSpPr txBox="1"/>
          <p:nvPr>
            <p:ph idx="7" type="body"/>
          </p:nvPr>
        </p:nvSpPr>
        <p:spPr>
          <a:xfrm>
            <a:off x="4762199" y="2908666"/>
            <a:ext cx="1811100" cy="1478700"/>
          </a:xfrm>
          <a:prstGeom prst="rect">
            <a:avLst/>
          </a:prstGeom>
          <a:noFill/>
          <a:ln>
            <a:noFill/>
          </a:ln>
        </p:spPr>
        <p:txBody>
          <a:bodyPr anchorCtr="0" anchor="t" bIns="0" lIns="0" spcFirstLastPara="1" rIns="0" wrap="square" tIns="0">
            <a:noAutofit/>
          </a:bodyPr>
          <a:lstStyle>
            <a:lvl1pPr indent="-228600" lvl="0" marL="457200" algn="l">
              <a:spcBef>
                <a:spcPts val="500"/>
              </a:spcBef>
              <a:spcAft>
                <a:spcPts val="0"/>
              </a:spcAft>
              <a:buSzPts val="1100"/>
              <a:buFont typeface="Arial"/>
              <a:buNone/>
              <a:defRPr sz="1300"/>
            </a:lvl1pPr>
            <a:lvl2pPr indent="-304800" lvl="1" marL="914400" algn="l">
              <a:spcBef>
                <a:spcPts val="500"/>
              </a:spcBef>
              <a:spcAft>
                <a:spcPts val="0"/>
              </a:spcAft>
              <a:buSzPts val="1200"/>
              <a:buChar char="▪"/>
              <a:defRPr sz="1200"/>
            </a:lvl2pPr>
            <a:lvl3pPr indent="-298450" lvl="2" marL="1371600" algn="l">
              <a:spcBef>
                <a:spcPts val="200"/>
              </a:spcBef>
              <a:spcAft>
                <a:spcPts val="0"/>
              </a:spcAft>
              <a:buSzPts val="1100"/>
              <a:buChar char="–"/>
              <a:defRPr sz="1100"/>
            </a:lvl3pPr>
            <a:lvl4pPr indent="-330200" lvl="3" marL="1828800" algn="l">
              <a:spcBef>
                <a:spcPts val="200"/>
              </a:spcBef>
              <a:spcAft>
                <a:spcPts val="0"/>
              </a:spcAft>
              <a:buSzPts val="1600"/>
              <a:buChar char="▫"/>
              <a:defRPr/>
            </a:lvl4pPr>
            <a:lvl5pPr indent="-317500" lvl="4" marL="2286000" algn="l">
              <a:spcBef>
                <a:spcPts val="100"/>
              </a:spcBef>
              <a:spcAft>
                <a:spcPts val="0"/>
              </a:spcAft>
              <a:buSzPts val="1400"/>
              <a:buChar char="−"/>
              <a:defRPr/>
            </a:lvl5pPr>
            <a:lvl6pPr indent="-317500" lvl="5" marL="2743200" algn="l">
              <a:spcBef>
                <a:spcPts val="300"/>
              </a:spcBef>
              <a:spcAft>
                <a:spcPts val="0"/>
              </a:spcAft>
              <a:buClr>
                <a:schemeClr val="dk1"/>
              </a:buClr>
              <a:buSzPts val="1400"/>
              <a:buChar char="•"/>
              <a:defRPr/>
            </a:lvl6pPr>
            <a:lvl7pPr indent="-317500" lvl="6" marL="3200400" algn="l">
              <a:spcBef>
                <a:spcPts val="300"/>
              </a:spcBef>
              <a:spcAft>
                <a:spcPts val="0"/>
              </a:spcAft>
              <a:buClr>
                <a:schemeClr val="dk1"/>
              </a:buClr>
              <a:buSzPts val="1400"/>
              <a:buChar char="•"/>
              <a:defRPr/>
            </a:lvl7pPr>
            <a:lvl8pPr indent="-317500" lvl="7" marL="3657600" algn="l">
              <a:spcBef>
                <a:spcPts val="300"/>
              </a:spcBef>
              <a:spcAft>
                <a:spcPts val="0"/>
              </a:spcAft>
              <a:buClr>
                <a:schemeClr val="dk1"/>
              </a:buClr>
              <a:buSzPts val="1400"/>
              <a:buChar char="•"/>
              <a:defRPr/>
            </a:lvl8pPr>
            <a:lvl9pPr indent="-317500" lvl="8" marL="4114800" algn="l">
              <a:spcBef>
                <a:spcPts val="300"/>
              </a:spcBef>
              <a:spcAft>
                <a:spcPts val="0"/>
              </a:spcAft>
              <a:buClr>
                <a:schemeClr val="dk1"/>
              </a:buClr>
              <a:buSzPts val="1400"/>
              <a:buChar char="•"/>
              <a:defRPr/>
            </a:lvl9pPr>
          </a:lstStyle>
          <a:p/>
        </p:txBody>
      </p:sp>
      <p:sp>
        <p:nvSpPr>
          <p:cNvPr id="106" name="Google Shape;106;p18"/>
          <p:cNvSpPr/>
          <p:nvPr>
            <p:ph idx="8" type="pic"/>
          </p:nvPr>
        </p:nvSpPr>
        <p:spPr>
          <a:xfrm>
            <a:off x="4762199" y="1215000"/>
            <a:ext cx="1811100" cy="1296000"/>
          </a:xfrm>
          <a:prstGeom prst="rect">
            <a:avLst/>
          </a:prstGeom>
          <a:solidFill>
            <a:schemeClr val="dk2">
              <a:alpha val="69803"/>
            </a:schemeClr>
          </a:solidFill>
          <a:ln>
            <a:noFill/>
          </a:ln>
        </p:spPr>
        <p:txBody>
          <a:bodyPr anchorCtr="0" anchor="t" bIns="0" lIns="0" spcFirstLastPara="1" rIns="0" wrap="square" tIns="135000">
            <a:noAutofit/>
          </a:bodyPr>
          <a:lstStyle>
            <a:lvl1pPr lvl="0" marR="0" rtl="0" algn="ctr">
              <a:spcBef>
                <a:spcPts val="1400"/>
              </a:spcBef>
              <a:spcAft>
                <a:spcPts val="0"/>
              </a:spcAft>
              <a:buClr>
                <a:schemeClr val="accent1"/>
              </a:buClr>
              <a:buSzPts val="1000"/>
              <a:buFont typeface="Arial"/>
              <a:buNone/>
              <a:defRPr b="0" i="0" sz="1200" u="none" cap="none" strike="noStrike">
                <a:solidFill>
                  <a:schemeClr val="dk1"/>
                </a:solidFill>
                <a:latin typeface="Arial"/>
                <a:ea typeface="Arial"/>
                <a:cs typeface="Arial"/>
                <a:sym typeface="Arial"/>
              </a:defRPr>
            </a:lvl1pPr>
            <a:lvl2pPr lvl="1" marR="0" rtl="0" algn="l">
              <a:spcBef>
                <a:spcPts val="500"/>
              </a:spcBef>
              <a:spcAft>
                <a:spcPts val="0"/>
              </a:spcAft>
              <a:buClr>
                <a:schemeClr val="accent1"/>
              </a:buClr>
              <a:buSzPts val="1300"/>
              <a:buFont typeface="Noto Sans Symbols"/>
              <a:buChar char="▪"/>
              <a:defRPr b="0" i="0" sz="1300" u="none" cap="none" strike="noStrike">
                <a:solidFill>
                  <a:schemeClr val="dk1"/>
                </a:solidFill>
                <a:latin typeface="Arial"/>
                <a:ea typeface="Arial"/>
                <a:cs typeface="Arial"/>
                <a:sym typeface="Arial"/>
              </a:defRPr>
            </a:lvl2pPr>
            <a:lvl3pPr lvl="2" marR="0" rtl="0" algn="l">
              <a:spcBef>
                <a:spcPts val="200"/>
              </a:spcBef>
              <a:spcAft>
                <a:spcPts val="0"/>
              </a:spcAft>
              <a:buClr>
                <a:schemeClr val="dk1"/>
              </a:buClr>
              <a:buSzPts val="1300"/>
              <a:buFont typeface="Arial"/>
              <a:buChar char="–"/>
              <a:defRPr b="0" i="0" sz="1300" u="none" cap="none" strike="noStrike">
                <a:solidFill>
                  <a:schemeClr val="dk1"/>
                </a:solidFill>
                <a:latin typeface="Arial"/>
                <a:ea typeface="Arial"/>
                <a:cs typeface="Arial"/>
                <a:sym typeface="Arial"/>
              </a:defRPr>
            </a:lvl3pPr>
            <a:lvl4pPr lvl="3" marR="0" rtl="0" algn="l">
              <a:spcBef>
                <a:spcPts val="200"/>
              </a:spcBef>
              <a:spcAft>
                <a:spcPts val="0"/>
              </a:spcAft>
              <a:buClr>
                <a:schemeClr val="dk1"/>
              </a:buClr>
              <a:buSzPts val="1400"/>
              <a:buFont typeface="Arial"/>
              <a:buChar char="▫"/>
              <a:defRPr b="0" i="0" sz="1200" u="none" cap="none" strike="noStrike">
                <a:solidFill>
                  <a:schemeClr val="dk1"/>
                </a:solidFill>
                <a:latin typeface="Arial"/>
                <a:ea typeface="Arial"/>
                <a:cs typeface="Arial"/>
                <a:sym typeface="Arial"/>
              </a:defRPr>
            </a:lvl4pPr>
            <a:lvl5pPr lvl="4" marR="0" rtl="0" algn="l">
              <a:spcBef>
                <a:spcPts val="100"/>
              </a:spcBef>
              <a:spcAft>
                <a:spcPts val="0"/>
              </a:spcAft>
              <a:buClr>
                <a:schemeClr val="dk1"/>
              </a:buClr>
              <a:buSzPts val="1100"/>
              <a:buFont typeface="Noto Sans Symbols"/>
              <a:buChar char="−"/>
              <a:defRPr b="0" i="0" sz="1100" u="none" cap="none" strike="noStrike">
                <a:solidFill>
                  <a:schemeClr val="dk1"/>
                </a:solidFill>
                <a:latin typeface="Arial"/>
                <a:ea typeface="Arial"/>
                <a:cs typeface="Arial"/>
                <a:sym typeface="Arial"/>
              </a:defRPr>
            </a:lvl5pPr>
            <a:lvl6pPr lvl="5" marR="0" rtl="0" algn="l">
              <a:spcBef>
                <a:spcPts val="4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lvl="6" marR="0" rtl="0" algn="l">
              <a:spcBef>
                <a:spcPts val="4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lvl="7" marR="0" rtl="0" algn="l">
              <a:spcBef>
                <a:spcPts val="4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lvl="8" marR="0" rtl="0" algn="l">
              <a:spcBef>
                <a:spcPts val="4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p:cSld name="Quote">
    <p:bg>
      <p:bgPr>
        <a:solidFill>
          <a:schemeClr val="lt1"/>
        </a:solidFill>
      </p:bgPr>
    </p:bg>
    <p:spTree>
      <p:nvGrpSpPr>
        <p:cNvPr id="107" name="Shape 107"/>
        <p:cNvGrpSpPr/>
        <p:nvPr/>
      </p:nvGrpSpPr>
      <p:grpSpPr>
        <a:xfrm>
          <a:off x="0" y="0"/>
          <a:ext cx="0" cy="0"/>
          <a:chOff x="0" y="0"/>
          <a:chExt cx="0" cy="0"/>
        </a:xfrm>
      </p:grpSpPr>
      <p:sp>
        <p:nvSpPr>
          <p:cNvPr id="108" name="Google Shape;108;p19"/>
          <p:cNvSpPr txBox="1"/>
          <p:nvPr>
            <p:ph idx="1" type="body"/>
          </p:nvPr>
        </p:nvSpPr>
        <p:spPr>
          <a:xfrm>
            <a:off x="377902" y="1350000"/>
            <a:ext cx="8386800" cy="2463900"/>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500"/>
              </a:spcBef>
              <a:spcAft>
                <a:spcPts val="0"/>
              </a:spcAft>
              <a:buSzPts val="3600"/>
              <a:buFont typeface="Arial"/>
              <a:buNone/>
              <a:defRPr b="1" sz="4500">
                <a:solidFill>
                  <a:schemeClr val="dk1"/>
                </a:solidFill>
              </a:defRPr>
            </a:lvl1pPr>
            <a:lvl2pPr indent="-228600" lvl="1" marL="914400" algn="l">
              <a:spcBef>
                <a:spcPts val="500"/>
              </a:spcBef>
              <a:spcAft>
                <a:spcPts val="0"/>
              </a:spcAft>
              <a:buSzPts val="900"/>
              <a:buNone/>
              <a:defRPr sz="900">
                <a:solidFill>
                  <a:schemeClr val="dk1"/>
                </a:solidFill>
              </a:defRPr>
            </a:lvl2pPr>
            <a:lvl3pPr indent="-317500" lvl="2" marL="1371600" algn="l">
              <a:spcBef>
                <a:spcPts val="200"/>
              </a:spcBef>
              <a:spcAft>
                <a:spcPts val="0"/>
              </a:spcAft>
              <a:buSzPts val="1400"/>
              <a:buChar char="–"/>
              <a:defRPr/>
            </a:lvl3pPr>
            <a:lvl4pPr indent="-330200" lvl="3" marL="1828800" algn="l">
              <a:spcBef>
                <a:spcPts val="200"/>
              </a:spcBef>
              <a:spcAft>
                <a:spcPts val="0"/>
              </a:spcAft>
              <a:buSzPts val="1600"/>
              <a:buChar char="▫"/>
              <a:defRPr/>
            </a:lvl4pPr>
            <a:lvl5pPr indent="-317500" lvl="4" marL="2286000" algn="l">
              <a:spcBef>
                <a:spcPts val="100"/>
              </a:spcBef>
              <a:spcAft>
                <a:spcPts val="0"/>
              </a:spcAft>
              <a:buSzPts val="1400"/>
              <a:buChar char="−"/>
              <a:defRPr/>
            </a:lvl5pPr>
            <a:lvl6pPr indent="-317500" lvl="5" marL="2743200" algn="l">
              <a:spcBef>
                <a:spcPts val="300"/>
              </a:spcBef>
              <a:spcAft>
                <a:spcPts val="0"/>
              </a:spcAft>
              <a:buClr>
                <a:schemeClr val="dk1"/>
              </a:buClr>
              <a:buSzPts val="1400"/>
              <a:buChar char="•"/>
              <a:defRPr/>
            </a:lvl6pPr>
            <a:lvl7pPr indent="-317500" lvl="6" marL="3200400" algn="l">
              <a:spcBef>
                <a:spcPts val="300"/>
              </a:spcBef>
              <a:spcAft>
                <a:spcPts val="0"/>
              </a:spcAft>
              <a:buClr>
                <a:schemeClr val="dk1"/>
              </a:buClr>
              <a:buSzPts val="1400"/>
              <a:buChar char="•"/>
              <a:defRPr/>
            </a:lvl7pPr>
            <a:lvl8pPr indent="-317500" lvl="7" marL="3657600" algn="l">
              <a:spcBef>
                <a:spcPts val="300"/>
              </a:spcBef>
              <a:spcAft>
                <a:spcPts val="0"/>
              </a:spcAft>
              <a:buClr>
                <a:schemeClr val="dk1"/>
              </a:buClr>
              <a:buSzPts val="1400"/>
              <a:buChar char="•"/>
              <a:defRPr/>
            </a:lvl8pPr>
            <a:lvl9pPr indent="-317500" lvl="8" marL="4114800" algn="l">
              <a:spcBef>
                <a:spcPts val="300"/>
              </a:spcBef>
              <a:spcAft>
                <a:spcPts val="0"/>
              </a:spcAft>
              <a:buClr>
                <a:schemeClr val="dk1"/>
              </a:buClr>
              <a:buSzPts val="1400"/>
              <a:buChar char="•"/>
              <a:defRPr/>
            </a:lvl9pPr>
          </a:lstStyle>
          <a:p/>
        </p:txBody>
      </p:sp>
      <p:sp>
        <p:nvSpPr>
          <p:cNvPr id="109" name="Google Shape;109;p19"/>
          <p:cNvSpPr txBox="1"/>
          <p:nvPr>
            <p:ph type="title"/>
          </p:nvPr>
        </p:nvSpPr>
        <p:spPr>
          <a:xfrm>
            <a:off x="377903" y="378000"/>
            <a:ext cx="8387700" cy="276900"/>
          </a:xfrm>
          <a:prstGeom prst="rect">
            <a:avLst/>
          </a:prstGeom>
          <a:noFill/>
          <a:ln>
            <a:noFill/>
          </a:ln>
        </p:spPr>
        <p:txBody>
          <a:bodyPr anchorCtr="0" anchor="t" bIns="0" lIns="0" spcFirstLastPara="1" rIns="0" wrap="square" tIns="0">
            <a:noAutofit/>
          </a:bodyPr>
          <a:lstStyle>
            <a:lvl1pPr lvl="0" algn="l">
              <a:spcBef>
                <a:spcPts val="0"/>
              </a:spcBef>
              <a:spcAft>
                <a:spcPts val="0"/>
              </a:spcAft>
              <a:buClr>
                <a:schemeClr val="dk1"/>
              </a:buClr>
              <a:buSzPts val="1800"/>
              <a:buFont typeface="Arial"/>
              <a:buNone/>
              <a:defRPr>
                <a:solidFill>
                  <a:schemeClr val="dk1"/>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ext with image 1">
  <p:cSld name="Title and text with image 1">
    <p:spTree>
      <p:nvGrpSpPr>
        <p:cNvPr id="110" name="Shape 110"/>
        <p:cNvGrpSpPr/>
        <p:nvPr/>
      </p:nvGrpSpPr>
      <p:grpSpPr>
        <a:xfrm>
          <a:off x="0" y="0"/>
          <a:ext cx="0" cy="0"/>
          <a:chOff x="0" y="0"/>
          <a:chExt cx="0" cy="0"/>
        </a:xfrm>
      </p:grpSpPr>
      <p:sp>
        <p:nvSpPr>
          <p:cNvPr id="111" name="Google Shape;111;p20"/>
          <p:cNvSpPr/>
          <p:nvPr>
            <p:ph idx="2" type="pic"/>
          </p:nvPr>
        </p:nvSpPr>
        <p:spPr>
          <a:xfrm>
            <a:off x="6093795" y="189000"/>
            <a:ext cx="3050100" cy="4954500"/>
          </a:xfrm>
          <a:prstGeom prst="rect">
            <a:avLst/>
          </a:prstGeom>
          <a:solidFill>
            <a:schemeClr val="dk2">
              <a:alpha val="69803"/>
            </a:schemeClr>
          </a:solidFill>
          <a:ln>
            <a:noFill/>
          </a:ln>
        </p:spPr>
        <p:txBody>
          <a:bodyPr anchorCtr="0" anchor="t" bIns="0" lIns="0" spcFirstLastPara="1" rIns="0" wrap="square" tIns="1836000">
            <a:noAutofit/>
          </a:bodyPr>
          <a:lstStyle>
            <a:lvl1pPr lvl="0" marR="0" rtl="0" algn="ctr">
              <a:spcBef>
                <a:spcPts val="1400"/>
              </a:spcBef>
              <a:spcAft>
                <a:spcPts val="0"/>
              </a:spcAft>
              <a:buClr>
                <a:schemeClr val="accent1"/>
              </a:buClr>
              <a:buSzPts val="1000"/>
              <a:buFont typeface="Arial"/>
              <a:buNone/>
              <a:defRPr b="0" i="0" sz="1200" u="none" cap="none" strike="noStrike">
                <a:solidFill>
                  <a:schemeClr val="dk1"/>
                </a:solidFill>
                <a:latin typeface="Arial"/>
                <a:ea typeface="Arial"/>
                <a:cs typeface="Arial"/>
                <a:sym typeface="Arial"/>
              </a:defRPr>
            </a:lvl1pPr>
            <a:lvl2pPr lvl="1" marR="0" rtl="0" algn="l">
              <a:spcBef>
                <a:spcPts val="500"/>
              </a:spcBef>
              <a:spcAft>
                <a:spcPts val="0"/>
              </a:spcAft>
              <a:buClr>
                <a:schemeClr val="accent1"/>
              </a:buClr>
              <a:buSzPts val="1300"/>
              <a:buFont typeface="Noto Sans Symbols"/>
              <a:buChar char="▪"/>
              <a:defRPr b="0" i="0" sz="1300" u="none" cap="none" strike="noStrike">
                <a:solidFill>
                  <a:schemeClr val="dk1"/>
                </a:solidFill>
                <a:latin typeface="Arial"/>
                <a:ea typeface="Arial"/>
                <a:cs typeface="Arial"/>
                <a:sym typeface="Arial"/>
              </a:defRPr>
            </a:lvl2pPr>
            <a:lvl3pPr lvl="2" marR="0" rtl="0" algn="l">
              <a:spcBef>
                <a:spcPts val="200"/>
              </a:spcBef>
              <a:spcAft>
                <a:spcPts val="0"/>
              </a:spcAft>
              <a:buClr>
                <a:schemeClr val="dk1"/>
              </a:buClr>
              <a:buSzPts val="1300"/>
              <a:buFont typeface="Arial"/>
              <a:buChar char="–"/>
              <a:defRPr b="0" i="0" sz="1300" u="none" cap="none" strike="noStrike">
                <a:solidFill>
                  <a:schemeClr val="dk1"/>
                </a:solidFill>
                <a:latin typeface="Arial"/>
                <a:ea typeface="Arial"/>
                <a:cs typeface="Arial"/>
                <a:sym typeface="Arial"/>
              </a:defRPr>
            </a:lvl3pPr>
            <a:lvl4pPr lvl="3" marR="0" rtl="0" algn="l">
              <a:spcBef>
                <a:spcPts val="200"/>
              </a:spcBef>
              <a:spcAft>
                <a:spcPts val="0"/>
              </a:spcAft>
              <a:buClr>
                <a:schemeClr val="dk1"/>
              </a:buClr>
              <a:buSzPts val="1400"/>
              <a:buFont typeface="Arial"/>
              <a:buChar char="▫"/>
              <a:defRPr b="0" i="0" sz="1200" u="none" cap="none" strike="noStrike">
                <a:solidFill>
                  <a:schemeClr val="dk1"/>
                </a:solidFill>
                <a:latin typeface="Arial"/>
                <a:ea typeface="Arial"/>
                <a:cs typeface="Arial"/>
                <a:sym typeface="Arial"/>
              </a:defRPr>
            </a:lvl4pPr>
            <a:lvl5pPr lvl="4" marR="0" rtl="0" algn="l">
              <a:spcBef>
                <a:spcPts val="100"/>
              </a:spcBef>
              <a:spcAft>
                <a:spcPts val="0"/>
              </a:spcAft>
              <a:buClr>
                <a:schemeClr val="dk1"/>
              </a:buClr>
              <a:buSzPts val="1100"/>
              <a:buFont typeface="Noto Sans Symbols"/>
              <a:buChar char="−"/>
              <a:defRPr b="0" i="0" sz="1100" u="none" cap="none" strike="noStrike">
                <a:solidFill>
                  <a:schemeClr val="dk1"/>
                </a:solidFill>
                <a:latin typeface="Arial"/>
                <a:ea typeface="Arial"/>
                <a:cs typeface="Arial"/>
                <a:sym typeface="Arial"/>
              </a:defRPr>
            </a:lvl5pPr>
            <a:lvl6pPr lvl="5" marR="0" rtl="0" algn="l">
              <a:spcBef>
                <a:spcPts val="4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lvl="6" marR="0" rtl="0" algn="l">
              <a:spcBef>
                <a:spcPts val="4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lvl="7" marR="0" rtl="0" algn="l">
              <a:spcBef>
                <a:spcPts val="4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lvl="8" marR="0" rtl="0" algn="l">
              <a:spcBef>
                <a:spcPts val="4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12" name="Google Shape;112;p20"/>
          <p:cNvSpPr txBox="1"/>
          <p:nvPr>
            <p:ph idx="1" type="body"/>
          </p:nvPr>
        </p:nvSpPr>
        <p:spPr>
          <a:xfrm>
            <a:off x="377901" y="1215000"/>
            <a:ext cx="5317500" cy="3172500"/>
          </a:xfrm>
          <a:prstGeom prst="rect">
            <a:avLst/>
          </a:prstGeom>
          <a:noFill/>
          <a:ln>
            <a:noFill/>
          </a:ln>
        </p:spPr>
        <p:txBody>
          <a:bodyPr anchorCtr="0" anchor="t" bIns="0" lIns="0" spcFirstLastPara="1" rIns="0" wrap="square" tIns="0">
            <a:noAutofit/>
          </a:bodyPr>
          <a:lstStyle>
            <a:lvl1pPr indent="-228600" lvl="0" marL="457200" algn="l">
              <a:spcBef>
                <a:spcPts val="1300"/>
              </a:spcBef>
              <a:spcAft>
                <a:spcPts val="0"/>
              </a:spcAft>
              <a:buSzPts val="1200"/>
              <a:buFont typeface="Arial"/>
              <a:buNone/>
              <a:defRPr/>
            </a:lvl1pPr>
            <a:lvl2pPr indent="-317500" lvl="1" marL="914400" algn="l">
              <a:spcBef>
                <a:spcPts val="500"/>
              </a:spcBef>
              <a:spcAft>
                <a:spcPts val="0"/>
              </a:spcAft>
              <a:buSzPts val="1400"/>
              <a:buChar char="▪"/>
              <a:defRPr/>
            </a:lvl2pPr>
            <a:lvl3pPr indent="-317500" lvl="2" marL="1371600" algn="l">
              <a:spcBef>
                <a:spcPts val="200"/>
              </a:spcBef>
              <a:spcAft>
                <a:spcPts val="0"/>
              </a:spcAft>
              <a:buSzPts val="1400"/>
              <a:buChar char="–"/>
              <a:defRPr/>
            </a:lvl3pPr>
            <a:lvl4pPr indent="-330200" lvl="3" marL="1828800" algn="l">
              <a:spcBef>
                <a:spcPts val="200"/>
              </a:spcBef>
              <a:spcAft>
                <a:spcPts val="0"/>
              </a:spcAft>
              <a:buSzPts val="1600"/>
              <a:buChar char="▫"/>
              <a:defRPr/>
            </a:lvl4pPr>
            <a:lvl5pPr indent="-317500" lvl="4" marL="2286000" algn="l">
              <a:spcBef>
                <a:spcPts val="100"/>
              </a:spcBef>
              <a:spcAft>
                <a:spcPts val="0"/>
              </a:spcAft>
              <a:buSzPts val="1400"/>
              <a:buChar char="−"/>
              <a:defRPr/>
            </a:lvl5pPr>
            <a:lvl6pPr indent="-317500" lvl="5" marL="2743200" algn="l">
              <a:spcBef>
                <a:spcPts val="300"/>
              </a:spcBef>
              <a:spcAft>
                <a:spcPts val="0"/>
              </a:spcAft>
              <a:buClr>
                <a:schemeClr val="dk1"/>
              </a:buClr>
              <a:buSzPts val="1400"/>
              <a:buChar char="•"/>
              <a:defRPr/>
            </a:lvl6pPr>
            <a:lvl7pPr indent="-317500" lvl="6" marL="3200400" algn="l">
              <a:spcBef>
                <a:spcPts val="300"/>
              </a:spcBef>
              <a:spcAft>
                <a:spcPts val="0"/>
              </a:spcAft>
              <a:buClr>
                <a:schemeClr val="dk1"/>
              </a:buClr>
              <a:buSzPts val="1400"/>
              <a:buChar char="•"/>
              <a:defRPr/>
            </a:lvl7pPr>
            <a:lvl8pPr indent="-317500" lvl="7" marL="3657600" algn="l">
              <a:spcBef>
                <a:spcPts val="300"/>
              </a:spcBef>
              <a:spcAft>
                <a:spcPts val="0"/>
              </a:spcAft>
              <a:buClr>
                <a:schemeClr val="dk1"/>
              </a:buClr>
              <a:buSzPts val="1400"/>
              <a:buChar char="•"/>
              <a:defRPr/>
            </a:lvl8pPr>
            <a:lvl9pPr indent="-317500" lvl="8" marL="4114800" algn="l">
              <a:spcBef>
                <a:spcPts val="300"/>
              </a:spcBef>
              <a:spcAft>
                <a:spcPts val="0"/>
              </a:spcAft>
              <a:buClr>
                <a:schemeClr val="dk1"/>
              </a:buClr>
              <a:buSzPts val="1400"/>
              <a:buChar char="•"/>
              <a:defRPr/>
            </a:lvl9pPr>
          </a:lstStyle>
          <a:p/>
        </p:txBody>
      </p:sp>
      <p:sp>
        <p:nvSpPr>
          <p:cNvPr id="113" name="Google Shape;113;p20"/>
          <p:cNvSpPr txBox="1"/>
          <p:nvPr>
            <p:ph type="title"/>
          </p:nvPr>
        </p:nvSpPr>
        <p:spPr>
          <a:xfrm>
            <a:off x="377903" y="378000"/>
            <a:ext cx="5317500" cy="276900"/>
          </a:xfrm>
          <a:prstGeom prst="rect">
            <a:avLst/>
          </a:prstGeom>
          <a:noFill/>
          <a:ln>
            <a:noFill/>
          </a:ln>
        </p:spPr>
        <p:txBody>
          <a:bodyPr anchorCtr="0" anchor="t" bIns="0" lIns="0" spcFirstLastPara="1" rIns="0" wrap="square" tIns="0">
            <a:noAutofit/>
          </a:bodyPr>
          <a:lstStyle>
            <a:lvl1pPr lvl="0" algn="l">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ubtitle, and Content">
  <p:cSld name="Title, Subtitle, and Content">
    <p:spTree>
      <p:nvGrpSpPr>
        <p:cNvPr id="22" name="Shape 22"/>
        <p:cNvGrpSpPr/>
        <p:nvPr/>
      </p:nvGrpSpPr>
      <p:grpSpPr>
        <a:xfrm>
          <a:off x="0" y="0"/>
          <a:ext cx="0" cy="0"/>
          <a:chOff x="0" y="0"/>
          <a:chExt cx="0" cy="0"/>
        </a:xfrm>
      </p:grpSpPr>
      <p:sp>
        <p:nvSpPr>
          <p:cNvPr id="23" name="Google Shape;23;p3"/>
          <p:cNvSpPr txBox="1"/>
          <p:nvPr>
            <p:ph type="title"/>
          </p:nvPr>
        </p:nvSpPr>
        <p:spPr>
          <a:xfrm>
            <a:off x="377903" y="378000"/>
            <a:ext cx="8387700" cy="276900"/>
          </a:xfrm>
          <a:prstGeom prst="rect">
            <a:avLst/>
          </a:prstGeom>
          <a:noFill/>
          <a:ln>
            <a:noFill/>
          </a:ln>
        </p:spPr>
        <p:txBody>
          <a:bodyPr anchorCtr="0" anchor="t" bIns="0" lIns="0" spcFirstLastPara="1" rIns="0" wrap="square" tIns="0">
            <a:noAutofit/>
          </a:bodyPr>
          <a:lstStyle>
            <a:lvl1pPr lvl="0" algn="l">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24" name="Google Shape;24;p3"/>
          <p:cNvSpPr txBox="1"/>
          <p:nvPr>
            <p:ph idx="1" type="body"/>
          </p:nvPr>
        </p:nvSpPr>
        <p:spPr>
          <a:xfrm>
            <a:off x="421168" y="1237120"/>
            <a:ext cx="8344500" cy="3269700"/>
          </a:xfrm>
          <a:prstGeom prst="rect">
            <a:avLst/>
          </a:prstGeom>
          <a:noFill/>
          <a:ln>
            <a:noFill/>
          </a:ln>
        </p:spPr>
        <p:txBody>
          <a:bodyPr anchorCtr="0" anchor="t" bIns="0" lIns="0" spcFirstLastPara="1" rIns="0" wrap="square" tIns="0">
            <a:noAutofit/>
          </a:bodyPr>
          <a:lstStyle>
            <a:lvl1pPr indent="-228600" lvl="0" marL="457200" algn="l">
              <a:spcBef>
                <a:spcPts val="1300"/>
              </a:spcBef>
              <a:spcAft>
                <a:spcPts val="0"/>
              </a:spcAft>
              <a:buSzPts val="1100"/>
              <a:buNone/>
              <a:defRPr/>
            </a:lvl1pPr>
            <a:lvl2pPr indent="-317500" lvl="1" marL="914400" algn="l">
              <a:spcBef>
                <a:spcPts val="500"/>
              </a:spcBef>
              <a:spcAft>
                <a:spcPts val="0"/>
              </a:spcAft>
              <a:buSzPts val="1400"/>
              <a:buChar char="▪"/>
              <a:defRPr/>
            </a:lvl2pPr>
            <a:lvl3pPr indent="-317500" lvl="2" marL="1371600" algn="l">
              <a:spcBef>
                <a:spcPts val="200"/>
              </a:spcBef>
              <a:spcAft>
                <a:spcPts val="0"/>
              </a:spcAft>
              <a:buSzPts val="1400"/>
              <a:buChar char="–"/>
              <a:defRPr/>
            </a:lvl3pPr>
            <a:lvl4pPr indent="-330200" lvl="3" marL="1828800" algn="l">
              <a:spcBef>
                <a:spcPts val="200"/>
              </a:spcBef>
              <a:spcAft>
                <a:spcPts val="0"/>
              </a:spcAft>
              <a:buSzPts val="1600"/>
              <a:buChar char="▫"/>
              <a:defRPr/>
            </a:lvl4pPr>
            <a:lvl5pPr indent="-317500" lvl="4" marL="2286000" algn="l">
              <a:spcBef>
                <a:spcPts val="100"/>
              </a:spcBef>
              <a:spcAft>
                <a:spcPts val="0"/>
              </a:spcAft>
              <a:buSzPts val="1400"/>
              <a:buChar char="−"/>
              <a:defRPr/>
            </a:lvl5pPr>
            <a:lvl6pPr indent="-317500" lvl="5" marL="2743200" algn="l">
              <a:spcBef>
                <a:spcPts val="300"/>
              </a:spcBef>
              <a:spcAft>
                <a:spcPts val="0"/>
              </a:spcAft>
              <a:buClr>
                <a:schemeClr val="dk1"/>
              </a:buClr>
              <a:buSzPts val="1400"/>
              <a:buChar char="•"/>
              <a:defRPr/>
            </a:lvl6pPr>
            <a:lvl7pPr indent="-317500" lvl="6" marL="3200400" algn="l">
              <a:spcBef>
                <a:spcPts val="300"/>
              </a:spcBef>
              <a:spcAft>
                <a:spcPts val="0"/>
              </a:spcAft>
              <a:buClr>
                <a:schemeClr val="dk1"/>
              </a:buClr>
              <a:buSzPts val="1400"/>
              <a:buChar char="•"/>
              <a:defRPr/>
            </a:lvl7pPr>
            <a:lvl8pPr indent="-317500" lvl="7" marL="3657600" algn="l">
              <a:spcBef>
                <a:spcPts val="300"/>
              </a:spcBef>
              <a:spcAft>
                <a:spcPts val="0"/>
              </a:spcAft>
              <a:buClr>
                <a:schemeClr val="dk1"/>
              </a:buClr>
              <a:buSzPts val="1400"/>
              <a:buChar char="•"/>
              <a:defRPr/>
            </a:lvl8pPr>
            <a:lvl9pPr indent="-317500" lvl="8" marL="4114800" algn="l">
              <a:spcBef>
                <a:spcPts val="300"/>
              </a:spcBef>
              <a:spcAft>
                <a:spcPts val="0"/>
              </a:spcAft>
              <a:buClr>
                <a:schemeClr val="dk1"/>
              </a:buClr>
              <a:buSzPts val="1400"/>
              <a:buChar char="•"/>
              <a:defRPr/>
            </a:lvl9pPr>
          </a:lstStyle>
          <a:p/>
        </p:txBody>
      </p:sp>
      <p:sp>
        <p:nvSpPr>
          <p:cNvPr id="25" name="Google Shape;25;p3"/>
          <p:cNvSpPr txBox="1"/>
          <p:nvPr>
            <p:ph idx="2" type="body"/>
          </p:nvPr>
        </p:nvSpPr>
        <p:spPr>
          <a:xfrm>
            <a:off x="377903" y="654999"/>
            <a:ext cx="8387700" cy="305100"/>
          </a:xfrm>
          <a:prstGeom prst="rect">
            <a:avLst/>
          </a:prstGeom>
          <a:noFill/>
          <a:ln>
            <a:noFill/>
          </a:ln>
        </p:spPr>
        <p:txBody>
          <a:bodyPr anchorCtr="0" anchor="t" bIns="0" lIns="0" spcFirstLastPara="1" rIns="0" wrap="square" tIns="0">
            <a:noAutofit/>
          </a:bodyPr>
          <a:lstStyle>
            <a:lvl1pPr indent="-228600" lvl="0" marL="457200" algn="l">
              <a:spcBef>
                <a:spcPts val="1300"/>
              </a:spcBef>
              <a:spcAft>
                <a:spcPts val="0"/>
              </a:spcAft>
              <a:buSzPts val="1200"/>
              <a:buFont typeface="Arial"/>
              <a:buNone/>
              <a:defRPr b="0" i="0">
                <a:solidFill>
                  <a:schemeClr val="accent1"/>
                </a:solidFill>
                <a:latin typeface="Arial"/>
                <a:ea typeface="Arial"/>
                <a:cs typeface="Arial"/>
                <a:sym typeface="Arial"/>
              </a:defRPr>
            </a:lvl1pPr>
            <a:lvl2pPr indent="-228600" lvl="1" marL="914400" algn="l">
              <a:spcBef>
                <a:spcPts val="500"/>
              </a:spcBef>
              <a:spcAft>
                <a:spcPts val="0"/>
              </a:spcAft>
              <a:buSzPts val="1300"/>
              <a:buNone/>
              <a:defRPr/>
            </a:lvl2pPr>
            <a:lvl3pPr indent="-228600" lvl="2" marL="1371600" algn="l">
              <a:spcBef>
                <a:spcPts val="200"/>
              </a:spcBef>
              <a:spcAft>
                <a:spcPts val="0"/>
              </a:spcAft>
              <a:buSzPts val="1300"/>
              <a:buNone/>
              <a:defRPr/>
            </a:lvl3pPr>
            <a:lvl4pPr indent="-228600" lvl="3" marL="1828800" algn="l">
              <a:spcBef>
                <a:spcPts val="200"/>
              </a:spcBef>
              <a:spcAft>
                <a:spcPts val="0"/>
              </a:spcAft>
              <a:buSzPts val="1400"/>
              <a:buNone/>
              <a:defRPr/>
            </a:lvl4pPr>
            <a:lvl5pPr indent="-228600" lvl="4" marL="2286000" algn="l">
              <a:spcBef>
                <a:spcPts val="100"/>
              </a:spcBef>
              <a:spcAft>
                <a:spcPts val="0"/>
              </a:spcAft>
              <a:buSzPts val="1100"/>
              <a:buNone/>
              <a:defRPr/>
            </a:lvl5pPr>
            <a:lvl6pPr indent="-317500" lvl="5" marL="2743200" algn="l">
              <a:spcBef>
                <a:spcPts val="300"/>
              </a:spcBef>
              <a:spcAft>
                <a:spcPts val="0"/>
              </a:spcAft>
              <a:buClr>
                <a:schemeClr val="dk1"/>
              </a:buClr>
              <a:buSzPts val="1400"/>
              <a:buChar char="•"/>
              <a:defRPr/>
            </a:lvl6pPr>
            <a:lvl7pPr indent="-317500" lvl="6" marL="3200400" algn="l">
              <a:spcBef>
                <a:spcPts val="300"/>
              </a:spcBef>
              <a:spcAft>
                <a:spcPts val="0"/>
              </a:spcAft>
              <a:buClr>
                <a:schemeClr val="dk1"/>
              </a:buClr>
              <a:buSzPts val="1400"/>
              <a:buChar char="•"/>
              <a:defRPr/>
            </a:lvl7pPr>
            <a:lvl8pPr indent="-317500" lvl="7" marL="3657600" algn="l">
              <a:spcBef>
                <a:spcPts val="300"/>
              </a:spcBef>
              <a:spcAft>
                <a:spcPts val="0"/>
              </a:spcAft>
              <a:buClr>
                <a:schemeClr val="dk1"/>
              </a:buClr>
              <a:buSzPts val="1400"/>
              <a:buChar char="•"/>
              <a:defRPr/>
            </a:lvl8pPr>
            <a:lvl9pPr indent="-317500" lvl="8" marL="4114800" algn="l">
              <a:spcBef>
                <a:spcPts val="300"/>
              </a:spcBef>
              <a:spcAft>
                <a:spcPts val="0"/>
              </a:spcAft>
              <a:buClr>
                <a:schemeClr val="dk1"/>
              </a:buClr>
              <a:buSzPts val="1400"/>
              <a:buChar char="•"/>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ext with image 2">
  <p:cSld name="Title and text with image 2">
    <p:spTree>
      <p:nvGrpSpPr>
        <p:cNvPr id="114" name="Shape 114"/>
        <p:cNvGrpSpPr/>
        <p:nvPr/>
      </p:nvGrpSpPr>
      <p:grpSpPr>
        <a:xfrm>
          <a:off x="0" y="0"/>
          <a:ext cx="0" cy="0"/>
          <a:chOff x="0" y="0"/>
          <a:chExt cx="0" cy="0"/>
        </a:xfrm>
      </p:grpSpPr>
      <p:sp>
        <p:nvSpPr>
          <p:cNvPr id="115" name="Google Shape;115;p21"/>
          <p:cNvSpPr/>
          <p:nvPr>
            <p:ph idx="2" type="pic"/>
          </p:nvPr>
        </p:nvSpPr>
        <p:spPr>
          <a:xfrm>
            <a:off x="4582188" y="189000"/>
            <a:ext cx="4561800" cy="4954500"/>
          </a:xfrm>
          <a:prstGeom prst="rect">
            <a:avLst/>
          </a:prstGeom>
          <a:solidFill>
            <a:schemeClr val="dk2">
              <a:alpha val="69803"/>
            </a:schemeClr>
          </a:solidFill>
          <a:ln>
            <a:noFill/>
          </a:ln>
        </p:spPr>
        <p:txBody>
          <a:bodyPr anchorCtr="0" anchor="t" bIns="0" lIns="0" spcFirstLastPara="1" rIns="0" wrap="square" tIns="1836000">
            <a:noAutofit/>
          </a:bodyPr>
          <a:lstStyle>
            <a:lvl1pPr lvl="0" marR="0" rtl="0" algn="ctr">
              <a:spcBef>
                <a:spcPts val="1400"/>
              </a:spcBef>
              <a:spcAft>
                <a:spcPts val="0"/>
              </a:spcAft>
              <a:buClr>
                <a:schemeClr val="accent1"/>
              </a:buClr>
              <a:buSzPts val="1000"/>
              <a:buFont typeface="Arial"/>
              <a:buNone/>
              <a:defRPr b="0" i="0" sz="1200" u="none" cap="none" strike="noStrike">
                <a:solidFill>
                  <a:schemeClr val="dk1"/>
                </a:solidFill>
                <a:latin typeface="Arial"/>
                <a:ea typeface="Arial"/>
                <a:cs typeface="Arial"/>
                <a:sym typeface="Arial"/>
              </a:defRPr>
            </a:lvl1pPr>
            <a:lvl2pPr lvl="1" marR="0" rtl="0" algn="l">
              <a:spcBef>
                <a:spcPts val="500"/>
              </a:spcBef>
              <a:spcAft>
                <a:spcPts val="0"/>
              </a:spcAft>
              <a:buClr>
                <a:schemeClr val="accent1"/>
              </a:buClr>
              <a:buSzPts val="1300"/>
              <a:buFont typeface="Noto Sans Symbols"/>
              <a:buChar char="▪"/>
              <a:defRPr b="0" i="0" sz="1300" u="none" cap="none" strike="noStrike">
                <a:solidFill>
                  <a:schemeClr val="dk1"/>
                </a:solidFill>
                <a:latin typeface="Arial"/>
                <a:ea typeface="Arial"/>
                <a:cs typeface="Arial"/>
                <a:sym typeface="Arial"/>
              </a:defRPr>
            </a:lvl2pPr>
            <a:lvl3pPr lvl="2" marR="0" rtl="0" algn="l">
              <a:spcBef>
                <a:spcPts val="200"/>
              </a:spcBef>
              <a:spcAft>
                <a:spcPts val="0"/>
              </a:spcAft>
              <a:buClr>
                <a:schemeClr val="dk1"/>
              </a:buClr>
              <a:buSzPts val="1300"/>
              <a:buFont typeface="Arial"/>
              <a:buChar char="–"/>
              <a:defRPr b="0" i="0" sz="1300" u="none" cap="none" strike="noStrike">
                <a:solidFill>
                  <a:schemeClr val="dk1"/>
                </a:solidFill>
                <a:latin typeface="Arial"/>
                <a:ea typeface="Arial"/>
                <a:cs typeface="Arial"/>
                <a:sym typeface="Arial"/>
              </a:defRPr>
            </a:lvl3pPr>
            <a:lvl4pPr lvl="3" marR="0" rtl="0" algn="l">
              <a:spcBef>
                <a:spcPts val="200"/>
              </a:spcBef>
              <a:spcAft>
                <a:spcPts val="0"/>
              </a:spcAft>
              <a:buClr>
                <a:schemeClr val="dk1"/>
              </a:buClr>
              <a:buSzPts val="1400"/>
              <a:buFont typeface="Arial"/>
              <a:buChar char="▫"/>
              <a:defRPr b="0" i="0" sz="1200" u="none" cap="none" strike="noStrike">
                <a:solidFill>
                  <a:schemeClr val="dk1"/>
                </a:solidFill>
                <a:latin typeface="Arial"/>
                <a:ea typeface="Arial"/>
                <a:cs typeface="Arial"/>
                <a:sym typeface="Arial"/>
              </a:defRPr>
            </a:lvl4pPr>
            <a:lvl5pPr lvl="4" marR="0" rtl="0" algn="l">
              <a:spcBef>
                <a:spcPts val="100"/>
              </a:spcBef>
              <a:spcAft>
                <a:spcPts val="0"/>
              </a:spcAft>
              <a:buClr>
                <a:schemeClr val="dk1"/>
              </a:buClr>
              <a:buSzPts val="1100"/>
              <a:buFont typeface="Noto Sans Symbols"/>
              <a:buChar char="−"/>
              <a:defRPr b="0" i="0" sz="1100" u="none" cap="none" strike="noStrike">
                <a:solidFill>
                  <a:schemeClr val="dk1"/>
                </a:solidFill>
                <a:latin typeface="Arial"/>
                <a:ea typeface="Arial"/>
                <a:cs typeface="Arial"/>
                <a:sym typeface="Arial"/>
              </a:defRPr>
            </a:lvl5pPr>
            <a:lvl6pPr lvl="5" marR="0" rtl="0" algn="l">
              <a:spcBef>
                <a:spcPts val="4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lvl="6" marR="0" rtl="0" algn="l">
              <a:spcBef>
                <a:spcPts val="4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lvl="7" marR="0" rtl="0" algn="l">
              <a:spcBef>
                <a:spcPts val="4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lvl="8" marR="0" rtl="0" algn="l">
              <a:spcBef>
                <a:spcPts val="4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16" name="Google Shape;116;p21"/>
          <p:cNvSpPr txBox="1"/>
          <p:nvPr>
            <p:ph idx="1" type="body"/>
          </p:nvPr>
        </p:nvSpPr>
        <p:spPr>
          <a:xfrm>
            <a:off x="377901" y="1215000"/>
            <a:ext cx="3833100" cy="3172500"/>
          </a:xfrm>
          <a:prstGeom prst="rect">
            <a:avLst/>
          </a:prstGeom>
          <a:noFill/>
          <a:ln>
            <a:noFill/>
          </a:ln>
        </p:spPr>
        <p:txBody>
          <a:bodyPr anchorCtr="0" anchor="t" bIns="0" lIns="0" spcFirstLastPara="1" rIns="0" wrap="square" tIns="0">
            <a:noAutofit/>
          </a:bodyPr>
          <a:lstStyle>
            <a:lvl1pPr indent="-228600" lvl="0" marL="457200" algn="l">
              <a:spcBef>
                <a:spcPts val="1300"/>
              </a:spcBef>
              <a:spcAft>
                <a:spcPts val="0"/>
              </a:spcAft>
              <a:buSzPts val="1200"/>
              <a:buFont typeface="Arial"/>
              <a:buNone/>
              <a:defRPr/>
            </a:lvl1pPr>
            <a:lvl2pPr indent="-317500" lvl="1" marL="914400" algn="l">
              <a:spcBef>
                <a:spcPts val="500"/>
              </a:spcBef>
              <a:spcAft>
                <a:spcPts val="0"/>
              </a:spcAft>
              <a:buSzPts val="1400"/>
              <a:buChar char="▪"/>
              <a:defRPr/>
            </a:lvl2pPr>
            <a:lvl3pPr indent="-317500" lvl="2" marL="1371600" algn="l">
              <a:spcBef>
                <a:spcPts val="200"/>
              </a:spcBef>
              <a:spcAft>
                <a:spcPts val="0"/>
              </a:spcAft>
              <a:buSzPts val="1400"/>
              <a:buChar char="–"/>
              <a:defRPr/>
            </a:lvl3pPr>
            <a:lvl4pPr indent="-330200" lvl="3" marL="1828800" algn="l">
              <a:spcBef>
                <a:spcPts val="200"/>
              </a:spcBef>
              <a:spcAft>
                <a:spcPts val="0"/>
              </a:spcAft>
              <a:buSzPts val="1600"/>
              <a:buChar char="▫"/>
              <a:defRPr/>
            </a:lvl4pPr>
            <a:lvl5pPr indent="-317500" lvl="4" marL="2286000" algn="l">
              <a:spcBef>
                <a:spcPts val="100"/>
              </a:spcBef>
              <a:spcAft>
                <a:spcPts val="0"/>
              </a:spcAft>
              <a:buSzPts val="1400"/>
              <a:buChar char="−"/>
              <a:defRPr/>
            </a:lvl5pPr>
            <a:lvl6pPr indent="-317500" lvl="5" marL="2743200" algn="l">
              <a:spcBef>
                <a:spcPts val="300"/>
              </a:spcBef>
              <a:spcAft>
                <a:spcPts val="0"/>
              </a:spcAft>
              <a:buClr>
                <a:schemeClr val="dk1"/>
              </a:buClr>
              <a:buSzPts val="1400"/>
              <a:buChar char="•"/>
              <a:defRPr/>
            </a:lvl6pPr>
            <a:lvl7pPr indent="-317500" lvl="6" marL="3200400" algn="l">
              <a:spcBef>
                <a:spcPts val="300"/>
              </a:spcBef>
              <a:spcAft>
                <a:spcPts val="0"/>
              </a:spcAft>
              <a:buClr>
                <a:schemeClr val="dk1"/>
              </a:buClr>
              <a:buSzPts val="1400"/>
              <a:buChar char="•"/>
              <a:defRPr/>
            </a:lvl7pPr>
            <a:lvl8pPr indent="-317500" lvl="7" marL="3657600" algn="l">
              <a:spcBef>
                <a:spcPts val="300"/>
              </a:spcBef>
              <a:spcAft>
                <a:spcPts val="0"/>
              </a:spcAft>
              <a:buClr>
                <a:schemeClr val="dk1"/>
              </a:buClr>
              <a:buSzPts val="1400"/>
              <a:buChar char="•"/>
              <a:defRPr/>
            </a:lvl8pPr>
            <a:lvl9pPr indent="-317500" lvl="8" marL="4114800" algn="l">
              <a:spcBef>
                <a:spcPts val="300"/>
              </a:spcBef>
              <a:spcAft>
                <a:spcPts val="0"/>
              </a:spcAft>
              <a:buClr>
                <a:schemeClr val="dk1"/>
              </a:buClr>
              <a:buSzPts val="1400"/>
              <a:buChar char="•"/>
              <a:defRPr/>
            </a:lvl9pPr>
          </a:lstStyle>
          <a:p/>
        </p:txBody>
      </p:sp>
      <p:sp>
        <p:nvSpPr>
          <p:cNvPr id="117" name="Google Shape;117;p21"/>
          <p:cNvSpPr txBox="1"/>
          <p:nvPr>
            <p:ph type="title"/>
          </p:nvPr>
        </p:nvSpPr>
        <p:spPr>
          <a:xfrm>
            <a:off x="377903" y="378000"/>
            <a:ext cx="3833100" cy="276900"/>
          </a:xfrm>
          <a:prstGeom prst="rect">
            <a:avLst/>
          </a:prstGeom>
          <a:noFill/>
          <a:ln>
            <a:noFill/>
          </a:ln>
        </p:spPr>
        <p:txBody>
          <a:bodyPr anchorCtr="0" anchor="t" bIns="0" lIns="0" spcFirstLastPara="1" rIns="0" wrap="square" tIns="0">
            <a:noAutofit/>
          </a:bodyPr>
          <a:lstStyle>
            <a:lvl1pPr lvl="0" algn="l">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mage with motion band">
  <p:cSld name="Image with motion band">
    <p:spTree>
      <p:nvGrpSpPr>
        <p:cNvPr id="118" name="Shape 118"/>
        <p:cNvGrpSpPr/>
        <p:nvPr/>
      </p:nvGrpSpPr>
      <p:grpSpPr>
        <a:xfrm>
          <a:off x="0" y="0"/>
          <a:ext cx="0" cy="0"/>
          <a:chOff x="0" y="0"/>
          <a:chExt cx="0" cy="0"/>
        </a:xfrm>
      </p:grpSpPr>
      <p:sp>
        <p:nvSpPr>
          <p:cNvPr id="119" name="Google Shape;119;p22"/>
          <p:cNvSpPr/>
          <p:nvPr>
            <p:ph idx="2" type="pic"/>
          </p:nvPr>
        </p:nvSpPr>
        <p:spPr>
          <a:xfrm>
            <a:off x="1" y="189000"/>
            <a:ext cx="9144000" cy="4954500"/>
          </a:xfrm>
          <a:prstGeom prst="rect">
            <a:avLst/>
          </a:prstGeom>
          <a:solidFill>
            <a:schemeClr val="dk2">
              <a:alpha val="69803"/>
            </a:schemeClr>
          </a:solidFill>
          <a:ln>
            <a:noFill/>
          </a:ln>
        </p:spPr>
        <p:txBody>
          <a:bodyPr anchorCtr="0" anchor="t" bIns="0" lIns="0" spcFirstLastPara="1" rIns="0" wrap="square" tIns="1836000">
            <a:noAutofit/>
          </a:bodyPr>
          <a:lstStyle>
            <a:lvl1pPr lvl="0" marR="0" rtl="0" algn="ctr">
              <a:spcBef>
                <a:spcPts val="1400"/>
              </a:spcBef>
              <a:spcAft>
                <a:spcPts val="0"/>
              </a:spcAft>
              <a:buClr>
                <a:schemeClr val="accent1"/>
              </a:buClr>
              <a:buSzPts val="1000"/>
              <a:buFont typeface="Arial"/>
              <a:buNone/>
              <a:defRPr b="0" i="0" sz="1200" u="none" cap="none" strike="noStrike">
                <a:solidFill>
                  <a:schemeClr val="dk1"/>
                </a:solidFill>
                <a:latin typeface="Arial"/>
                <a:ea typeface="Arial"/>
                <a:cs typeface="Arial"/>
                <a:sym typeface="Arial"/>
              </a:defRPr>
            </a:lvl1pPr>
            <a:lvl2pPr lvl="1" marR="0" rtl="0" algn="l">
              <a:spcBef>
                <a:spcPts val="500"/>
              </a:spcBef>
              <a:spcAft>
                <a:spcPts val="0"/>
              </a:spcAft>
              <a:buClr>
                <a:schemeClr val="accent1"/>
              </a:buClr>
              <a:buSzPts val="1300"/>
              <a:buFont typeface="Noto Sans Symbols"/>
              <a:buChar char="▪"/>
              <a:defRPr b="0" i="0" sz="1300" u="none" cap="none" strike="noStrike">
                <a:solidFill>
                  <a:schemeClr val="dk1"/>
                </a:solidFill>
                <a:latin typeface="Arial"/>
                <a:ea typeface="Arial"/>
                <a:cs typeface="Arial"/>
                <a:sym typeface="Arial"/>
              </a:defRPr>
            </a:lvl2pPr>
            <a:lvl3pPr lvl="2" marR="0" rtl="0" algn="l">
              <a:spcBef>
                <a:spcPts val="200"/>
              </a:spcBef>
              <a:spcAft>
                <a:spcPts val="0"/>
              </a:spcAft>
              <a:buClr>
                <a:schemeClr val="dk1"/>
              </a:buClr>
              <a:buSzPts val="1300"/>
              <a:buFont typeface="Arial"/>
              <a:buChar char="–"/>
              <a:defRPr b="0" i="0" sz="1300" u="none" cap="none" strike="noStrike">
                <a:solidFill>
                  <a:schemeClr val="dk1"/>
                </a:solidFill>
                <a:latin typeface="Arial"/>
                <a:ea typeface="Arial"/>
                <a:cs typeface="Arial"/>
                <a:sym typeface="Arial"/>
              </a:defRPr>
            </a:lvl3pPr>
            <a:lvl4pPr lvl="3" marR="0" rtl="0" algn="l">
              <a:spcBef>
                <a:spcPts val="200"/>
              </a:spcBef>
              <a:spcAft>
                <a:spcPts val="0"/>
              </a:spcAft>
              <a:buClr>
                <a:schemeClr val="dk1"/>
              </a:buClr>
              <a:buSzPts val="1400"/>
              <a:buFont typeface="Arial"/>
              <a:buChar char="▫"/>
              <a:defRPr b="0" i="0" sz="1200" u="none" cap="none" strike="noStrike">
                <a:solidFill>
                  <a:schemeClr val="dk1"/>
                </a:solidFill>
                <a:latin typeface="Arial"/>
                <a:ea typeface="Arial"/>
                <a:cs typeface="Arial"/>
                <a:sym typeface="Arial"/>
              </a:defRPr>
            </a:lvl4pPr>
            <a:lvl5pPr lvl="4" marR="0" rtl="0" algn="l">
              <a:spcBef>
                <a:spcPts val="100"/>
              </a:spcBef>
              <a:spcAft>
                <a:spcPts val="0"/>
              </a:spcAft>
              <a:buClr>
                <a:schemeClr val="dk1"/>
              </a:buClr>
              <a:buSzPts val="1100"/>
              <a:buFont typeface="Noto Sans Symbols"/>
              <a:buChar char="−"/>
              <a:defRPr b="0" i="0" sz="1100" u="none" cap="none" strike="noStrike">
                <a:solidFill>
                  <a:schemeClr val="dk1"/>
                </a:solidFill>
                <a:latin typeface="Arial"/>
                <a:ea typeface="Arial"/>
                <a:cs typeface="Arial"/>
                <a:sym typeface="Arial"/>
              </a:defRPr>
            </a:lvl5pPr>
            <a:lvl6pPr lvl="5" marR="0" rtl="0" algn="l">
              <a:spcBef>
                <a:spcPts val="4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lvl="6" marR="0" rtl="0" algn="l">
              <a:spcBef>
                <a:spcPts val="4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lvl="7" marR="0" rtl="0" algn="l">
              <a:spcBef>
                <a:spcPts val="4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lvl="8" marR="0" rtl="0" algn="l">
              <a:spcBef>
                <a:spcPts val="4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Full bleed image " showMasterSp="0">
  <p:cSld name="Full bleed image ">
    <p:spTree>
      <p:nvGrpSpPr>
        <p:cNvPr id="120" name="Shape 120"/>
        <p:cNvGrpSpPr/>
        <p:nvPr/>
      </p:nvGrpSpPr>
      <p:grpSpPr>
        <a:xfrm>
          <a:off x="0" y="0"/>
          <a:ext cx="0" cy="0"/>
          <a:chOff x="0" y="0"/>
          <a:chExt cx="0" cy="0"/>
        </a:xfrm>
      </p:grpSpPr>
      <p:sp>
        <p:nvSpPr>
          <p:cNvPr id="121" name="Google Shape;121;p23"/>
          <p:cNvSpPr/>
          <p:nvPr>
            <p:ph idx="2" type="pic"/>
          </p:nvPr>
        </p:nvSpPr>
        <p:spPr>
          <a:xfrm>
            <a:off x="1" y="0"/>
            <a:ext cx="9144000" cy="5143500"/>
          </a:xfrm>
          <a:prstGeom prst="rect">
            <a:avLst/>
          </a:prstGeom>
          <a:solidFill>
            <a:schemeClr val="dk2">
              <a:alpha val="69803"/>
            </a:schemeClr>
          </a:solidFill>
          <a:ln>
            <a:noFill/>
          </a:ln>
        </p:spPr>
        <p:txBody>
          <a:bodyPr anchorCtr="0" anchor="t" bIns="0" lIns="0" spcFirstLastPara="1" rIns="0" wrap="square" tIns="1836000">
            <a:noAutofit/>
          </a:bodyPr>
          <a:lstStyle>
            <a:lvl1pPr lvl="0" marR="0" rtl="0" algn="ctr">
              <a:spcBef>
                <a:spcPts val="1400"/>
              </a:spcBef>
              <a:spcAft>
                <a:spcPts val="0"/>
              </a:spcAft>
              <a:buClr>
                <a:schemeClr val="accent1"/>
              </a:buClr>
              <a:buSzPts val="1000"/>
              <a:buFont typeface="Arial"/>
              <a:buNone/>
              <a:defRPr b="0" i="0" sz="1200" u="none" cap="none" strike="noStrike">
                <a:solidFill>
                  <a:schemeClr val="dk1"/>
                </a:solidFill>
                <a:latin typeface="Arial"/>
                <a:ea typeface="Arial"/>
                <a:cs typeface="Arial"/>
                <a:sym typeface="Arial"/>
              </a:defRPr>
            </a:lvl1pPr>
            <a:lvl2pPr lvl="1" marR="0" rtl="0" algn="l">
              <a:spcBef>
                <a:spcPts val="500"/>
              </a:spcBef>
              <a:spcAft>
                <a:spcPts val="0"/>
              </a:spcAft>
              <a:buClr>
                <a:schemeClr val="accent1"/>
              </a:buClr>
              <a:buSzPts val="1300"/>
              <a:buFont typeface="Noto Sans Symbols"/>
              <a:buChar char="▪"/>
              <a:defRPr b="0" i="0" sz="1300" u="none" cap="none" strike="noStrike">
                <a:solidFill>
                  <a:schemeClr val="dk1"/>
                </a:solidFill>
                <a:latin typeface="Arial"/>
                <a:ea typeface="Arial"/>
                <a:cs typeface="Arial"/>
                <a:sym typeface="Arial"/>
              </a:defRPr>
            </a:lvl2pPr>
            <a:lvl3pPr lvl="2" marR="0" rtl="0" algn="l">
              <a:spcBef>
                <a:spcPts val="200"/>
              </a:spcBef>
              <a:spcAft>
                <a:spcPts val="0"/>
              </a:spcAft>
              <a:buClr>
                <a:schemeClr val="dk1"/>
              </a:buClr>
              <a:buSzPts val="1300"/>
              <a:buFont typeface="Arial"/>
              <a:buChar char="–"/>
              <a:defRPr b="0" i="0" sz="1300" u="none" cap="none" strike="noStrike">
                <a:solidFill>
                  <a:schemeClr val="dk1"/>
                </a:solidFill>
                <a:latin typeface="Arial"/>
                <a:ea typeface="Arial"/>
                <a:cs typeface="Arial"/>
                <a:sym typeface="Arial"/>
              </a:defRPr>
            </a:lvl3pPr>
            <a:lvl4pPr lvl="3" marR="0" rtl="0" algn="l">
              <a:spcBef>
                <a:spcPts val="200"/>
              </a:spcBef>
              <a:spcAft>
                <a:spcPts val="0"/>
              </a:spcAft>
              <a:buClr>
                <a:schemeClr val="dk1"/>
              </a:buClr>
              <a:buSzPts val="1400"/>
              <a:buFont typeface="Arial"/>
              <a:buChar char="▫"/>
              <a:defRPr b="0" i="0" sz="1200" u="none" cap="none" strike="noStrike">
                <a:solidFill>
                  <a:schemeClr val="dk1"/>
                </a:solidFill>
                <a:latin typeface="Arial"/>
                <a:ea typeface="Arial"/>
                <a:cs typeface="Arial"/>
                <a:sym typeface="Arial"/>
              </a:defRPr>
            </a:lvl4pPr>
            <a:lvl5pPr lvl="4" marR="0" rtl="0" algn="l">
              <a:spcBef>
                <a:spcPts val="100"/>
              </a:spcBef>
              <a:spcAft>
                <a:spcPts val="0"/>
              </a:spcAft>
              <a:buClr>
                <a:schemeClr val="dk1"/>
              </a:buClr>
              <a:buSzPts val="1100"/>
              <a:buFont typeface="Noto Sans Symbols"/>
              <a:buChar char="−"/>
              <a:defRPr b="0" i="0" sz="1100" u="none" cap="none" strike="noStrike">
                <a:solidFill>
                  <a:schemeClr val="dk1"/>
                </a:solidFill>
                <a:latin typeface="Arial"/>
                <a:ea typeface="Arial"/>
                <a:cs typeface="Arial"/>
                <a:sym typeface="Arial"/>
              </a:defRPr>
            </a:lvl5pPr>
            <a:lvl6pPr lvl="5" marR="0" rtl="0" algn="l">
              <a:spcBef>
                <a:spcPts val="4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lvl="6" marR="0" rtl="0" algn="l">
              <a:spcBef>
                <a:spcPts val="4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lvl="7" marR="0" rtl="0" algn="l">
              <a:spcBef>
                <a:spcPts val="4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lvl="8" marR="0" rtl="0" algn="l">
              <a:spcBef>
                <a:spcPts val="4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ext and screenshot">
  <p:cSld name="Text and screenshot">
    <p:spTree>
      <p:nvGrpSpPr>
        <p:cNvPr id="122" name="Shape 122"/>
        <p:cNvGrpSpPr/>
        <p:nvPr/>
      </p:nvGrpSpPr>
      <p:grpSpPr>
        <a:xfrm>
          <a:off x="0" y="0"/>
          <a:ext cx="0" cy="0"/>
          <a:chOff x="0" y="0"/>
          <a:chExt cx="0" cy="0"/>
        </a:xfrm>
      </p:grpSpPr>
      <p:sp>
        <p:nvSpPr>
          <p:cNvPr id="123" name="Google Shape;123;p24"/>
          <p:cNvSpPr/>
          <p:nvPr>
            <p:ph idx="2" type="pic"/>
          </p:nvPr>
        </p:nvSpPr>
        <p:spPr>
          <a:xfrm>
            <a:off x="4770615" y="1201221"/>
            <a:ext cx="3995100" cy="3172500"/>
          </a:xfrm>
          <a:prstGeom prst="rect">
            <a:avLst/>
          </a:prstGeom>
          <a:solidFill>
            <a:schemeClr val="dk2">
              <a:alpha val="69803"/>
            </a:schemeClr>
          </a:solidFill>
          <a:ln>
            <a:noFill/>
          </a:ln>
        </p:spPr>
        <p:txBody>
          <a:bodyPr anchorCtr="0" anchor="t" bIns="0" lIns="0" spcFirstLastPara="1" rIns="0" wrap="square" tIns="1134000">
            <a:noAutofit/>
          </a:bodyPr>
          <a:lstStyle>
            <a:lvl1pPr lvl="0" marR="0" rtl="0" algn="ctr">
              <a:spcBef>
                <a:spcPts val="1400"/>
              </a:spcBef>
              <a:spcAft>
                <a:spcPts val="0"/>
              </a:spcAft>
              <a:buClr>
                <a:schemeClr val="accent1"/>
              </a:buClr>
              <a:buSzPts val="1000"/>
              <a:buFont typeface="Arial"/>
              <a:buNone/>
              <a:defRPr b="0" i="0" sz="1200" u="none" cap="none" strike="noStrike">
                <a:solidFill>
                  <a:schemeClr val="dk1"/>
                </a:solidFill>
                <a:latin typeface="Arial"/>
                <a:ea typeface="Arial"/>
                <a:cs typeface="Arial"/>
                <a:sym typeface="Arial"/>
              </a:defRPr>
            </a:lvl1pPr>
            <a:lvl2pPr lvl="1" marR="0" rtl="0" algn="l">
              <a:spcBef>
                <a:spcPts val="500"/>
              </a:spcBef>
              <a:spcAft>
                <a:spcPts val="0"/>
              </a:spcAft>
              <a:buClr>
                <a:schemeClr val="accent1"/>
              </a:buClr>
              <a:buSzPts val="1300"/>
              <a:buFont typeface="Noto Sans Symbols"/>
              <a:buChar char="▪"/>
              <a:defRPr b="0" i="0" sz="1300" u="none" cap="none" strike="noStrike">
                <a:solidFill>
                  <a:schemeClr val="dk1"/>
                </a:solidFill>
                <a:latin typeface="Arial"/>
                <a:ea typeface="Arial"/>
                <a:cs typeface="Arial"/>
                <a:sym typeface="Arial"/>
              </a:defRPr>
            </a:lvl2pPr>
            <a:lvl3pPr lvl="2" marR="0" rtl="0" algn="l">
              <a:spcBef>
                <a:spcPts val="200"/>
              </a:spcBef>
              <a:spcAft>
                <a:spcPts val="0"/>
              </a:spcAft>
              <a:buClr>
                <a:schemeClr val="dk1"/>
              </a:buClr>
              <a:buSzPts val="1300"/>
              <a:buFont typeface="Arial"/>
              <a:buChar char="–"/>
              <a:defRPr b="0" i="0" sz="1300" u="none" cap="none" strike="noStrike">
                <a:solidFill>
                  <a:schemeClr val="dk1"/>
                </a:solidFill>
                <a:latin typeface="Arial"/>
                <a:ea typeface="Arial"/>
                <a:cs typeface="Arial"/>
                <a:sym typeface="Arial"/>
              </a:defRPr>
            </a:lvl3pPr>
            <a:lvl4pPr lvl="3" marR="0" rtl="0" algn="l">
              <a:spcBef>
                <a:spcPts val="200"/>
              </a:spcBef>
              <a:spcAft>
                <a:spcPts val="0"/>
              </a:spcAft>
              <a:buClr>
                <a:schemeClr val="dk1"/>
              </a:buClr>
              <a:buSzPts val="1400"/>
              <a:buFont typeface="Arial"/>
              <a:buChar char="▫"/>
              <a:defRPr b="0" i="0" sz="1200" u="none" cap="none" strike="noStrike">
                <a:solidFill>
                  <a:schemeClr val="dk1"/>
                </a:solidFill>
                <a:latin typeface="Arial"/>
                <a:ea typeface="Arial"/>
                <a:cs typeface="Arial"/>
                <a:sym typeface="Arial"/>
              </a:defRPr>
            </a:lvl4pPr>
            <a:lvl5pPr lvl="4" marR="0" rtl="0" algn="l">
              <a:spcBef>
                <a:spcPts val="100"/>
              </a:spcBef>
              <a:spcAft>
                <a:spcPts val="0"/>
              </a:spcAft>
              <a:buClr>
                <a:schemeClr val="dk1"/>
              </a:buClr>
              <a:buSzPts val="1100"/>
              <a:buFont typeface="Noto Sans Symbols"/>
              <a:buChar char="−"/>
              <a:defRPr b="0" i="0" sz="1100" u="none" cap="none" strike="noStrike">
                <a:solidFill>
                  <a:schemeClr val="dk1"/>
                </a:solidFill>
                <a:latin typeface="Arial"/>
                <a:ea typeface="Arial"/>
                <a:cs typeface="Arial"/>
                <a:sym typeface="Arial"/>
              </a:defRPr>
            </a:lvl5pPr>
            <a:lvl6pPr lvl="5" marR="0" rtl="0" algn="l">
              <a:spcBef>
                <a:spcPts val="4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lvl="6" marR="0" rtl="0" algn="l">
              <a:spcBef>
                <a:spcPts val="4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lvl="7" marR="0" rtl="0" algn="l">
              <a:spcBef>
                <a:spcPts val="4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lvl="8" marR="0" rtl="0" algn="l">
              <a:spcBef>
                <a:spcPts val="4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24" name="Google Shape;124;p24"/>
          <p:cNvSpPr txBox="1"/>
          <p:nvPr>
            <p:ph idx="1" type="body"/>
          </p:nvPr>
        </p:nvSpPr>
        <p:spPr>
          <a:xfrm>
            <a:off x="377902" y="1215000"/>
            <a:ext cx="3995100" cy="3172500"/>
          </a:xfrm>
          <a:prstGeom prst="rect">
            <a:avLst/>
          </a:prstGeom>
          <a:noFill/>
          <a:ln>
            <a:noFill/>
          </a:ln>
        </p:spPr>
        <p:txBody>
          <a:bodyPr anchorCtr="0" anchor="t" bIns="0" lIns="0" spcFirstLastPara="1" rIns="0" wrap="square" tIns="0">
            <a:noAutofit/>
          </a:bodyPr>
          <a:lstStyle>
            <a:lvl1pPr indent="-228600" lvl="0" marL="457200" algn="l">
              <a:spcBef>
                <a:spcPts val="1300"/>
              </a:spcBef>
              <a:spcAft>
                <a:spcPts val="0"/>
              </a:spcAft>
              <a:buSzPts val="1200"/>
              <a:buFont typeface="Arial"/>
              <a:buNone/>
              <a:defRPr/>
            </a:lvl1pPr>
            <a:lvl2pPr indent="-317500" lvl="1" marL="914400" algn="l">
              <a:spcBef>
                <a:spcPts val="500"/>
              </a:spcBef>
              <a:spcAft>
                <a:spcPts val="0"/>
              </a:spcAft>
              <a:buSzPts val="1400"/>
              <a:buChar char="▪"/>
              <a:defRPr/>
            </a:lvl2pPr>
            <a:lvl3pPr indent="-317500" lvl="2" marL="1371600" algn="l">
              <a:spcBef>
                <a:spcPts val="200"/>
              </a:spcBef>
              <a:spcAft>
                <a:spcPts val="0"/>
              </a:spcAft>
              <a:buSzPts val="1400"/>
              <a:buChar char="–"/>
              <a:defRPr/>
            </a:lvl3pPr>
            <a:lvl4pPr indent="-330200" lvl="3" marL="1828800" algn="l">
              <a:spcBef>
                <a:spcPts val="200"/>
              </a:spcBef>
              <a:spcAft>
                <a:spcPts val="0"/>
              </a:spcAft>
              <a:buSzPts val="1600"/>
              <a:buChar char="▫"/>
              <a:defRPr/>
            </a:lvl4pPr>
            <a:lvl5pPr indent="-317500" lvl="4" marL="2286000" algn="l">
              <a:spcBef>
                <a:spcPts val="100"/>
              </a:spcBef>
              <a:spcAft>
                <a:spcPts val="0"/>
              </a:spcAft>
              <a:buSzPts val="1400"/>
              <a:buChar char="−"/>
              <a:defRPr/>
            </a:lvl5pPr>
            <a:lvl6pPr indent="-317500" lvl="5" marL="2743200" algn="l">
              <a:spcBef>
                <a:spcPts val="300"/>
              </a:spcBef>
              <a:spcAft>
                <a:spcPts val="0"/>
              </a:spcAft>
              <a:buClr>
                <a:schemeClr val="dk1"/>
              </a:buClr>
              <a:buSzPts val="1400"/>
              <a:buChar char="•"/>
              <a:defRPr/>
            </a:lvl6pPr>
            <a:lvl7pPr indent="-317500" lvl="6" marL="3200400" algn="l">
              <a:spcBef>
                <a:spcPts val="300"/>
              </a:spcBef>
              <a:spcAft>
                <a:spcPts val="0"/>
              </a:spcAft>
              <a:buClr>
                <a:schemeClr val="dk1"/>
              </a:buClr>
              <a:buSzPts val="1400"/>
              <a:buChar char="•"/>
              <a:defRPr/>
            </a:lvl7pPr>
            <a:lvl8pPr indent="-317500" lvl="7" marL="3657600" algn="l">
              <a:spcBef>
                <a:spcPts val="300"/>
              </a:spcBef>
              <a:spcAft>
                <a:spcPts val="0"/>
              </a:spcAft>
              <a:buClr>
                <a:schemeClr val="dk1"/>
              </a:buClr>
              <a:buSzPts val="1400"/>
              <a:buChar char="•"/>
              <a:defRPr/>
            </a:lvl8pPr>
            <a:lvl9pPr indent="-317500" lvl="8" marL="4114800" algn="l">
              <a:spcBef>
                <a:spcPts val="300"/>
              </a:spcBef>
              <a:spcAft>
                <a:spcPts val="0"/>
              </a:spcAft>
              <a:buClr>
                <a:schemeClr val="dk1"/>
              </a:buClr>
              <a:buSzPts val="1400"/>
              <a:buChar char="•"/>
              <a:defRPr/>
            </a:lvl9pPr>
          </a:lstStyle>
          <a:p/>
        </p:txBody>
      </p:sp>
      <p:sp>
        <p:nvSpPr>
          <p:cNvPr id="125" name="Google Shape;125;p24"/>
          <p:cNvSpPr txBox="1"/>
          <p:nvPr>
            <p:ph type="title"/>
          </p:nvPr>
        </p:nvSpPr>
        <p:spPr>
          <a:xfrm>
            <a:off x="377903" y="378000"/>
            <a:ext cx="8387700" cy="276900"/>
          </a:xfrm>
          <a:prstGeom prst="rect">
            <a:avLst/>
          </a:prstGeom>
          <a:noFill/>
          <a:ln>
            <a:noFill/>
          </a:ln>
        </p:spPr>
        <p:txBody>
          <a:bodyPr anchorCtr="0" anchor="t" bIns="0" lIns="0" spcFirstLastPara="1" rIns="0" wrap="square" tIns="0">
            <a:noAutofit/>
          </a:bodyPr>
          <a:lstStyle>
            <a:lvl1pPr lvl="0" algn="l">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p:cSld name="Title and Content">
    <p:spTree>
      <p:nvGrpSpPr>
        <p:cNvPr id="126" name="Shape 126"/>
        <p:cNvGrpSpPr/>
        <p:nvPr/>
      </p:nvGrpSpPr>
      <p:grpSpPr>
        <a:xfrm>
          <a:off x="0" y="0"/>
          <a:ext cx="0" cy="0"/>
          <a:chOff x="0" y="0"/>
          <a:chExt cx="0" cy="0"/>
        </a:xfrm>
      </p:grpSpPr>
      <p:sp>
        <p:nvSpPr>
          <p:cNvPr id="127" name="Google Shape;127;p25"/>
          <p:cNvSpPr txBox="1"/>
          <p:nvPr>
            <p:ph idx="1" type="body"/>
          </p:nvPr>
        </p:nvSpPr>
        <p:spPr>
          <a:xfrm>
            <a:off x="377902" y="1215000"/>
            <a:ext cx="8386800" cy="3172500"/>
          </a:xfrm>
          <a:prstGeom prst="rect">
            <a:avLst/>
          </a:prstGeom>
          <a:solidFill>
            <a:schemeClr val="dk2">
              <a:alpha val="69803"/>
            </a:schemeClr>
          </a:solidFill>
          <a:ln>
            <a:noFill/>
          </a:ln>
        </p:spPr>
        <p:txBody>
          <a:bodyPr anchorCtr="0" anchor="t" bIns="0" lIns="0" spcFirstLastPara="1" rIns="0" wrap="square" tIns="1026000">
            <a:noAutofit/>
          </a:bodyPr>
          <a:lstStyle>
            <a:lvl1pPr indent="-228600" lvl="0" marL="457200" algn="ctr">
              <a:spcBef>
                <a:spcPts val="1300"/>
              </a:spcBef>
              <a:spcAft>
                <a:spcPts val="0"/>
              </a:spcAft>
              <a:buSzPts val="800"/>
              <a:buFont typeface="Arial"/>
              <a:buNone/>
              <a:defRPr b="0" sz="1100"/>
            </a:lvl1pPr>
            <a:lvl2pPr indent="-317500" lvl="1" marL="914400" algn="l">
              <a:spcBef>
                <a:spcPts val="500"/>
              </a:spcBef>
              <a:spcAft>
                <a:spcPts val="0"/>
              </a:spcAft>
              <a:buSzPts val="1400"/>
              <a:buChar char="▪"/>
              <a:defRPr/>
            </a:lvl2pPr>
            <a:lvl3pPr indent="-317500" lvl="2" marL="1371600" algn="l">
              <a:spcBef>
                <a:spcPts val="200"/>
              </a:spcBef>
              <a:spcAft>
                <a:spcPts val="0"/>
              </a:spcAft>
              <a:buSzPts val="1400"/>
              <a:buChar char="–"/>
              <a:defRPr/>
            </a:lvl3pPr>
            <a:lvl4pPr indent="-330200" lvl="3" marL="1828800" algn="l">
              <a:spcBef>
                <a:spcPts val="200"/>
              </a:spcBef>
              <a:spcAft>
                <a:spcPts val="0"/>
              </a:spcAft>
              <a:buSzPts val="1600"/>
              <a:buChar char="▫"/>
              <a:defRPr/>
            </a:lvl4pPr>
            <a:lvl5pPr indent="-317500" lvl="4" marL="2286000" algn="l">
              <a:spcBef>
                <a:spcPts val="100"/>
              </a:spcBef>
              <a:spcAft>
                <a:spcPts val="0"/>
              </a:spcAft>
              <a:buSzPts val="1400"/>
              <a:buChar char="−"/>
              <a:defRPr/>
            </a:lvl5pPr>
            <a:lvl6pPr indent="-317500" lvl="5" marL="2743200" algn="l">
              <a:spcBef>
                <a:spcPts val="300"/>
              </a:spcBef>
              <a:spcAft>
                <a:spcPts val="0"/>
              </a:spcAft>
              <a:buClr>
                <a:schemeClr val="dk1"/>
              </a:buClr>
              <a:buSzPts val="1400"/>
              <a:buChar char="•"/>
              <a:defRPr/>
            </a:lvl6pPr>
            <a:lvl7pPr indent="-317500" lvl="6" marL="3200400" algn="l">
              <a:spcBef>
                <a:spcPts val="300"/>
              </a:spcBef>
              <a:spcAft>
                <a:spcPts val="0"/>
              </a:spcAft>
              <a:buClr>
                <a:schemeClr val="dk1"/>
              </a:buClr>
              <a:buSzPts val="1400"/>
              <a:buChar char="•"/>
              <a:defRPr/>
            </a:lvl7pPr>
            <a:lvl8pPr indent="-317500" lvl="7" marL="3657600" algn="l">
              <a:spcBef>
                <a:spcPts val="300"/>
              </a:spcBef>
              <a:spcAft>
                <a:spcPts val="0"/>
              </a:spcAft>
              <a:buClr>
                <a:schemeClr val="dk1"/>
              </a:buClr>
              <a:buSzPts val="1400"/>
              <a:buChar char="•"/>
              <a:defRPr/>
            </a:lvl8pPr>
            <a:lvl9pPr indent="-317500" lvl="8" marL="4114800" algn="l">
              <a:spcBef>
                <a:spcPts val="300"/>
              </a:spcBef>
              <a:spcAft>
                <a:spcPts val="0"/>
              </a:spcAft>
              <a:buClr>
                <a:schemeClr val="dk1"/>
              </a:buClr>
              <a:buSzPts val="1400"/>
              <a:buChar char="•"/>
              <a:defRPr/>
            </a:lvl9pPr>
          </a:lstStyle>
          <a:p/>
        </p:txBody>
      </p:sp>
      <p:sp>
        <p:nvSpPr>
          <p:cNvPr id="128" name="Google Shape;128;p25"/>
          <p:cNvSpPr txBox="1"/>
          <p:nvPr>
            <p:ph type="title"/>
          </p:nvPr>
        </p:nvSpPr>
        <p:spPr>
          <a:xfrm>
            <a:off x="377903" y="378000"/>
            <a:ext cx="8387700" cy="276900"/>
          </a:xfrm>
          <a:prstGeom prst="rect">
            <a:avLst/>
          </a:prstGeom>
          <a:noFill/>
          <a:ln>
            <a:noFill/>
          </a:ln>
        </p:spPr>
        <p:txBody>
          <a:bodyPr anchorCtr="0" anchor="t" bIns="0" lIns="0" spcFirstLastPara="1" rIns="0" wrap="square" tIns="0">
            <a:noAutofit/>
          </a:bodyPr>
          <a:lstStyle>
            <a:lvl1pPr lvl="0" algn="l">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with motion band">
  <p:cSld name="Blank with motion band">
    <p:spTree>
      <p:nvGrpSpPr>
        <p:cNvPr id="129" name="Shape 129"/>
        <p:cNvGrpSpPr/>
        <p:nvPr/>
      </p:nvGrpSpPr>
      <p:grpSpPr>
        <a:xfrm>
          <a:off x="0" y="0"/>
          <a:ext cx="0" cy="0"/>
          <a:chOff x="0" y="0"/>
          <a:chExt cx="0" cy="0"/>
        </a:xfrm>
      </p:grpSpPr>
      <p:sp>
        <p:nvSpPr>
          <p:cNvPr id="130" name="Google Shape;130;p26"/>
          <p:cNvSpPr/>
          <p:nvPr/>
        </p:nvSpPr>
        <p:spPr>
          <a:xfrm>
            <a:off x="177119" y="857052"/>
            <a:ext cx="8844600" cy="165600"/>
          </a:xfrm>
          <a:prstGeom prst="rect">
            <a:avLst/>
          </a:prstGeom>
          <a:solidFill>
            <a:schemeClr val="lt1"/>
          </a:solidFill>
          <a:ln>
            <a:noFill/>
          </a:ln>
        </p:spPr>
        <p:txBody>
          <a:bodyPr anchorCtr="0" anchor="ctr" bIns="53975" lIns="67475" spcFirstLastPara="1" rIns="67475" wrap="square" tIns="53975">
            <a:noAutofit/>
          </a:bodyPr>
          <a:lstStyle/>
          <a:p>
            <a:pPr indent="0" lvl="0" marL="0" marR="0" rtl="0" algn="ctr">
              <a:lnSpc>
                <a:spcPct val="100000"/>
              </a:lnSpc>
              <a:spcBef>
                <a:spcPts val="0"/>
              </a:spcBef>
              <a:spcAft>
                <a:spcPts val="0"/>
              </a:spcAft>
              <a:buNone/>
            </a:pPr>
            <a:r>
              <a:t/>
            </a:r>
            <a:endParaRPr b="0" i="0" sz="1500" u="none" cap="none" strike="noStrike">
              <a:solidFill>
                <a:schemeClr val="dk1"/>
              </a:solidFill>
              <a:latin typeface="Arial"/>
              <a:ea typeface="Arial"/>
              <a:cs typeface="Arial"/>
              <a:sym typeface="Arial"/>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showMasterSp="0">
  <p:cSld name="Blank">
    <p:spTree>
      <p:nvGrpSpPr>
        <p:cNvPr id="131" name="Shape 131"/>
        <p:cNvGrpSpPr/>
        <p:nvPr/>
      </p:nvGrpSpPr>
      <p:grpSpPr>
        <a:xfrm>
          <a:off x="0" y="0"/>
          <a:ext cx="0" cy="0"/>
          <a:chOff x="0" y="0"/>
          <a:chExt cx="0" cy="0"/>
        </a:xfrm>
      </p:grpSpPr>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hank you and contact information" showMasterSp="0">
  <p:cSld name="Thank you and contact information">
    <p:spTree>
      <p:nvGrpSpPr>
        <p:cNvPr id="132" name="Shape 132"/>
        <p:cNvGrpSpPr/>
        <p:nvPr/>
      </p:nvGrpSpPr>
      <p:grpSpPr>
        <a:xfrm>
          <a:off x="0" y="0"/>
          <a:ext cx="0" cy="0"/>
          <a:chOff x="0" y="0"/>
          <a:chExt cx="0" cy="0"/>
        </a:xfrm>
      </p:grpSpPr>
      <p:sp>
        <p:nvSpPr>
          <p:cNvPr id="133" name="Google Shape;133;p28"/>
          <p:cNvSpPr txBox="1"/>
          <p:nvPr>
            <p:ph idx="1" type="body"/>
          </p:nvPr>
        </p:nvSpPr>
        <p:spPr>
          <a:xfrm>
            <a:off x="377902" y="2179115"/>
            <a:ext cx="3995100" cy="187590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000"/>
              <a:buFont typeface="Arial"/>
              <a:buNone/>
              <a:defRPr b="0" sz="1200"/>
            </a:lvl1pPr>
            <a:lvl2pPr indent="-228600" lvl="1" marL="914400" algn="l">
              <a:spcBef>
                <a:spcPts val="900"/>
              </a:spcBef>
              <a:spcAft>
                <a:spcPts val="0"/>
              </a:spcAft>
              <a:buSzPts val="1200"/>
              <a:buNone/>
              <a:defRPr b="0" sz="1200"/>
            </a:lvl2pPr>
            <a:lvl3pPr indent="-317500" lvl="2" marL="1371600" algn="l">
              <a:spcBef>
                <a:spcPts val="200"/>
              </a:spcBef>
              <a:spcAft>
                <a:spcPts val="0"/>
              </a:spcAft>
              <a:buSzPts val="1400"/>
              <a:buChar char="–"/>
              <a:defRPr/>
            </a:lvl3pPr>
            <a:lvl4pPr indent="-330200" lvl="3" marL="1828800" algn="l">
              <a:spcBef>
                <a:spcPts val="200"/>
              </a:spcBef>
              <a:spcAft>
                <a:spcPts val="0"/>
              </a:spcAft>
              <a:buSzPts val="1600"/>
              <a:buChar char="▫"/>
              <a:defRPr/>
            </a:lvl4pPr>
            <a:lvl5pPr indent="-317500" lvl="4" marL="2286000" algn="l">
              <a:spcBef>
                <a:spcPts val="100"/>
              </a:spcBef>
              <a:spcAft>
                <a:spcPts val="0"/>
              </a:spcAft>
              <a:buSzPts val="1400"/>
              <a:buChar char="−"/>
              <a:defRPr/>
            </a:lvl5pPr>
            <a:lvl6pPr indent="-317500" lvl="5" marL="2743200" algn="l">
              <a:spcBef>
                <a:spcPts val="300"/>
              </a:spcBef>
              <a:spcAft>
                <a:spcPts val="0"/>
              </a:spcAft>
              <a:buClr>
                <a:schemeClr val="dk1"/>
              </a:buClr>
              <a:buSzPts val="1400"/>
              <a:buChar char="•"/>
              <a:defRPr/>
            </a:lvl6pPr>
            <a:lvl7pPr indent="-317500" lvl="6" marL="3200400" algn="l">
              <a:spcBef>
                <a:spcPts val="300"/>
              </a:spcBef>
              <a:spcAft>
                <a:spcPts val="0"/>
              </a:spcAft>
              <a:buClr>
                <a:schemeClr val="dk1"/>
              </a:buClr>
              <a:buSzPts val="1400"/>
              <a:buChar char="•"/>
              <a:defRPr/>
            </a:lvl7pPr>
            <a:lvl8pPr indent="-317500" lvl="7" marL="3657600" algn="l">
              <a:spcBef>
                <a:spcPts val="300"/>
              </a:spcBef>
              <a:spcAft>
                <a:spcPts val="0"/>
              </a:spcAft>
              <a:buClr>
                <a:schemeClr val="dk1"/>
              </a:buClr>
              <a:buSzPts val="1400"/>
              <a:buChar char="•"/>
              <a:defRPr/>
            </a:lvl8pPr>
            <a:lvl9pPr indent="-317500" lvl="8" marL="4114800" algn="l">
              <a:spcBef>
                <a:spcPts val="300"/>
              </a:spcBef>
              <a:spcAft>
                <a:spcPts val="0"/>
              </a:spcAft>
              <a:buClr>
                <a:schemeClr val="dk1"/>
              </a:buClr>
              <a:buSzPts val="1400"/>
              <a:buChar char="•"/>
              <a:defRPr/>
            </a:lvl9pPr>
          </a:lstStyle>
          <a:p/>
        </p:txBody>
      </p:sp>
      <p:sp>
        <p:nvSpPr>
          <p:cNvPr id="134" name="Google Shape;134;p28"/>
          <p:cNvSpPr txBox="1"/>
          <p:nvPr>
            <p:ph type="ctrTitle"/>
          </p:nvPr>
        </p:nvSpPr>
        <p:spPr>
          <a:xfrm>
            <a:off x="377902" y="1100257"/>
            <a:ext cx="3995100" cy="692400"/>
          </a:xfrm>
          <a:prstGeom prst="rect">
            <a:avLst/>
          </a:prstGeom>
          <a:noFill/>
          <a:ln>
            <a:noFill/>
          </a:ln>
        </p:spPr>
        <p:txBody>
          <a:bodyPr anchorCtr="0" anchor="t" bIns="0" lIns="0" spcFirstLastPara="1" rIns="0" wrap="square" tIns="0">
            <a:noAutofit/>
          </a:bodyPr>
          <a:lstStyle>
            <a:lvl1pPr lvl="0" algn="l">
              <a:spcBef>
                <a:spcPts val="0"/>
              </a:spcBef>
              <a:spcAft>
                <a:spcPts val="0"/>
              </a:spcAft>
              <a:buClr>
                <a:schemeClr val="accent1"/>
              </a:buClr>
              <a:buSzPts val="4100"/>
              <a:buFont typeface="Arial"/>
              <a:buNone/>
              <a:defRPr sz="4100">
                <a:solidFill>
                  <a:schemeClr val="accent1"/>
                </a:solidFill>
                <a:latin typeface="Arial"/>
                <a:ea typeface="Arial"/>
                <a:cs typeface="Arial"/>
                <a:sym typeface="Aria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pic>
        <p:nvPicPr>
          <p:cNvPr id="135" name="Google Shape;135;p28"/>
          <p:cNvPicPr preferRelativeResize="0"/>
          <p:nvPr/>
        </p:nvPicPr>
        <p:blipFill rotWithShape="1">
          <a:blip r:embed="rId2">
            <a:alphaModFix/>
          </a:blip>
          <a:srcRect b="0" l="0" r="0" t="0"/>
          <a:stretch/>
        </p:blipFill>
        <p:spPr>
          <a:xfrm>
            <a:off x="377902" y="4495500"/>
            <a:ext cx="1183539" cy="270000"/>
          </a:xfrm>
          <a:prstGeom prst="rect">
            <a:avLst/>
          </a:prstGeom>
          <a:noFill/>
          <a:ln>
            <a:noFill/>
          </a:ln>
        </p:spPr>
      </p:pic>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pyright" showMasterSp="0">
  <p:cSld name="Copyright">
    <p:spTree>
      <p:nvGrpSpPr>
        <p:cNvPr id="136" name="Shape 136"/>
        <p:cNvGrpSpPr/>
        <p:nvPr/>
      </p:nvGrpSpPr>
      <p:grpSpPr>
        <a:xfrm>
          <a:off x="0" y="0"/>
          <a:ext cx="0" cy="0"/>
          <a:chOff x="0" y="0"/>
          <a:chExt cx="0" cy="0"/>
        </a:xfrm>
      </p:grpSpPr>
      <p:sp>
        <p:nvSpPr>
          <p:cNvPr id="137" name="Google Shape;137;p29"/>
          <p:cNvSpPr txBox="1"/>
          <p:nvPr/>
        </p:nvSpPr>
        <p:spPr>
          <a:xfrm>
            <a:off x="377901" y="1215000"/>
            <a:ext cx="8386800" cy="23655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 sz="800">
                <a:solidFill>
                  <a:schemeClr val="dk1"/>
                </a:solidFill>
                <a:latin typeface="Arial"/>
                <a:ea typeface="Arial"/>
                <a:cs typeface="Arial"/>
                <a:sym typeface="Arial"/>
              </a:rPr>
              <a:t>No part of this publication may be reproduced or transmitted in any form or for any purpose without the express permission of SAP SE or an SAP affiliate company.</a:t>
            </a:r>
            <a:endParaRPr sz="1100"/>
          </a:p>
          <a:p>
            <a:pPr indent="0" lvl="0" marL="0" marR="0" rtl="0" algn="l">
              <a:spcBef>
                <a:spcPts val="900"/>
              </a:spcBef>
              <a:spcAft>
                <a:spcPts val="0"/>
              </a:spcAft>
              <a:buNone/>
            </a:pPr>
            <a:r>
              <a:rPr lang="en" sz="800">
                <a:solidFill>
                  <a:schemeClr val="dk1"/>
                </a:solidFill>
                <a:latin typeface="Arial"/>
                <a:ea typeface="Arial"/>
                <a:cs typeface="Arial"/>
                <a:sym typeface="Arial"/>
              </a:rPr>
              <a:t>The information contained herein may be changed without prior notice. Some software products marketed by SAP SE and its distributors contain proprietary software components </a:t>
            </a:r>
            <a:br>
              <a:rPr lang="en" sz="800">
                <a:solidFill>
                  <a:schemeClr val="dk1"/>
                </a:solidFill>
                <a:latin typeface="Arial"/>
                <a:ea typeface="Arial"/>
                <a:cs typeface="Arial"/>
                <a:sym typeface="Arial"/>
              </a:rPr>
            </a:br>
            <a:r>
              <a:rPr lang="en" sz="800">
                <a:solidFill>
                  <a:schemeClr val="dk1"/>
                </a:solidFill>
                <a:latin typeface="Arial"/>
                <a:ea typeface="Arial"/>
                <a:cs typeface="Arial"/>
                <a:sym typeface="Arial"/>
              </a:rPr>
              <a:t>of other software vendors. National product specifications may vary.</a:t>
            </a:r>
            <a:endParaRPr sz="1100"/>
          </a:p>
          <a:p>
            <a:pPr indent="0" lvl="0" marL="0" marR="0" rtl="0" algn="l">
              <a:spcBef>
                <a:spcPts val="900"/>
              </a:spcBef>
              <a:spcAft>
                <a:spcPts val="0"/>
              </a:spcAft>
              <a:buNone/>
            </a:pPr>
            <a:r>
              <a:rPr lang="en" sz="800">
                <a:solidFill>
                  <a:schemeClr val="dk1"/>
                </a:solidFill>
                <a:latin typeface="Arial"/>
                <a:ea typeface="Arial"/>
                <a:cs typeface="Arial"/>
                <a:sym typeface="Arial"/>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a:t>
            </a:r>
            <a:br>
              <a:rPr lang="en" sz="800">
                <a:solidFill>
                  <a:schemeClr val="dk1"/>
                </a:solidFill>
                <a:latin typeface="Arial"/>
                <a:ea typeface="Arial"/>
                <a:cs typeface="Arial"/>
                <a:sym typeface="Arial"/>
              </a:rPr>
            </a:br>
            <a:r>
              <a:rPr lang="en" sz="800">
                <a:solidFill>
                  <a:schemeClr val="dk1"/>
                </a:solidFill>
                <a:latin typeface="Arial"/>
                <a:ea typeface="Arial"/>
                <a:cs typeface="Arial"/>
                <a:sym typeface="Arial"/>
              </a:rPr>
              <a:t>set forth in the express warranty statements accompanying such products and services, if any. Nothing herein should be construed as constituting an additional warranty. </a:t>
            </a:r>
            <a:endParaRPr sz="1100"/>
          </a:p>
          <a:p>
            <a:pPr indent="0" lvl="0" marL="0" marR="0" rtl="0" algn="l">
              <a:spcBef>
                <a:spcPts val="900"/>
              </a:spcBef>
              <a:spcAft>
                <a:spcPts val="0"/>
              </a:spcAft>
              <a:buNone/>
            </a:pPr>
            <a:r>
              <a:rPr lang="en" sz="800">
                <a:solidFill>
                  <a:schemeClr val="dk1"/>
                </a:solidFill>
                <a:latin typeface="Arial"/>
                <a:ea typeface="Arial"/>
                <a:cs typeface="Arial"/>
                <a:sym typeface="Arial"/>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 </a:t>
            </a:r>
            <a:br>
              <a:rPr lang="en" sz="800">
                <a:solidFill>
                  <a:schemeClr val="dk1"/>
                </a:solidFill>
                <a:latin typeface="Arial"/>
                <a:ea typeface="Arial"/>
                <a:cs typeface="Arial"/>
                <a:sym typeface="Arial"/>
              </a:rPr>
            </a:br>
            <a:r>
              <a:rPr lang="en" sz="800">
                <a:solidFill>
                  <a:schemeClr val="dk1"/>
                </a:solidFill>
                <a:latin typeface="Arial"/>
                <a:ea typeface="Arial"/>
                <a:cs typeface="Arial"/>
                <a:sym typeface="Arial"/>
              </a:rPr>
              <a:t>risks and uncertainties that could cause actual results to differ materially from expectations. Readers are cautioned not to place undue reliance on these forward-looking statements, and they should not be relied upon in making purchasing decisions.</a:t>
            </a:r>
            <a:endParaRPr sz="1100"/>
          </a:p>
          <a:p>
            <a:pPr indent="0" lvl="0" marL="0" marR="0" rtl="0" algn="l">
              <a:spcBef>
                <a:spcPts val="900"/>
              </a:spcBef>
              <a:spcAft>
                <a:spcPts val="0"/>
              </a:spcAft>
              <a:buNone/>
            </a:pPr>
            <a:r>
              <a:rPr lang="en" sz="800">
                <a:solidFill>
                  <a:schemeClr val="dk1"/>
                </a:solidFill>
                <a:latin typeface="Arial"/>
                <a:ea typeface="Arial"/>
                <a:cs typeface="Arial"/>
                <a:sym typeface="Arial"/>
              </a:rPr>
              <a:t>SAP and other SAP products and services mentioned herein as well as their respective logos are trademarks or registered trademarks of SAP SE (or an SAP affiliate company) </a:t>
            </a:r>
            <a:br>
              <a:rPr lang="en" sz="800">
                <a:solidFill>
                  <a:schemeClr val="dk1"/>
                </a:solidFill>
                <a:latin typeface="Arial"/>
                <a:ea typeface="Arial"/>
                <a:cs typeface="Arial"/>
                <a:sym typeface="Arial"/>
              </a:rPr>
            </a:br>
            <a:r>
              <a:rPr lang="en" sz="800">
                <a:solidFill>
                  <a:schemeClr val="dk1"/>
                </a:solidFill>
                <a:latin typeface="Arial"/>
                <a:ea typeface="Arial"/>
                <a:cs typeface="Arial"/>
                <a:sym typeface="Arial"/>
              </a:rPr>
              <a:t>in Germany and other countries. All other product and service names mentioned are the trademarks of their respective companies. </a:t>
            </a:r>
            <a:br>
              <a:rPr lang="en" sz="800">
                <a:solidFill>
                  <a:schemeClr val="dk1"/>
                </a:solidFill>
                <a:latin typeface="Arial"/>
                <a:ea typeface="Arial"/>
                <a:cs typeface="Arial"/>
                <a:sym typeface="Arial"/>
              </a:rPr>
            </a:br>
            <a:r>
              <a:rPr lang="en" sz="800">
                <a:solidFill>
                  <a:schemeClr val="dk1"/>
                </a:solidFill>
                <a:latin typeface="Arial"/>
                <a:ea typeface="Arial"/>
                <a:cs typeface="Arial"/>
                <a:sym typeface="Arial"/>
              </a:rPr>
              <a:t>See </a:t>
            </a:r>
            <a:r>
              <a:rPr lang="en" sz="800" u="sng">
                <a:solidFill>
                  <a:schemeClr val="hlink"/>
                </a:solidFill>
                <a:latin typeface="Arial"/>
                <a:ea typeface="Arial"/>
                <a:cs typeface="Arial"/>
                <a:sym typeface="Arial"/>
                <a:hlinkClick r:id="rId2"/>
              </a:rPr>
              <a:t>http://global.sap.com/corporate-en/legal/copyright/index.epx</a:t>
            </a:r>
            <a:r>
              <a:rPr lang="en" sz="800">
                <a:solidFill>
                  <a:schemeClr val="dk2"/>
                </a:solidFill>
                <a:latin typeface="Arial"/>
                <a:ea typeface="Arial"/>
                <a:cs typeface="Arial"/>
                <a:sym typeface="Arial"/>
              </a:rPr>
              <a:t> </a:t>
            </a:r>
            <a:r>
              <a:rPr lang="en" sz="800">
                <a:solidFill>
                  <a:schemeClr val="dk1"/>
                </a:solidFill>
                <a:latin typeface="Arial"/>
                <a:ea typeface="Arial"/>
                <a:cs typeface="Arial"/>
                <a:sym typeface="Arial"/>
              </a:rPr>
              <a:t>for additional trademark information and notices.</a:t>
            </a:r>
            <a:endParaRPr sz="1100"/>
          </a:p>
        </p:txBody>
      </p:sp>
      <p:sp>
        <p:nvSpPr>
          <p:cNvPr id="138" name="Google Shape;138;p29"/>
          <p:cNvSpPr txBox="1"/>
          <p:nvPr/>
        </p:nvSpPr>
        <p:spPr>
          <a:xfrm>
            <a:off x="377902" y="539875"/>
            <a:ext cx="7153500" cy="2769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Arial"/>
              <a:buNone/>
            </a:pPr>
            <a:r>
              <a:rPr b="0" lang="en" sz="1800">
                <a:solidFill>
                  <a:schemeClr val="dk1"/>
                </a:solidFill>
                <a:latin typeface="Arial"/>
                <a:ea typeface="Arial"/>
                <a:cs typeface="Arial"/>
                <a:sym typeface="Arial"/>
              </a:rPr>
              <a:t>© 2018 SAP SE or an SAP affiliate company. All rights reserved.</a:t>
            </a:r>
            <a:endParaRPr sz="1100"/>
          </a:p>
        </p:txBody>
      </p:sp>
      <p:grpSp>
        <p:nvGrpSpPr>
          <p:cNvPr id="139" name="Google Shape;139;p29"/>
          <p:cNvGrpSpPr/>
          <p:nvPr/>
        </p:nvGrpSpPr>
        <p:grpSpPr>
          <a:xfrm>
            <a:off x="0" y="0"/>
            <a:ext cx="9145161" cy="189000"/>
            <a:chOff x="0" y="0"/>
            <a:chExt cx="12196800" cy="252000"/>
          </a:xfrm>
        </p:grpSpPr>
        <p:sp>
          <p:nvSpPr>
            <p:cNvPr id="140" name="Google Shape;140;p29"/>
            <p:cNvSpPr/>
            <p:nvPr/>
          </p:nvSpPr>
          <p:spPr>
            <a:xfrm>
              <a:off x="0" y="0"/>
              <a:ext cx="12196800" cy="252000"/>
            </a:xfrm>
            <a:prstGeom prst="rect">
              <a:avLst/>
            </a:prstGeom>
            <a:solidFill>
              <a:srgbClr val="000000"/>
            </a:solidFill>
            <a:ln>
              <a:noFill/>
            </a:ln>
          </p:spPr>
          <p:txBody>
            <a:bodyPr anchorCtr="0" anchor="ctr" bIns="54000" lIns="67500" spcFirstLastPara="1" rIns="67500" wrap="square" tIns="54000">
              <a:noAutofit/>
            </a:bodyPr>
            <a:lstStyle/>
            <a:p>
              <a:pPr indent="0" lvl="0" marL="0" marR="0" rtl="0" algn="ctr">
                <a:lnSpc>
                  <a:spcPct val="100000"/>
                </a:lnSpc>
                <a:spcBef>
                  <a:spcPts val="0"/>
                </a:spcBef>
                <a:spcAft>
                  <a:spcPts val="0"/>
                </a:spcAft>
                <a:buNone/>
              </a:pPr>
              <a:r>
                <a:t/>
              </a:r>
              <a:endParaRPr b="0" i="0" sz="1500" u="none" cap="none" strike="noStrike">
                <a:solidFill>
                  <a:schemeClr val="dk1"/>
                </a:solidFill>
                <a:latin typeface="Arial"/>
                <a:ea typeface="Arial"/>
                <a:cs typeface="Arial"/>
                <a:sym typeface="Arial"/>
              </a:endParaRPr>
            </a:p>
          </p:txBody>
        </p:sp>
        <p:grpSp>
          <p:nvGrpSpPr>
            <p:cNvPr id="141" name="Google Shape;141;p29"/>
            <p:cNvGrpSpPr/>
            <p:nvPr/>
          </p:nvGrpSpPr>
          <p:grpSpPr>
            <a:xfrm>
              <a:off x="10683752" y="0"/>
              <a:ext cx="1513048" cy="251950"/>
              <a:chOff x="10682127" y="0"/>
              <a:chExt cx="1513048" cy="252000"/>
            </a:xfrm>
          </p:grpSpPr>
          <p:sp>
            <p:nvSpPr>
              <p:cNvPr id="142" name="Google Shape;142;p29"/>
              <p:cNvSpPr/>
              <p:nvPr/>
            </p:nvSpPr>
            <p:spPr>
              <a:xfrm>
                <a:off x="11691175" y="0"/>
                <a:ext cx="504000" cy="252000"/>
              </a:xfrm>
              <a:prstGeom prst="rect">
                <a:avLst/>
              </a:prstGeom>
              <a:solidFill>
                <a:schemeClr val="accent1"/>
              </a:solidFill>
              <a:ln>
                <a:noFill/>
              </a:ln>
            </p:spPr>
            <p:txBody>
              <a:bodyPr anchorCtr="0" anchor="ctr" bIns="54000" lIns="67500" spcFirstLastPara="1" rIns="67500" wrap="square" tIns="54000">
                <a:noAutofit/>
              </a:bodyPr>
              <a:lstStyle/>
              <a:p>
                <a:pPr indent="0" lvl="0" marL="0" marR="0" rtl="0" algn="ctr">
                  <a:lnSpc>
                    <a:spcPct val="100000"/>
                  </a:lnSpc>
                  <a:spcBef>
                    <a:spcPts val="0"/>
                  </a:spcBef>
                  <a:spcAft>
                    <a:spcPts val="0"/>
                  </a:spcAft>
                  <a:buNone/>
                </a:pPr>
                <a:r>
                  <a:t/>
                </a:r>
                <a:endParaRPr b="0" i="0" sz="1500" u="none" cap="none" strike="noStrike">
                  <a:solidFill>
                    <a:schemeClr val="dk1"/>
                  </a:solidFill>
                  <a:latin typeface="Arial"/>
                  <a:ea typeface="Arial"/>
                  <a:cs typeface="Arial"/>
                  <a:sym typeface="Arial"/>
                </a:endParaRPr>
              </a:p>
            </p:txBody>
          </p:sp>
          <p:sp>
            <p:nvSpPr>
              <p:cNvPr id="143" name="Google Shape;143;p29"/>
              <p:cNvSpPr/>
              <p:nvPr/>
            </p:nvSpPr>
            <p:spPr>
              <a:xfrm>
                <a:off x="11186476" y="0"/>
                <a:ext cx="504000" cy="252000"/>
              </a:xfrm>
              <a:prstGeom prst="rect">
                <a:avLst/>
              </a:prstGeom>
              <a:solidFill>
                <a:schemeClr val="accent1">
                  <a:alpha val="69803"/>
                </a:schemeClr>
              </a:solidFill>
              <a:ln>
                <a:noFill/>
              </a:ln>
            </p:spPr>
            <p:txBody>
              <a:bodyPr anchorCtr="0" anchor="ctr" bIns="54000" lIns="67500" spcFirstLastPara="1" rIns="67500" wrap="square" tIns="54000">
                <a:noAutofit/>
              </a:bodyPr>
              <a:lstStyle/>
              <a:p>
                <a:pPr indent="0" lvl="0" marL="0" marR="0" rtl="0" algn="ctr">
                  <a:lnSpc>
                    <a:spcPct val="100000"/>
                  </a:lnSpc>
                  <a:spcBef>
                    <a:spcPts val="0"/>
                  </a:spcBef>
                  <a:spcAft>
                    <a:spcPts val="0"/>
                  </a:spcAft>
                  <a:buNone/>
                </a:pPr>
                <a:r>
                  <a:t/>
                </a:r>
                <a:endParaRPr b="0" i="0" sz="1500" u="none" cap="none" strike="noStrike">
                  <a:solidFill>
                    <a:schemeClr val="dk1"/>
                  </a:solidFill>
                  <a:latin typeface="Arial"/>
                  <a:ea typeface="Arial"/>
                  <a:cs typeface="Arial"/>
                  <a:sym typeface="Arial"/>
                </a:endParaRPr>
              </a:p>
            </p:txBody>
          </p:sp>
          <p:sp>
            <p:nvSpPr>
              <p:cNvPr id="144" name="Google Shape;144;p29"/>
              <p:cNvSpPr/>
              <p:nvPr/>
            </p:nvSpPr>
            <p:spPr>
              <a:xfrm>
                <a:off x="10682127" y="0"/>
                <a:ext cx="504000" cy="252000"/>
              </a:xfrm>
              <a:prstGeom prst="rect">
                <a:avLst/>
              </a:prstGeom>
              <a:solidFill>
                <a:schemeClr val="accent1">
                  <a:alpha val="40000"/>
                </a:schemeClr>
              </a:solidFill>
              <a:ln>
                <a:noFill/>
              </a:ln>
            </p:spPr>
            <p:txBody>
              <a:bodyPr anchorCtr="0" anchor="ctr" bIns="54000" lIns="67500" spcFirstLastPara="1" rIns="67500" wrap="square" tIns="54000">
                <a:noAutofit/>
              </a:bodyPr>
              <a:lstStyle/>
              <a:p>
                <a:pPr indent="0" lvl="0" marL="0" marR="0" rtl="0" algn="ctr">
                  <a:lnSpc>
                    <a:spcPct val="100000"/>
                  </a:lnSpc>
                  <a:spcBef>
                    <a:spcPts val="0"/>
                  </a:spcBef>
                  <a:spcAft>
                    <a:spcPts val="0"/>
                  </a:spcAft>
                  <a:buNone/>
                </a:pPr>
                <a:r>
                  <a:t/>
                </a:r>
                <a:endParaRPr b="0" i="0" sz="1500" u="none" cap="none" strike="noStrike">
                  <a:solidFill>
                    <a:schemeClr val="dk1"/>
                  </a:solidFill>
                  <a:latin typeface="Arial"/>
                  <a:ea typeface="Arial"/>
                  <a:cs typeface="Arial"/>
                  <a:sym typeface="Arial"/>
                </a:endParaRPr>
              </a:p>
            </p:txBody>
          </p:sp>
        </p:grpSp>
      </p:gr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pyright german" showMasterSp="0">
  <p:cSld name="Copyright german">
    <p:spTree>
      <p:nvGrpSpPr>
        <p:cNvPr id="145" name="Shape 145"/>
        <p:cNvGrpSpPr/>
        <p:nvPr/>
      </p:nvGrpSpPr>
      <p:grpSpPr>
        <a:xfrm>
          <a:off x="0" y="0"/>
          <a:ext cx="0" cy="0"/>
          <a:chOff x="0" y="0"/>
          <a:chExt cx="0" cy="0"/>
        </a:xfrm>
      </p:grpSpPr>
      <p:sp>
        <p:nvSpPr>
          <p:cNvPr id="146" name="Google Shape;146;p30"/>
          <p:cNvSpPr txBox="1"/>
          <p:nvPr/>
        </p:nvSpPr>
        <p:spPr>
          <a:xfrm>
            <a:off x="377902" y="1215000"/>
            <a:ext cx="8386800" cy="28731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 sz="800">
                <a:solidFill>
                  <a:schemeClr val="dk1"/>
                </a:solidFill>
                <a:latin typeface="Arial"/>
                <a:ea typeface="Arial"/>
                <a:cs typeface="Arial"/>
                <a:sym typeface="Arial"/>
              </a:rPr>
              <a:t>Weitergabe und Vervielfältigung dieser Publikation oder von Teilen daraus sind, zu welchem Zweck und in welcher Form auch immer, ohne die ausdrückliche schriftliche Genehmigung durch SAP SE oder ein SAP-Konzernunternehmen nicht gestattet.</a:t>
            </a:r>
            <a:endParaRPr sz="1100"/>
          </a:p>
          <a:p>
            <a:pPr indent="0" lvl="0" marL="0" marR="0" rtl="0" algn="l">
              <a:spcBef>
                <a:spcPts val="900"/>
              </a:spcBef>
              <a:spcAft>
                <a:spcPts val="0"/>
              </a:spcAft>
              <a:buNone/>
            </a:pPr>
            <a:r>
              <a:rPr lang="en" sz="800">
                <a:solidFill>
                  <a:schemeClr val="dk1"/>
                </a:solidFill>
                <a:latin typeface="Arial"/>
                <a:ea typeface="Arial"/>
                <a:cs typeface="Arial"/>
                <a:sym typeface="Arial"/>
              </a:rPr>
              <a:t>In dieser Publikation enthaltene Informationen können ohne vorherige Ankündigung geändert werden. Die von SAP SE oder deren Vertriebsfirmen angebotenen Softwareprodukte können Softwarekomponenten auch anderer Softwarehersteller enthalten. Produkte können länderspezifische Unterschiede aufweisen.</a:t>
            </a:r>
            <a:endParaRPr sz="1100"/>
          </a:p>
          <a:p>
            <a:pPr indent="0" lvl="0" marL="0" marR="0" rtl="0" algn="l">
              <a:spcBef>
                <a:spcPts val="900"/>
              </a:spcBef>
              <a:spcAft>
                <a:spcPts val="0"/>
              </a:spcAft>
              <a:buNone/>
            </a:pPr>
            <a:r>
              <a:rPr lang="en" sz="800">
                <a:solidFill>
                  <a:schemeClr val="dk1"/>
                </a:solidFill>
                <a:latin typeface="Arial"/>
                <a:ea typeface="Arial"/>
                <a:cs typeface="Arial"/>
                <a:sym typeface="Arial"/>
              </a:rPr>
              <a:t>Die vorliegenden Unterlagen werden von der SAP SE oder einem SAP-Konzernunternehmen bereitgestellt und dienen ausschließlich zu Informationszwecken. </a:t>
            </a:r>
            <a:br>
              <a:rPr lang="en" sz="800">
                <a:solidFill>
                  <a:schemeClr val="dk1"/>
                </a:solidFill>
                <a:latin typeface="Arial"/>
                <a:ea typeface="Arial"/>
                <a:cs typeface="Arial"/>
                <a:sym typeface="Arial"/>
              </a:rPr>
            </a:br>
            <a:r>
              <a:rPr lang="en" sz="800">
                <a:solidFill>
                  <a:schemeClr val="dk1"/>
                </a:solidFill>
                <a:latin typeface="Arial"/>
                <a:ea typeface="Arial"/>
                <a:cs typeface="Arial"/>
                <a:sym typeface="Arial"/>
              </a:rPr>
              <a:t>Die SAP SE oder ihre Konzernunternehmen übernehmen keinerlei Haftung oder Gewährleistung für Fehler oder Unvollständigkeiten in dieser Publikation. </a:t>
            </a:r>
            <a:br>
              <a:rPr lang="en" sz="800">
                <a:solidFill>
                  <a:schemeClr val="dk1"/>
                </a:solidFill>
                <a:latin typeface="Arial"/>
                <a:ea typeface="Arial"/>
                <a:cs typeface="Arial"/>
                <a:sym typeface="Arial"/>
              </a:rPr>
            </a:br>
            <a:r>
              <a:rPr lang="en" sz="800">
                <a:solidFill>
                  <a:schemeClr val="dk1"/>
                </a:solidFill>
                <a:latin typeface="Arial"/>
                <a:ea typeface="Arial"/>
                <a:cs typeface="Arial"/>
                <a:sym typeface="Arial"/>
              </a:rPr>
              <a:t>Die SAP SE 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endParaRPr sz="1100"/>
          </a:p>
          <a:p>
            <a:pPr indent="0" lvl="0" marL="0" marR="0" rtl="0" algn="l">
              <a:spcBef>
                <a:spcPts val="900"/>
              </a:spcBef>
              <a:spcAft>
                <a:spcPts val="0"/>
              </a:spcAft>
              <a:buNone/>
            </a:pPr>
            <a:r>
              <a:rPr lang="en" sz="800">
                <a:solidFill>
                  <a:schemeClr val="dk1"/>
                </a:solidFill>
                <a:latin typeface="Arial"/>
                <a:ea typeface="Arial"/>
                <a:cs typeface="Arial"/>
                <a:sym typeface="Arial"/>
              </a:rPr>
              <a:t>Insbesondere sind die SAP SE 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die Strategie und etwaige künftige Entwicklungen, Produkte und/oder Plattformen der SAP SE oder ihrer Konzernunternehmen können von der SAP SE oder ihren Konzernunternehmen jederzeit und ohne Angabe von Gründen unangekündigt geändert werden. 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Dem Leser wird empfohlen, diesen vorausschauenden Aussagen kein übertriebenes Vertrauen zu schenken und sich bei Kaufentscheidungen nicht auf sie zu stützen.</a:t>
            </a:r>
            <a:endParaRPr sz="1100"/>
          </a:p>
          <a:p>
            <a:pPr indent="0" lvl="0" marL="0" marR="0" rtl="0" algn="l">
              <a:spcBef>
                <a:spcPts val="900"/>
              </a:spcBef>
              <a:spcAft>
                <a:spcPts val="0"/>
              </a:spcAft>
              <a:buNone/>
            </a:pPr>
            <a:r>
              <a:rPr lang="en" sz="800">
                <a:solidFill>
                  <a:schemeClr val="dk1"/>
                </a:solidFill>
                <a:latin typeface="Arial"/>
                <a:ea typeface="Arial"/>
                <a:cs typeface="Arial"/>
                <a:sym typeface="Arial"/>
              </a:rPr>
              <a:t>SAP und andere in diesem Dokument erwähnte Produkte und Dienstleistungen von SAP sowie die dazugehörigen Logos sind Marken oder eingetragene Marken der SAP SE </a:t>
            </a:r>
            <a:br>
              <a:rPr lang="en" sz="800">
                <a:solidFill>
                  <a:schemeClr val="dk1"/>
                </a:solidFill>
                <a:latin typeface="Arial"/>
                <a:ea typeface="Arial"/>
                <a:cs typeface="Arial"/>
                <a:sym typeface="Arial"/>
              </a:rPr>
            </a:br>
            <a:r>
              <a:rPr lang="en" sz="800">
                <a:solidFill>
                  <a:schemeClr val="dk1"/>
                </a:solidFill>
                <a:latin typeface="Arial"/>
                <a:ea typeface="Arial"/>
                <a:cs typeface="Arial"/>
                <a:sym typeface="Arial"/>
              </a:rPr>
              <a:t>(oder von einem SAP-Konzernunternehmen) in Deutschland und verschiedenen anderen Ländern weltweit. Alle anderen Namen von Produkten und Dienstleistungen sind Marken der jeweiligen Firmen. </a:t>
            </a:r>
            <a:br>
              <a:rPr lang="en" sz="800">
                <a:solidFill>
                  <a:schemeClr val="dk1"/>
                </a:solidFill>
                <a:latin typeface="Arial"/>
                <a:ea typeface="Arial"/>
                <a:cs typeface="Arial"/>
                <a:sym typeface="Arial"/>
              </a:rPr>
            </a:br>
            <a:r>
              <a:rPr lang="en" sz="800">
                <a:solidFill>
                  <a:schemeClr val="dk1"/>
                </a:solidFill>
                <a:latin typeface="Arial"/>
                <a:ea typeface="Arial"/>
                <a:cs typeface="Arial"/>
                <a:sym typeface="Arial"/>
              </a:rPr>
              <a:t>Zusätzliche Informationen zur Marke und Vermerke finden Sie auf der Seite </a:t>
            </a:r>
            <a:r>
              <a:rPr lang="en" sz="800" u="sng">
                <a:solidFill>
                  <a:schemeClr val="hlink"/>
                </a:solidFill>
                <a:latin typeface="Arial"/>
                <a:ea typeface="Arial"/>
                <a:cs typeface="Arial"/>
                <a:sym typeface="Arial"/>
                <a:hlinkClick r:id="rId2"/>
              </a:rPr>
              <a:t>http://www.sap.com/corporate-de/legal/copyright/index.epx</a:t>
            </a:r>
            <a:endParaRPr sz="800">
              <a:solidFill>
                <a:schemeClr val="dk1"/>
              </a:solidFill>
              <a:latin typeface="Arial"/>
              <a:ea typeface="Arial"/>
              <a:cs typeface="Arial"/>
              <a:sym typeface="Arial"/>
            </a:endParaRPr>
          </a:p>
        </p:txBody>
      </p:sp>
      <p:sp>
        <p:nvSpPr>
          <p:cNvPr id="147" name="Google Shape;147;p30"/>
          <p:cNvSpPr txBox="1"/>
          <p:nvPr/>
        </p:nvSpPr>
        <p:spPr>
          <a:xfrm>
            <a:off x="377902" y="539875"/>
            <a:ext cx="8386800" cy="2769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Arial"/>
              <a:buNone/>
            </a:pPr>
            <a:r>
              <a:rPr b="0" lang="en" sz="1800">
                <a:solidFill>
                  <a:schemeClr val="dk1"/>
                </a:solidFill>
                <a:latin typeface="Arial"/>
                <a:ea typeface="Arial"/>
                <a:cs typeface="Arial"/>
                <a:sym typeface="Arial"/>
              </a:rPr>
              <a:t>© 2018 SAP SE oder ein SAP-Konzernunternehmen. Alle Rechte vorbehalten.</a:t>
            </a:r>
            <a:endParaRPr sz="1100"/>
          </a:p>
        </p:txBody>
      </p:sp>
      <p:grpSp>
        <p:nvGrpSpPr>
          <p:cNvPr id="148" name="Google Shape;148;p30"/>
          <p:cNvGrpSpPr/>
          <p:nvPr/>
        </p:nvGrpSpPr>
        <p:grpSpPr>
          <a:xfrm>
            <a:off x="0" y="0"/>
            <a:ext cx="9145161" cy="189000"/>
            <a:chOff x="0" y="0"/>
            <a:chExt cx="12196800" cy="252000"/>
          </a:xfrm>
        </p:grpSpPr>
        <p:sp>
          <p:nvSpPr>
            <p:cNvPr id="149" name="Google Shape;149;p30"/>
            <p:cNvSpPr/>
            <p:nvPr/>
          </p:nvSpPr>
          <p:spPr>
            <a:xfrm>
              <a:off x="0" y="0"/>
              <a:ext cx="12196800" cy="252000"/>
            </a:xfrm>
            <a:prstGeom prst="rect">
              <a:avLst/>
            </a:prstGeom>
            <a:solidFill>
              <a:srgbClr val="000000"/>
            </a:solidFill>
            <a:ln>
              <a:noFill/>
            </a:ln>
          </p:spPr>
          <p:txBody>
            <a:bodyPr anchorCtr="0" anchor="ctr" bIns="54000" lIns="67500" spcFirstLastPara="1" rIns="67500" wrap="square" tIns="54000">
              <a:noAutofit/>
            </a:bodyPr>
            <a:lstStyle/>
            <a:p>
              <a:pPr indent="0" lvl="0" marL="0" marR="0" rtl="0" algn="ctr">
                <a:lnSpc>
                  <a:spcPct val="100000"/>
                </a:lnSpc>
                <a:spcBef>
                  <a:spcPts val="0"/>
                </a:spcBef>
                <a:spcAft>
                  <a:spcPts val="0"/>
                </a:spcAft>
                <a:buNone/>
              </a:pPr>
              <a:r>
                <a:t/>
              </a:r>
              <a:endParaRPr b="0" i="0" sz="1500" u="none" cap="none" strike="noStrike">
                <a:solidFill>
                  <a:schemeClr val="dk1"/>
                </a:solidFill>
                <a:latin typeface="Arial"/>
                <a:ea typeface="Arial"/>
                <a:cs typeface="Arial"/>
                <a:sym typeface="Arial"/>
              </a:endParaRPr>
            </a:p>
          </p:txBody>
        </p:sp>
        <p:grpSp>
          <p:nvGrpSpPr>
            <p:cNvPr id="150" name="Google Shape;150;p30"/>
            <p:cNvGrpSpPr/>
            <p:nvPr/>
          </p:nvGrpSpPr>
          <p:grpSpPr>
            <a:xfrm>
              <a:off x="10683752" y="0"/>
              <a:ext cx="1513048" cy="251950"/>
              <a:chOff x="10682127" y="0"/>
              <a:chExt cx="1513048" cy="252000"/>
            </a:xfrm>
          </p:grpSpPr>
          <p:sp>
            <p:nvSpPr>
              <p:cNvPr id="151" name="Google Shape;151;p30"/>
              <p:cNvSpPr/>
              <p:nvPr/>
            </p:nvSpPr>
            <p:spPr>
              <a:xfrm>
                <a:off x="11691175" y="0"/>
                <a:ext cx="504000" cy="252000"/>
              </a:xfrm>
              <a:prstGeom prst="rect">
                <a:avLst/>
              </a:prstGeom>
              <a:solidFill>
                <a:schemeClr val="accent1"/>
              </a:solidFill>
              <a:ln>
                <a:noFill/>
              </a:ln>
            </p:spPr>
            <p:txBody>
              <a:bodyPr anchorCtr="0" anchor="ctr" bIns="54000" lIns="67500" spcFirstLastPara="1" rIns="67500" wrap="square" tIns="54000">
                <a:noAutofit/>
              </a:bodyPr>
              <a:lstStyle/>
              <a:p>
                <a:pPr indent="0" lvl="0" marL="0" marR="0" rtl="0" algn="ctr">
                  <a:lnSpc>
                    <a:spcPct val="100000"/>
                  </a:lnSpc>
                  <a:spcBef>
                    <a:spcPts val="0"/>
                  </a:spcBef>
                  <a:spcAft>
                    <a:spcPts val="0"/>
                  </a:spcAft>
                  <a:buNone/>
                </a:pPr>
                <a:r>
                  <a:t/>
                </a:r>
                <a:endParaRPr b="0" i="0" sz="1500" u="none" cap="none" strike="noStrike">
                  <a:solidFill>
                    <a:schemeClr val="dk1"/>
                  </a:solidFill>
                  <a:latin typeface="Arial"/>
                  <a:ea typeface="Arial"/>
                  <a:cs typeface="Arial"/>
                  <a:sym typeface="Arial"/>
                </a:endParaRPr>
              </a:p>
            </p:txBody>
          </p:sp>
          <p:sp>
            <p:nvSpPr>
              <p:cNvPr id="152" name="Google Shape;152;p30"/>
              <p:cNvSpPr/>
              <p:nvPr/>
            </p:nvSpPr>
            <p:spPr>
              <a:xfrm>
                <a:off x="11186476" y="0"/>
                <a:ext cx="504000" cy="252000"/>
              </a:xfrm>
              <a:prstGeom prst="rect">
                <a:avLst/>
              </a:prstGeom>
              <a:solidFill>
                <a:schemeClr val="accent1">
                  <a:alpha val="69803"/>
                </a:schemeClr>
              </a:solidFill>
              <a:ln>
                <a:noFill/>
              </a:ln>
            </p:spPr>
            <p:txBody>
              <a:bodyPr anchorCtr="0" anchor="ctr" bIns="54000" lIns="67500" spcFirstLastPara="1" rIns="67500" wrap="square" tIns="54000">
                <a:noAutofit/>
              </a:bodyPr>
              <a:lstStyle/>
              <a:p>
                <a:pPr indent="0" lvl="0" marL="0" marR="0" rtl="0" algn="ctr">
                  <a:lnSpc>
                    <a:spcPct val="100000"/>
                  </a:lnSpc>
                  <a:spcBef>
                    <a:spcPts val="0"/>
                  </a:spcBef>
                  <a:spcAft>
                    <a:spcPts val="0"/>
                  </a:spcAft>
                  <a:buNone/>
                </a:pPr>
                <a:r>
                  <a:t/>
                </a:r>
                <a:endParaRPr b="0" i="0" sz="1500" u="none" cap="none" strike="noStrike">
                  <a:solidFill>
                    <a:schemeClr val="dk1"/>
                  </a:solidFill>
                  <a:latin typeface="Arial"/>
                  <a:ea typeface="Arial"/>
                  <a:cs typeface="Arial"/>
                  <a:sym typeface="Arial"/>
                </a:endParaRPr>
              </a:p>
            </p:txBody>
          </p:sp>
          <p:sp>
            <p:nvSpPr>
              <p:cNvPr id="153" name="Google Shape;153;p30"/>
              <p:cNvSpPr/>
              <p:nvPr/>
            </p:nvSpPr>
            <p:spPr>
              <a:xfrm>
                <a:off x="10682127" y="0"/>
                <a:ext cx="504000" cy="252000"/>
              </a:xfrm>
              <a:prstGeom prst="rect">
                <a:avLst/>
              </a:prstGeom>
              <a:solidFill>
                <a:schemeClr val="accent1">
                  <a:alpha val="40000"/>
                </a:schemeClr>
              </a:solidFill>
              <a:ln>
                <a:noFill/>
              </a:ln>
            </p:spPr>
            <p:txBody>
              <a:bodyPr anchorCtr="0" anchor="ctr" bIns="54000" lIns="67500" spcFirstLastPara="1" rIns="67500" wrap="square" tIns="54000">
                <a:noAutofit/>
              </a:bodyPr>
              <a:lstStyle/>
              <a:p>
                <a:pPr indent="0" lvl="0" marL="0" marR="0" rtl="0" algn="ctr">
                  <a:lnSpc>
                    <a:spcPct val="100000"/>
                  </a:lnSpc>
                  <a:spcBef>
                    <a:spcPts val="0"/>
                  </a:spcBef>
                  <a:spcAft>
                    <a:spcPts val="0"/>
                  </a:spcAft>
                  <a:buNone/>
                </a:pPr>
                <a:r>
                  <a:t/>
                </a:r>
                <a:endParaRPr b="0" i="0" sz="1500" u="none" cap="none" strike="noStrike">
                  <a:solidFill>
                    <a:schemeClr val="dk1"/>
                  </a:solidFill>
                  <a:latin typeface="Arial"/>
                  <a:ea typeface="Arial"/>
                  <a:cs typeface="Arial"/>
                  <a:sym typeface="Arial"/>
                </a:endParaRPr>
              </a:p>
            </p:txBody>
          </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ver with image" showMasterSp="0">
  <p:cSld name="Cover with image">
    <p:spTree>
      <p:nvGrpSpPr>
        <p:cNvPr id="26" name="Shape 26"/>
        <p:cNvGrpSpPr/>
        <p:nvPr/>
      </p:nvGrpSpPr>
      <p:grpSpPr>
        <a:xfrm>
          <a:off x="0" y="0"/>
          <a:ext cx="0" cy="0"/>
          <a:chOff x="0" y="0"/>
          <a:chExt cx="0" cy="0"/>
        </a:xfrm>
      </p:grpSpPr>
      <p:pic>
        <p:nvPicPr>
          <p:cNvPr id="27" name="Google Shape;27;p4"/>
          <p:cNvPicPr preferRelativeResize="0"/>
          <p:nvPr/>
        </p:nvPicPr>
        <p:blipFill rotWithShape="1">
          <a:blip r:embed="rId2">
            <a:alphaModFix/>
          </a:blip>
          <a:srcRect b="0" l="0" r="0" t="0"/>
          <a:stretch/>
        </p:blipFill>
        <p:spPr>
          <a:xfrm>
            <a:off x="215944" y="4663251"/>
            <a:ext cx="1183539" cy="270000"/>
          </a:xfrm>
          <a:prstGeom prst="rect">
            <a:avLst/>
          </a:prstGeom>
          <a:noFill/>
          <a:ln>
            <a:noFill/>
          </a:ln>
        </p:spPr>
      </p:pic>
      <p:sp>
        <p:nvSpPr>
          <p:cNvPr id="28" name="Google Shape;28;p4"/>
          <p:cNvSpPr/>
          <p:nvPr>
            <p:ph idx="2" type="pic"/>
          </p:nvPr>
        </p:nvSpPr>
        <p:spPr>
          <a:xfrm>
            <a:off x="1" y="0"/>
            <a:ext cx="9144000" cy="2572500"/>
          </a:xfrm>
          <a:prstGeom prst="rect">
            <a:avLst/>
          </a:prstGeom>
          <a:solidFill>
            <a:schemeClr val="dk2">
              <a:alpha val="69803"/>
            </a:schemeClr>
          </a:solidFill>
          <a:ln>
            <a:noFill/>
          </a:ln>
        </p:spPr>
        <p:txBody>
          <a:bodyPr anchorCtr="0" anchor="t" bIns="0" lIns="0" spcFirstLastPara="1" rIns="0" wrap="square" tIns="378000">
            <a:noAutofit/>
          </a:bodyPr>
          <a:lstStyle>
            <a:lvl1pPr lvl="0" marR="0" rtl="0" algn="ctr">
              <a:spcBef>
                <a:spcPts val="1300"/>
              </a:spcBef>
              <a:spcAft>
                <a:spcPts val="0"/>
              </a:spcAft>
              <a:buClr>
                <a:schemeClr val="accent1"/>
              </a:buClr>
              <a:buSzPts val="1000"/>
              <a:buFont typeface="Arial"/>
              <a:buNone/>
              <a:defRPr b="0" i="0" sz="1200" u="none" cap="none" strike="noStrike">
                <a:solidFill>
                  <a:schemeClr val="dk1"/>
                </a:solidFill>
                <a:latin typeface="Arial"/>
                <a:ea typeface="Arial"/>
                <a:cs typeface="Arial"/>
                <a:sym typeface="Arial"/>
              </a:defRPr>
            </a:lvl1pPr>
            <a:lvl2pPr lvl="1" marR="0" rtl="0" algn="l">
              <a:spcBef>
                <a:spcPts val="500"/>
              </a:spcBef>
              <a:spcAft>
                <a:spcPts val="0"/>
              </a:spcAft>
              <a:buClr>
                <a:schemeClr val="accent1"/>
              </a:buClr>
              <a:buSzPts val="1300"/>
              <a:buFont typeface="Noto Sans Symbols"/>
              <a:buChar char="▪"/>
              <a:defRPr b="0" i="0" sz="1300" u="none" cap="none" strike="noStrike">
                <a:solidFill>
                  <a:schemeClr val="dk1"/>
                </a:solidFill>
                <a:latin typeface="Arial"/>
                <a:ea typeface="Arial"/>
                <a:cs typeface="Arial"/>
                <a:sym typeface="Arial"/>
              </a:defRPr>
            </a:lvl2pPr>
            <a:lvl3pPr lvl="2" marR="0" rtl="0" algn="l">
              <a:spcBef>
                <a:spcPts val="200"/>
              </a:spcBef>
              <a:spcAft>
                <a:spcPts val="0"/>
              </a:spcAft>
              <a:buClr>
                <a:schemeClr val="dk1"/>
              </a:buClr>
              <a:buSzPts val="1300"/>
              <a:buFont typeface="Arial"/>
              <a:buChar char="–"/>
              <a:defRPr b="0" i="0" sz="1300" u="none" cap="none" strike="noStrike">
                <a:solidFill>
                  <a:schemeClr val="dk1"/>
                </a:solidFill>
                <a:latin typeface="Arial"/>
                <a:ea typeface="Arial"/>
                <a:cs typeface="Arial"/>
                <a:sym typeface="Arial"/>
              </a:defRPr>
            </a:lvl3pPr>
            <a:lvl4pPr lvl="3" marR="0" rtl="0" algn="l">
              <a:spcBef>
                <a:spcPts val="200"/>
              </a:spcBef>
              <a:spcAft>
                <a:spcPts val="0"/>
              </a:spcAft>
              <a:buClr>
                <a:schemeClr val="dk1"/>
              </a:buClr>
              <a:buSzPts val="1400"/>
              <a:buFont typeface="Arial"/>
              <a:buChar char="▫"/>
              <a:defRPr b="0" i="0" sz="1200" u="none" cap="none" strike="noStrike">
                <a:solidFill>
                  <a:schemeClr val="dk1"/>
                </a:solidFill>
                <a:latin typeface="Arial"/>
                <a:ea typeface="Arial"/>
                <a:cs typeface="Arial"/>
                <a:sym typeface="Arial"/>
              </a:defRPr>
            </a:lvl4pPr>
            <a:lvl5pPr lvl="4" marR="0" rtl="0" algn="l">
              <a:spcBef>
                <a:spcPts val="100"/>
              </a:spcBef>
              <a:spcAft>
                <a:spcPts val="0"/>
              </a:spcAft>
              <a:buClr>
                <a:schemeClr val="dk1"/>
              </a:buClr>
              <a:buSzPts val="1100"/>
              <a:buFont typeface="Noto Sans Symbols"/>
              <a:buChar char="−"/>
              <a:defRPr b="0" i="0" sz="1100" u="none" cap="none" strike="noStrike">
                <a:solidFill>
                  <a:schemeClr val="dk1"/>
                </a:solidFill>
                <a:latin typeface="Arial"/>
                <a:ea typeface="Arial"/>
                <a:cs typeface="Arial"/>
                <a:sym typeface="Arial"/>
              </a:defRPr>
            </a:lvl5pPr>
            <a:lvl6pPr lvl="5" marR="0" rtl="0" algn="l">
              <a:spcBef>
                <a:spcPts val="4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lvl="6" marR="0" rtl="0" algn="l">
              <a:spcBef>
                <a:spcPts val="4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lvl="7" marR="0" rtl="0" algn="l">
              <a:spcBef>
                <a:spcPts val="4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lvl="8" marR="0" rtl="0" algn="l">
              <a:spcBef>
                <a:spcPts val="4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grpSp>
        <p:nvGrpSpPr>
          <p:cNvPr id="29" name="Google Shape;29;p4"/>
          <p:cNvGrpSpPr/>
          <p:nvPr/>
        </p:nvGrpSpPr>
        <p:grpSpPr>
          <a:xfrm>
            <a:off x="6876544" y="0"/>
            <a:ext cx="2267397" cy="2572425"/>
            <a:chOff x="9171173" y="0"/>
            <a:chExt cx="3024002" cy="3429900"/>
          </a:xfrm>
        </p:grpSpPr>
        <p:sp>
          <p:nvSpPr>
            <p:cNvPr id="30" name="Google Shape;30;p4"/>
            <p:cNvSpPr/>
            <p:nvPr/>
          </p:nvSpPr>
          <p:spPr>
            <a:xfrm>
              <a:off x="11187175" y="0"/>
              <a:ext cx="1008000" cy="3429900"/>
            </a:xfrm>
            <a:prstGeom prst="rect">
              <a:avLst/>
            </a:prstGeom>
            <a:solidFill>
              <a:schemeClr val="accent1"/>
            </a:solidFill>
            <a:ln>
              <a:noFill/>
            </a:ln>
          </p:spPr>
          <p:txBody>
            <a:bodyPr anchorCtr="0" anchor="ctr" bIns="54000" lIns="67500" spcFirstLastPara="1" rIns="67500" wrap="square" tIns="54000">
              <a:noAutofit/>
            </a:bodyPr>
            <a:lstStyle/>
            <a:p>
              <a:pPr indent="0" lvl="0" marL="0" marR="0" rtl="0" algn="ctr">
                <a:lnSpc>
                  <a:spcPct val="100000"/>
                </a:lnSpc>
                <a:spcBef>
                  <a:spcPts val="0"/>
                </a:spcBef>
                <a:spcAft>
                  <a:spcPts val="0"/>
                </a:spcAft>
                <a:buNone/>
              </a:pPr>
              <a:r>
                <a:t/>
              </a:r>
              <a:endParaRPr b="0" i="0" sz="1500" u="none" cap="none" strike="noStrike">
                <a:solidFill>
                  <a:schemeClr val="dk1"/>
                </a:solidFill>
                <a:latin typeface="Arial"/>
                <a:ea typeface="Arial"/>
                <a:cs typeface="Arial"/>
                <a:sym typeface="Arial"/>
              </a:endParaRPr>
            </a:p>
          </p:txBody>
        </p:sp>
        <p:sp>
          <p:nvSpPr>
            <p:cNvPr id="31" name="Google Shape;31;p4"/>
            <p:cNvSpPr/>
            <p:nvPr/>
          </p:nvSpPr>
          <p:spPr>
            <a:xfrm>
              <a:off x="10179174" y="0"/>
              <a:ext cx="1008000" cy="3429900"/>
            </a:xfrm>
            <a:prstGeom prst="rect">
              <a:avLst/>
            </a:prstGeom>
            <a:solidFill>
              <a:schemeClr val="accent1">
                <a:alpha val="69803"/>
              </a:schemeClr>
            </a:solidFill>
            <a:ln>
              <a:noFill/>
            </a:ln>
          </p:spPr>
          <p:txBody>
            <a:bodyPr anchorCtr="0" anchor="ctr" bIns="54000" lIns="67500" spcFirstLastPara="1" rIns="67500" wrap="square" tIns="54000">
              <a:noAutofit/>
            </a:bodyPr>
            <a:lstStyle/>
            <a:p>
              <a:pPr indent="0" lvl="0" marL="0" marR="0" rtl="0" algn="ctr">
                <a:lnSpc>
                  <a:spcPct val="100000"/>
                </a:lnSpc>
                <a:spcBef>
                  <a:spcPts val="0"/>
                </a:spcBef>
                <a:spcAft>
                  <a:spcPts val="0"/>
                </a:spcAft>
                <a:buNone/>
              </a:pPr>
              <a:r>
                <a:t/>
              </a:r>
              <a:endParaRPr b="0" i="0" sz="1500" u="none" cap="none" strike="noStrike">
                <a:solidFill>
                  <a:schemeClr val="dk1"/>
                </a:solidFill>
                <a:latin typeface="Arial"/>
                <a:ea typeface="Arial"/>
                <a:cs typeface="Arial"/>
                <a:sym typeface="Arial"/>
              </a:endParaRPr>
            </a:p>
          </p:txBody>
        </p:sp>
        <p:sp>
          <p:nvSpPr>
            <p:cNvPr id="32" name="Google Shape;32;p4"/>
            <p:cNvSpPr/>
            <p:nvPr/>
          </p:nvSpPr>
          <p:spPr>
            <a:xfrm>
              <a:off x="9171173" y="0"/>
              <a:ext cx="1008000" cy="3429900"/>
            </a:xfrm>
            <a:prstGeom prst="rect">
              <a:avLst/>
            </a:prstGeom>
            <a:solidFill>
              <a:schemeClr val="accent1">
                <a:alpha val="40000"/>
              </a:schemeClr>
            </a:solidFill>
            <a:ln>
              <a:noFill/>
            </a:ln>
          </p:spPr>
          <p:txBody>
            <a:bodyPr anchorCtr="0" anchor="ctr" bIns="54000" lIns="67500" spcFirstLastPara="1" rIns="67500" wrap="square" tIns="54000">
              <a:noAutofit/>
            </a:bodyPr>
            <a:lstStyle/>
            <a:p>
              <a:pPr indent="0" lvl="0" marL="0" marR="0" rtl="0" algn="ctr">
                <a:lnSpc>
                  <a:spcPct val="100000"/>
                </a:lnSpc>
                <a:spcBef>
                  <a:spcPts val="0"/>
                </a:spcBef>
                <a:spcAft>
                  <a:spcPts val="0"/>
                </a:spcAft>
                <a:buNone/>
              </a:pPr>
              <a:r>
                <a:t/>
              </a:r>
              <a:endParaRPr b="0" i="0" sz="1500" u="none" cap="none" strike="noStrike">
                <a:solidFill>
                  <a:schemeClr val="dk1"/>
                </a:solidFill>
                <a:latin typeface="Arial"/>
                <a:ea typeface="Arial"/>
                <a:cs typeface="Arial"/>
                <a:sym typeface="Arial"/>
              </a:endParaRPr>
            </a:p>
          </p:txBody>
        </p:sp>
      </p:grpSp>
      <p:sp>
        <p:nvSpPr>
          <p:cNvPr id="33" name="Google Shape;33;p4"/>
          <p:cNvSpPr txBox="1"/>
          <p:nvPr/>
        </p:nvSpPr>
        <p:spPr>
          <a:xfrm>
            <a:off x="215944" y="4327250"/>
            <a:ext cx="3152700" cy="1038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Clr>
                <a:schemeClr val="accent1"/>
              </a:buClr>
              <a:buSzPts val="500"/>
              <a:buFont typeface="Arial"/>
              <a:buNone/>
            </a:pPr>
            <a:r>
              <a:rPr b="0" lang="en" sz="700">
                <a:solidFill>
                  <a:schemeClr val="dk1"/>
                </a:solidFill>
                <a:latin typeface="Arial"/>
                <a:ea typeface="Arial"/>
                <a:cs typeface="Arial"/>
                <a:sym typeface="Arial"/>
              </a:rPr>
              <a:t>INTERNAL</a:t>
            </a:r>
            <a:endParaRPr sz="1100"/>
          </a:p>
        </p:txBody>
      </p:sp>
      <p:sp>
        <p:nvSpPr>
          <p:cNvPr id="34" name="Google Shape;34;p4"/>
          <p:cNvSpPr txBox="1"/>
          <p:nvPr>
            <p:ph idx="1" type="subTitle"/>
          </p:nvPr>
        </p:nvSpPr>
        <p:spPr>
          <a:xfrm>
            <a:off x="215944" y="3847867"/>
            <a:ext cx="8173500" cy="323100"/>
          </a:xfrm>
          <a:prstGeom prst="rect">
            <a:avLst/>
          </a:prstGeom>
          <a:noFill/>
          <a:ln>
            <a:noFill/>
          </a:ln>
        </p:spPr>
        <p:txBody>
          <a:bodyPr anchorCtr="0" anchor="t" bIns="0" lIns="0" spcFirstLastPara="1" rIns="0" wrap="square" tIns="0">
            <a:noAutofit/>
          </a:bodyPr>
          <a:lstStyle>
            <a:lvl1pPr lvl="0" marR="0" algn="l">
              <a:lnSpc>
                <a:spcPct val="100000"/>
              </a:lnSpc>
              <a:spcBef>
                <a:spcPts val="0"/>
              </a:spcBef>
              <a:spcAft>
                <a:spcPts val="0"/>
              </a:spcAft>
              <a:buClr>
                <a:schemeClr val="accent1"/>
              </a:buClr>
              <a:buSzPts val="800"/>
              <a:buFont typeface="Arial"/>
              <a:buNone/>
              <a:defRPr b="0" sz="1100">
                <a:solidFill>
                  <a:schemeClr val="dk1"/>
                </a:solidFill>
              </a:defRPr>
            </a:lvl1pPr>
            <a:lvl2pPr lvl="1" algn="ctr">
              <a:spcBef>
                <a:spcPts val="500"/>
              </a:spcBef>
              <a:spcAft>
                <a:spcPts val="0"/>
              </a:spcAft>
              <a:buSzPts val="1300"/>
              <a:buNone/>
              <a:defRPr>
                <a:solidFill>
                  <a:srgbClr val="888888"/>
                </a:solidFill>
              </a:defRPr>
            </a:lvl2pPr>
            <a:lvl3pPr lvl="2" algn="ctr">
              <a:spcBef>
                <a:spcPts val="200"/>
              </a:spcBef>
              <a:spcAft>
                <a:spcPts val="0"/>
              </a:spcAft>
              <a:buSzPts val="1300"/>
              <a:buNone/>
              <a:defRPr>
                <a:solidFill>
                  <a:srgbClr val="888888"/>
                </a:solidFill>
              </a:defRPr>
            </a:lvl3pPr>
            <a:lvl4pPr lvl="3" algn="ctr">
              <a:spcBef>
                <a:spcPts val="200"/>
              </a:spcBef>
              <a:spcAft>
                <a:spcPts val="0"/>
              </a:spcAft>
              <a:buSzPts val="1400"/>
              <a:buNone/>
              <a:defRPr>
                <a:solidFill>
                  <a:srgbClr val="888888"/>
                </a:solidFill>
              </a:defRPr>
            </a:lvl4pPr>
            <a:lvl5pPr lvl="4" algn="ctr">
              <a:spcBef>
                <a:spcPts val="100"/>
              </a:spcBef>
              <a:spcAft>
                <a:spcPts val="0"/>
              </a:spcAft>
              <a:buSzPts val="1100"/>
              <a:buNone/>
              <a:defRPr>
                <a:solidFill>
                  <a:srgbClr val="888888"/>
                </a:solidFill>
              </a:defRPr>
            </a:lvl5pPr>
            <a:lvl6pPr lvl="5" algn="ctr">
              <a:spcBef>
                <a:spcPts val="400"/>
              </a:spcBef>
              <a:spcAft>
                <a:spcPts val="0"/>
              </a:spcAft>
              <a:buClr>
                <a:srgbClr val="888888"/>
              </a:buClr>
              <a:buSzPts val="1800"/>
              <a:buNone/>
              <a:defRPr>
                <a:solidFill>
                  <a:srgbClr val="888888"/>
                </a:solidFill>
              </a:defRPr>
            </a:lvl6pPr>
            <a:lvl7pPr lvl="6" algn="ctr">
              <a:spcBef>
                <a:spcPts val="400"/>
              </a:spcBef>
              <a:spcAft>
                <a:spcPts val="0"/>
              </a:spcAft>
              <a:buClr>
                <a:srgbClr val="888888"/>
              </a:buClr>
              <a:buSzPts val="1800"/>
              <a:buNone/>
              <a:defRPr>
                <a:solidFill>
                  <a:srgbClr val="888888"/>
                </a:solidFill>
              </a:defRPr>
            </a:lvl7pPr>
            <a:lvl8pPr lvl="7" algn="ctr">
              <a:spcBef>
                <a:spcPts val="400"/>
              </a:spcBef>
              <a:spcAft>
                <a:spcPts val="0"/>
              </a:spcAft>
              <a:buClr>
                <a:srgbClr val="888888"/>
              </a:buClr>
              <a:buSzPts val="1800"/>
              <a:buNone/>
              <a:defRPr>
                <a:solidFill>
                  <a:srgbClr val="888888"/>
                </a:solidFill>
              </a:defRPr>
            </a:lvl8pPr>
            <a:lvl9pPr lvl="8" algn="ctr">
              <a:spcBef>
                <a:spcPts val="400"/>
              </a:spcBef>
              <a:spcAft>
                <a:spcPts val="0"/>
              </a:spcAft>
              <a:buClr>
                <a:srgbClr val="888888"/>
              </a:buClr>
              <a:buSzPts val="1800"/>
              <a:buNone/>
              <a:defRPr>
                <a:solidFill>
                  <a:srgbClr val="888888"/>
                </a:solidFill>
              </a:defRPr>
            </a:lvl9pPr>
          </a:lstStyle>
          <a:p/>
        </p:txBody>
      </p:sp>
      <p:sp>
        <p:nvSpPr>
          <p:cNvPr id="35" name="Google Shape;35;p4"/>
          <p:cNvSpPr txBox="1"/>
          <p:nvPr>
            <p:ph idx="3" type="body"/>
          </p:nvPr>
        </p:nvSpPr>
        <p:spPr>
          <a:xfrm>
            <a:off x="215944" y="3018323"/>
            <a:ext cx="8172300" cy="747900"/>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0"/>
              </a:spcBef>
              <a:spcAft>
                <a:spcPts val="0"/>
              </a:spcAft>
              <a:buSzPts val="2200"/>
              <a:buFont typeface="Arial"/>
              <a:buNone/>
              <a:defRPr b="1" sz="2700"/>
            </a:lvl1pPr>
            <a:lvl2pPr indent="-317500" lvl="1" marL="914400" algn="l">
              <a:spcBef>
                <a:spcPts val="500"/>
              </a:spcBef>
              <a:spcAft>
                <a:spcPts val="0"/>
              </a:spcAft>
              <a:buSzPts val="1400"/>
              <a:buChar char="▪"/>
              <a:defRPr/>
            </a:lvl2pPr>
            <a:lvl3pPr indent="-317500" lvl="2" marL="1371600" algn="l">
              <a:spcBef>
                <a:spcPts val="200"/>
              </a:spcBef>
              <a:spcAft>
                <a:spcPts val="0"/>
              </a:spcAft>
              <a:buSzPts val="1400"/>
              <a:buChar char="–"/>
              <a:defRPr/>
            </a:lvl3pPr>
            <a:lvl4pPr indent="-330200" lvl="3" marL="1828800" algn="l">
              <a:spcBef>
                <a:spcPts val="200"/>
              </a:spcBef>
              <a:spcAft>
                <a:spcPts val="0"/>
              </a:spcAft>
              <a:buSzPts val="1600"/>
              <a:buChar char="▫"/>
              <a:defRPr/>
            </a:lvl4pPr>
            <a:lvl5pPr indent="-317500" lvl="4" marL="2286000" algn="l">
              <a:spcBef>
                <a:spcPts val="100"/>
              </a:spcBef>
              <a:spcAft>
                <a:spcPts val="0"/>
              </a:spcAft>
              <a:buSzPts val="1400"/>
              <a:buChar char="−"/>
              <a:defRPr/>
            </a:lvl5pPr>
            <a:lvl6pPr indent="-317500" lvl="5" marL="2743200" algn="l">
              <a:spcBef>
                <a:spcPts val="300"/>
              </a:spcBef>
              <a:spcAft>
                <a:spcPts val="0"/>
              </a:spcAft>
              <a:buClr>
                <a:schemeClr val="dk1"/>
              </a:buClr>
              <a:buSzPts val="1400"/>
              <a:buChar char="•"/>
              <a:defRPr/>
            </a:lvl6pPr>
            <a:lvl7pPr indent="-317500" lvl="6" marL="3200400" algn="l">
              <a:spcBef>
                <a:spcPts val="300"/>
              </a:spcBef>
              <a:spcAft>
                <a:spcPts val="0"/>
              </a:spcAft>
              <a:buClr>
                <a:schemeClr val="dk1"/>
              </a:buClr>
              <a:buSzPts val="1400"/>
              <a:buChar char="•"/>
              <a:defRPr/>
            </a:lvl7pPr>
            <a:lvl8pPr indent="-317500" lvl="7" marL="3657600" algn="l">
              <a:spcBef>
                <a:spcPts val="300"/>
              </a:spcBef>
              <a:spcAft>
                <a:spcPts val="0"/>
              </a:spcAft>
              <a:buClr>
                <a:schemeClr val="dk1"/>
              </a:buClr>
              <a:buSzPts val="1400"/>
              <a:buChar char="•"/>
              <a:defRPr/>
            </a:lvl8pPr>
            <a:lvl9pPr indent="-317500" lvl="8" marL="4114800" algn="l">
              <a:spcBef>
                <a:spcPts val="300"/>
              </a:spcBef>
              <a:spcAft>
                <a:spcPts val="0"/>
              </a:spcAft>
              <a:buClr>
                <a:schemeClr val="dk1"/>
              </a:buClr>
              <a:buSzPts val="1400"/>
              <a:buChar char="•"/>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Roadmap_TitleContent" type="obj">
  <p:cSld name="OBJECT">
    <p:spTree>
      <p:nvGrpSpPr>
        <p:cNvPr id="154" name="Shape 154"/>
        <p:cNvGrpSpPr/>
        <p:nvPr/>
      </p:nvGrpSpPr>
      <p:grpSpPr>
        <a:xfrm>
          <a:off x="0" y="0"/>
          <a:ext cx="0" cy="0"/>
          <a:chOff x="0" y="0"/>
          <a:chExt cx="0" cy="0"/>
        </a:xfrm>
      </p:grpSpPr>
      <p:sp>
        <p:nvSpPr>
          <p:cNvPr id="155" name="Google Shape;155;p31"/>
          <p:cNvSpPr txBox="1"/>
          <p:nvPr>
            <p:ph type="title"/>
          </p:nvPr>
        </p:nvSpPr>
        <p:spPr>
          <a:xfrm>
            <a:off x="377903" y="378000"/>
            <a:ext cx="8387700" cy="276900"/>
          </a:xfrm>
          <a:prstGeom prst="rect">
            <a:avLst/>
          </a:prstGeom>
          <a:noFill/>
          <a:ln>
            <a:noFill/>
          </a:ln>
        </p:spPr>
        <p:txBody>
          <a:bodyPr anchorCtr="0" anchor="t" bIns="0" lIns="0" spcFirstLastPara="1" rIns="0" wrap="square" tIns="0">
            <a:noAutofit/>
          </a:bodyPr>
          <a:lstStyle>
            <a:lvl1pPr lvl="0" algn="l">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56" name="Google Shape;156;p31"/>
          <p:cNvSpPr txBox="1"/>
          <p:nvPr>
            <p:ph idx="1" type="body"/>
          </p:nvPr>
        </p:nvSpPr>
        <p:spPr>
          <a:xfrm>
            <a:off x="377903" y="1215000"/>
            <a:ext cx="8387700" cy="3172800"/>
          </a:xfrm>
          <a:prstGeom prst="rect">
            <a:avLst/>
          </a:prstGeom>
          <a:noFill/>
          <a:ln>
            <a:noFill/>
          </a:ln>
        </p:spPr>
        <p:txBody>
          <a:bodyPr anchorCtr="0" anchor="t" bIns="0" lIns="0" spcFirstLastPara="1" rIns="0" wrap="square" tIns="0">
            <a:noAutofit/>
          </a:bodyPr>
          <a:lstStyle>
            <a:lvl1pPr indent="-228600" lvl="0" marL="457200" algn="l">
              <a:spcBef>
                <a:spcPts val="1300"/>
              </a:spcBef>
              <a:spcAft>
                <a:spcPts val="0"/>
              </a:spcAft>
              <a:buSzPts val="1100"/>
              <a:buNone/>
              <a:defRPr/>
            </a:lvl1pPr>
            <a:lvl2pPr indent="-317500" lvl="1" marL="914400" algn="l">
              <a:spcBef>
                <a:spcPts val="500"/>
              </a:spcBef>
              <a:spcAft>
                <a:spcPts val="0"/>
              </a:spcAft>
              <a:buSzPts val="1400"/>
              <a:buChar char="▪"/>
              <a:defRPr/>
            </a:lvl2pPr>
            <a:lvl3pPr indent="-317500" lvl="2" marL="1371600" algn="l">
              <a:spcBef>
                <a:spcPts val="200"/>
              </a:spcBef>
              <a:spcAft>
                <a:spcPts val="0"/>
              </a:spcAft>
              <a:buSzPts val="1400"/>
              <a:buChar char="–"/>
              <a:defRPr/>
            </a:lvl3pPr>
            <a:lvl4pPr indent="-330200" lvl="3" marL="1828800" algn="l">
              <a:spcBef>
                <a:spcPts val="200"/>
              </a:spcBef>
              <a:spcAft>
                <a:spcPts val="0"/>
              </a:spcAft>
              <a:buSzPts val="1600"/>
              <a:buChar char="▫"/>
              <a:defRPr/>
            </a:lvl4pPr>
            <a:lvl5pPr indent="-317500" lvl="4" marL="2286000" algn="l">
              <a:spcBef>
                <a:spcPts val="100"/>
              </a:spcBef>
              <a:spcAft>
                <a:spcPts val="0"/>
              </a:spcAft>
              <a:buSzPts val="1400"/>
              <a:buChar char="−"/>
              <a:defRPr/>
            </a:lvl5pPr>
            <a:lvl6pPr indent="-317500" lvl="5" marL="2743200" algn="l">
              <a:spcBef>
                <a:spcPts val="300"/>
              </a:spcBef>
              <a:spcAft>
                <a:spcPts val="0"/>
              </a:spcAft>
              <a:buClr>
                <a:schemeClr val="dk1"/>
              </a:buClr>
              <a:buSzPts val="1400"/>
              <a:buChar char="•"/>
              <a:defRPr/>
            </a:lvl6pPr>
            <a:lvl7pPr indent="-317500" lvl="6" marL="3200400" algn="l">
              <a:spcBef>
                <a:spcPts val="300"/>
              </a:spcBef>
              <a:spcAft>
                <a:spcPts val="0"/>
              </a:spcAft>
              <a:buClr>
                <a:schemeClr val="dk1"/>
              </a:buClr>
              <a:buSzPts val="1400"/>
              <a:buChar char="•"/>
              <a:defRPr/>
            </a:lvl7pPr>
            <a:lvl8pPr indent="-317500" lvl="7" marL="3657600" algn="l">
              <a:spcBef>
                <a:spcPts val="300"/>
              </a:spcBef>
              <a:spcAft>
                <a:spcPts val="0"/>
              </a:spcAft>
              <a:buClr>
                <a:schemeClr val="dk1"/>
              </a:buClr>
              <a:buSzPts val="1400"/>
              <a:buChar char="•"/>
              <a:defRPr/>
            </a:lvl8pPr>
            <a:lvl9pPr indent="-317500" lvl="8" marL="4114800" algn="l">
              <a:spcBef>
                <a:spcPts val="300"/>
              </a:spcBef>
              <a:spcAft>
                <a:spcPts val="0"/>
              </a:spcAft>
              <a:buClr>
                <a:schemeClr val="dk1"/>
              </a:buClr>
              <a:buSzPts val="1400"/>
              <a:buChar char="•"/>
              <a:defRPr/>
            </a:lvl9pPr>
          </a:lstStyle>
          <a:p/>
        </p:txBody>
      </p:sp>
      <p:sp>
        <p:nvSpPr>
          <p:cNvPr id="157" name="Google Shape;157;p31"/>
          <p:cNvSpPr/>
          <p:nvPr/>
        </p:nvSpPr>
        <p:spPr>
          <a:xfrm>
            <a:off x="4764024" y="4892040"/>
            <a:ext cx="4380000" cy="251400"/>
          </a:xfrm>
          <a:prstGeom prst="rect">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600">
              <a:solidFill>
                <a:schemeClr val="lt1"/>
              </a:solidFill>
              <a:latin typeface="Arial"/>
              <a:ea typeface="Arial"/>
              <a:cs typeface="Arial"/>
              <a:sym typeface="Arial"/>
            </a:endParaRPr>
          </a:p>
        </p:txBody>
      </p:sp>
      <p:sp>
        <p:nvSpPr>
          <p:cNvPr id="158" name="Google Shape;158;p31"/>
          <p:cNvSpPr txBox="1"/>
          <p:nvPr>
            <p:ph idx="12" type="sldNum"/>
          </p:nvPr>
        </p:nvSpPr>
        <p:spPr>
          <a:xfrm>
            <a:off x="8349615" y="4946149"/>
            <a:ext cx="331500" cy="215700"/>
          </a:xfrm>
          <a:prstGeom prst="rect">
            <a:avLst/>
          </a:prstGeom>
          <a:noFill/>
          <a:ln>
            <a:noFill/>
          </a:ln>
        </p:spPr>
        <p:txBody>
          <a:bodyPr anchorCtr="0" anchor="t" bIns="34275" lIns="68575" spcFirstLastPara="1" rIns="68575" wrap="square" tIns="34275">
            <a:noAutofit/>
          </a:bodyPr>
          <a:lstStyle>
            <a:lvl1pPr indent="0" lvl="0" marL="0" marR="0" rtl="0" algn="l">
              <a:spcBef>
                <a:spcPts val="0"/>
              </a:spcBef>
              <a:buNone/>
              <a:defRPr b="0" i="0" sz="700">
                <a:solidFill>
                  <a:schemeClr val="lt1"/>
                </a:solidFill>
                <a:latin typeface="Arial"/>
                <a:ea typeface="Arial"/>
                <a:cs typeface="Arial"/>
                <a:sym typeface="Arial"/>
              </a:defRPr>
            </a:lvl1pPr>
            <a:lvl2pPr indent="0" lvl="1" marL="0" marR="0" rtl="0" algn="l">
              <a:spcBef>
                <a:spcPts val="0"/>
              </a:spcBef>
              <a:buNone/>
              <a:defRPr b="0" i="0" sz="700">
                <a:solidFill>
                  <a:schemeClr val="lt1"/>
                </a:solidFill>
                <a:latin typeface="Arial"/>
                <a:ea typeface="Arial"/>
                <a:cs typeface="Arial"/>
                <a:sym typeface="Arial"/>
              </a:defRPr>
            </a:lvl2pPr>
            <a:lvl3pPr indent="0" lvl="2" marL="0" marR="0" rtl="0" algn="l">
              <a:spcBef>
                <a:spcPts val="0"/>
              </a:spcBef>
              <a:buNone/>
              <a:defRPr b="0" i="0" sz="700">
                <a:solidFill>
                  <a:schemeClr val="lt1"/>
                </a:solidFill>
                <a:latin typeface="Arial"/>
                <a:ea typeface="Arial"/>
                <a:cs typeface="Arial"/>
                <a:sym typeface="Arial"/>
              </a:defRPr>
            </a:lvl3pPr>
            <a:lvl4pPr indent="0" lvl="3" marL="0" marR="0" rtl="0" algn="l">
              <a:spcBef>
                <a:spcPts val="0"/>
              </a:spcBef>
              <a:buNone/>
              <a:defRPr b="0" i="0" sz="700">
                <a:solidFill>
                  <a:schemeClr val="lt1"/>
                </a:solidFill>
                <a:latin typeface="Arial"/>
                <a:ea typeface="Arial"/>
                <a:cs typeface="Arial"/>
                <a:sym typeface="Arial"/>
              </a:defRPr>
            </a:lvl4pPr>
            <a:lvl5pPr indent="0" lvl="4" marL="0" marR="0" rtl="0" algn="l">
              <a:spcBef>
                <a:spcPts val="0"/>
              </a:spcBef>
              <a:buNone/>
              <a:defRPr b="0" i="0" sz="700">
                <a:solidFill>
                  <a:schemeClr val="lt1"/>
                </a:solidFill>
                <a:latin typeface="Arial"/>
                <a:ea typeface="Arial"/>
                <a:cs typeface="Arial"/>
                <a:sym typeface="Arial"/>
              </a:defRPr>
            </a:lvl5pPr>
            <a:lvl6pPr indent="0" lvl="5" marL="0" marR="0" rtl="0" algn="l">
              <a:spcBef>
                <a:spcPts val="0"/>
              </a:spcBef>
              <a:buNone/>
              <a:defRPr b="0" i="0" sz="700">
                <a:solidFill>
                  <a:schemeClr val="lt1"/>
                </a:solidFill>
                <a:latin typeface="Arial"/>
                <a:ea typeface="Arial"/>
                <a:cs typeface="Arial"/>
                <a:sym typeface="Arial"/>
              </a:defRPr>
            </a:lvl6pPr>
            <a:lvl7pPr indent="0" lvl="6" marL="0" marR="0" rtl="0" algn="l">
              <a:spcBef>
                <a:spcPts val="0"/>
              </a:spcBef>
              <a:buNone/>
              <a:defRPr b="0" i="0" sz="700">
                <a:solidFill>
                  <a:schemeClr val="lt1"/>
                </a:solidFill>
                <a:latin typeface="Arial"/>
                <a:ea typeface="Arial"/>
                <a:cs typeface="Arial"/>
                <a:sym typeface="Arial"/>
              </a:defRPr>
            </a:lvl7pPr>
            <a:lvl8pPr indent="0" lvl="7" marL="0" marR="0" rtl="0" algn="l">
              <a:spcBef>
                <a:spcPts val="0"/>
              </a:spcBef>
              <a:buNone/>
              <a:defRPr b="0" i="0" sz="700">
                <a:solidFill>
                  <a:schemeClr val="lt1"/>
                </a:solidFill>
                <a:latin typeface="Arial"/>
                <a:ea typeface="Arial"/>
                <a:cs typeface="Arial"/>
                <a:sym typeface="Arial"/>
              </a:defRPr>
            </a:lvl8pPr>
            <a:lvl9pPr indent="0" lvl="8" marL="0" marR="0" rtl="0" algn="l">
              <a:spcBef>
                <a:spcPts val="0"/>
              </a:spcBef>
              <a:buNone/>
              <a:defRPr b="0" i="0" sz="700">
                <a:solidFill>
                  <a:schemeClr val="lt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sp>
        <p:nvSpPr>
          <p:cNvPr id="159" name="Google Shape;159;p31"/>
          <p:cNvSpPr txBox="1"/>
          <p:nvPr/>
        </p:nvSpPr>
        <p:spPr>
          <a:xfrm>
            <a:off x="4890897" y="4934217"/>
            <a:ext cx="3264300" cy="1731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b="0" i="0" lang="en" sz="700">
                <a:solidFill>
                  <a:schemeClr val="lt1"/>
                </a:solidFill>
                <a:latin typeface="Arial"/>
                <a:ea typeface="Arial"/>
                <a:cs typeface="Arial"/>
                <a:sym typeface="Arial"/>
              </a:rPr>
              <a:t>This is the current state of</a:t>
            </a:r>
            <a:r>
              <a:rPr b="0" i="0" lang="en" sz="700">
                <a:solidFill>
                  <a:schemeClr val="lt1"/>
                </a:solidFill>
                <a:latin typeface="Arial"/>
                <a:ea typeface="Arial"/>
                <a:cs typeface="Arial"/>
                <a:sym typeface="Arial"/>
              </a:rPr>
              <a:t> planning and may be changed by SAP at any time</a:t>
            </a:r>
            <a:endParaRPr b="0" i="0" sz="700">
              <a:solidFill>
                <a:schemeClr val="lt1"/>
              </a:solidFill>
              <a:latin typeface="Arial"/>
              <a:ea typeface="Arial"/>
              <a:cs typeface="Arial"/>
              <a:sym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Roadmap_TitleContent">
  <p:cSld name="1_Roadmap_TitleContent">
    <p:spTree>
      <p:nvGrpSpPr>
        <p:cNvPr id="160" name="Shape 160"/>
        <p:cNvGrpSpPr/>
        <p:nvPr/>
      </p:nvGrpSpPr>
      <p:grpSpPr>
        <a:xfrm>
          <a:off x="0" y="0"/>
          <a:ext cx="0" cy="0"/>
          <a:chOff x="0" y="0"/>
          <a:chExt cx="0" cy="0"/>
        </a:xfrm>
      </p:grpSpPr>
      <p:sp>
        <p:nvSpPr>
          <p:cNvPr id="161" name="Google Shape;161;p32"/>
          <p:cNvSpPr txBox="1"/>
          <p:nvPr>
            <p:ph type="title"/>
          </p:nvPr>
        </p:nvSpPr>
        <p:spPr>
          <a:xfrm>
            <a:off x="377903" y="378000"/>
            <a:ext cx="8387700" cy="276900"/>
          </a:xfrm>
          <a:prstGeom prst="rect">
            <a:avLst/>
          </a:prstGeom>
          <a:noFill/>
          <a:ln>
            <a:noFill/>
          </a:ln>
        </p:spPr>
        <p:txBody>
          <a:bodyPr anchorCtr="0" anchor="t" bIns="0" lIns="0" spcFirstLastPara="1" rIns="0" wrap="square" tIns="0">
            <a:noAutofit/>
          </a:bodyPr>
          <a:lstStyle>
            <a:lvl1pPr lvl="0" algn="l">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62" name="Google Shape;162;p32"/>
          <p:cNvSpPr txBox="1"/>
          <p:nvPr>
            <p:ph idx="1" type="body"/>
          </p:nvPr>
        </p:nvSpPr>
        <p:spPr>
          <a:xfrm>
            <a:off x="377903" y="1215000"/>
            <a:ext cx="8387700" cy="3172800"/>
          </a:xfrm>
          <a:prstGeom prst="rect">
            <a:avLst/>
          </a:prstGeom>
          <a:noFill/>
          <a:ln>
            <a:noFill/>
          </a:ln>
        </p:spPr>
        <p:txBody>
          <a:bodyPr anchorCtr="0" anchor="t" bIns="0" lIns="0" spcFirstLastPara="1" rIns="0" wrap="square" tIns="0">
            <a:noAutofit/>
          </a:bodyPr>
          <a:lstStyle>
            <a:lvl1pPr indent="-228600" lvl="0" marL="457200" algn="l">
              <a:spcBef>
                <a:spcPts val="1300"/>
              </a:spcBef>
              <a:spcAft>
                <a:spcPts val="0"/>
              </a:spcAft>
              <a:buSzPts val="1100"/>
              <a:buNone/>
              <a:defRPr/>
            </a:lvl1pPr>
            <a:lvl2pPr indent="-317500" lvl="1" marL="914400" algn="l">
              <a:spcBef>
                <a:spcPts val="500"/>
              </a:spcBef>
              <a:spcAft>
                <a:spcPts val="0"/>
              </a:spcAft>
              <a:buSzPts val="1400"/>
              <a:buChar char="▪"/>
              <a:defRPr/>
            </a:lvl2pPr>
            <a:lvl3pPr indent="-317500" lvl="2" marL="1371600" algn="l">
              <a:spcBef>
                <a:spcPts val="200"/>
              </a:spcBef>
              <a:spcAft>
                <a:spcPts val="0"/>
              </a:spcAft>
              <a:buSzPts val="1400"/>
              <a:buChar char="–"/>
              <a:defRPr/>
            </a:lvl3pPr>
            <a:lvl4pPr indent="-330200" lvl="3" marL="1828800" algn="l">
              <a:spcBef>
                <a:spcPts val="200"/>
              </a:spcBef>
              <a:spcAft>
                <a:spcPts val="0"/>
              </a:spcAft>
              <a:buSzPts val="1600"/>
              <a:buChar char="▫"/>
              <a:defRPr/>
            </a:lvl4pPr>
            <a:lvl5pPr indent="-317500" lvl="4" marL="2286000" algn="l">
              <a:spcBef>
                <a:spcPts val="100"/>
              </a:spcBef>
              <a:spcAft>
                <a:spcPts val="0"/>
              </a:spcAft>
              <a:buSzPts val="1400"/>
              <a:buChar char="−"/>
              <a:defRPr/>
            </a:lvl5pPr>
            <a:lvl6pPr indent="-317500" lvl="5" marL="2743200" algn="l">
              <a:spcBef>
                <a:spcPts val="300"/>
              </a:spcBef>
              <a:spcAft>
                <a:spcPts val="0"/>
              </a:spcAft>
              <a:buClr>
                <a:schemeClr val="dk1"/>
              </a:buClr>
              <a:buSzPts val="1400"/>
              <a:buChar char="•"/>
              <a:defRPr/>
            </a:lvl6pPr>
            <a:lvl7pPr indent="-317500" lvl="6" marL="3200400" algn="l">
              <a:spcBef>
                <a:spcPts val="300"/>
              </a:spcBef>
              <a:spcAft>
                <a:spcPts val="0"/>
              </a:spcAft>
              <a:buClr>
                <a:schemeClr val="dk1"/>
              </a:buClr>
              <a:buSzPts val="1400"/>
              <a:buChar char="•"/>
              <a:defRPr/>
            </a:lvl7pPr>
            <a:lvl8pPr indent="-317500" lvl="7" marL="3657600" algn="l">
              <a:spcBef>
                <a:spcPts val="300"/>
              </a:spcBef>
              <a:spcAft>
                <a:spcPts val="0"/>
              </a:spcAft>
              <a:buClr>
                <a:schemeClr val="dk1"/>
              </a:buClr>
              <a:buSzPts val="1400"/>
              <a:buChar char="•"/>
              <a:defRPr/>
            </a:lvl8pPr>
            <a:lvl9pPr indent="-317500" lvl="8" marL="4114800" algn="l">
              <a:spcBef>
                <a:spcPts val="300"/>
              </a:spcBef>
              <a:spcAft>
                <a:spcPts val="0"/>
              </a:spcAft>
              <a:buClr>
                <a:schemeClr val="dk1"/>
              </a:buClr>
              <a:buSzPts val="1400"/>
              <a:buChar char="•"/>
              <a:defRPr/>
            </a:lvl9pPr>
          </a:lstStyle>
          <a:p/>
        </p:txBody>
      </p:sp>
      <p:sp>
        <p:nvSpPr>
          <p:cNvPr id="163" name="Google Shape;163;p32"/>
          <p:cNvSpPr/>
          <p:nvPr/>
        </p:nvSpPr>
        <p:spPr>
          <a:xfrm>
            <a:off x="4764024" y="4892040"/>
            <a:ext cx="4380000" cy="251400"/>
          </a:xfrm>
          <a:prstGeom prst="rect">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600">
              <a:solidFill>
                <a:schemeClr val="lt1"/>
              </a:solidFill>
              <a:latin typeface="Arial"/>
              <a:ea typeface="Arial"/>
              <a:cs typeface="Arial"/>
              <a:sym typeface="Arial"/>
            </a:endParaRPr>
          </a:p>
        </p:txBody>
      </p:sp>
      <p:sp>
        <p:nvSpPr>
          <p:cNvPr id="164" name="Google Shape;164;p32"/>
          <p:cNvSpPr txBox="1"/>
          <p:nvPr>
            <p:ph idx="12" type="sldNum"/>
          </p:nvPr>
        </p:nvSpPr>
        <p:spPr>
          <a:xfrm>
            <a:off x="8349615" y="4946149"/>
            <a:ext cx="331500" cy="215700"/>
          </a:xfrm>
          <a:prstGeom prst="rect">
            <a:avLst/>
          </a:prstGeom>
          <a:noFill/>
          <a:ln>
            <a:noFill/>
          </a:ln>
        </p:spPr>
        <p:txBody>
          <a:bodyPr anchorCtr="0" anchor="t" bIns="34275" lIns="68575" spcFirstLastPara="1" rIns="68575" wrap="square" tIns="34275">
            <a:noAutofit/>
          </a:bodyPr>
          <a:lstStyle>
            <a:lvl1pPr indent="0" lvl="0" marL="0" marR="0" rtl="0" algn="l">
              <a:spcBef>
                <a:spcPts val="0"/>
              </a:spcBef>
              <a:buNone/>
              <a:defRPr b="0" i="0" sz="700">
                <a:solidFill>
                  <a:schemeClr val="lt1"/>
                </a:solidFill>
                <a:latin typeface="Arial"/>
                <a:ea typeface="Arial"/>
                <a:cs typeface="Arial"/>
                <a:sym typeface="Arial"/>
              </a:defRPr>
            </a:lvl1pPr>
            <a:lvl2pPr indent="0" lvl="1" marL="0" marR="0" rtl="0" algn="l">
              <a:spcBef>
                <a:spcPts val="0"/>
              </a:spcBef>
              <a:buNone/>
              <a:defRPr b="0" i="0" sz="700">
                <a:solidFill>
                  <a:schemeClr val="lt1"/>
                </a:solidFill>
                <a:latin typeface="Arial"/>
                <a:ea typeface="Arial"/>
                <a:cs typeface="Arial"/>
                <a:sym typeface="Arial"/>
              </a:defRPr>
            </a:lvl2pPr>
            <a:lvl3pPr indent="0" lvl="2" marL="0" marR="0" rtl="0" algn="l">
              <a:spcBef>
                <a:spcPts val="0"/>
              </a:spcBef>
              <a:buNone/>
              <a:defRPr b="0" i="0" sz="700">
                <a:solidFill>
                  <a:schemeClr val="lt1"/>
                </a:solidFill>
                <a:latin typeface="Arial"/>
                <a:ea typeface="Arial"/>
                <a:cs typeface="Arial"/>
                <a:sym typeface="Arial"/>
              </a:defRPr>
            </a:lvl3pPr>
            <a:lvl4pPr indent="0" lvl="3" marL="0" marR="0" rtl="0" algn="l">
              <a:spcBef>
                <a:spcPts val="0"/>
              </a:spcBef>
              <a:buNone/>
              <a:defRPr b="0" i="0" sz="700">
                <a:solidFill>
                  <a:schemeClr val="lt1"/>
                </a:solidFill>
                <a:latin typeface="Arial"/>
                <a:ea typeface="Arial"/>
                <a:cs typeface="Arial"/>
                <a:sym typeface="Arial"/>
              </a:defRPr>
            </a:lvl4pPr>
            <a:lvl5pPr indent="0" lvl="4" marL="0" marR="0" rtl="0" algn="l">
              <a:spcBef>
                <a:spcPts val="0"/>
              </a:spcBef>
              <a:buNone/>
              <a:defRPr b="0" i="0" sz="700">
                <a:solidFill>
                  <a:schemeClr val="lt1"/>
                </a:solidFill>
                <a:latin typeface="Arial"/>
                <a:ea typeface="Arial"/>
                <a:cs typeface="Arial"/>
                <a:sym typeface="Arial"/>
              </a:defRPr>
            </a:lvl5pPr>
            <a:lvl6pPr indent="0" lvl="5" marL="0" marR="0" rtl="0" algn="l">
              <a:spcBef>
                <a:spcPts val="0"/>
              </a:spcBef>
              <a:buNone/>
              <a:defRPr b="0" i="0" sz="700">
                <a:solidFill>
                  <a:schemeClr val="lt1"/>
                </a:solidFill>
                <a:latin typeface="Arial"/>
                <a:ea typeface="Arial"/>
                <a:cs typeface="Arial"/>
                <a:sym typeface="Arial"/>
              </a:defRPr>
            </a:lvl6pPr>
            <a:lvl7pPr indent="0" lvl="6" marL="0" marR="0" rtl="0" algn="l">
              <a:spcBef>
                <a:spcPts val="0"/>
              </a:spcBef>
              <a:buNone/>
              <a:defRPr b="0" i="0" sz="700">
                <a:solidFill>
                  <a:schemeClr val="lt1"/>
                </a:solidFill>
                <a:latin typeface="Arial"/>
                <a:ea typeface="Arial"/>
                <a:cs typeface="Arial"/>
                <a:sym typeface="Arial"/>
              </a:defRPr>
            </a:lvl7pPr>
            <a:lvl8pPr indent="0" lvl="7" marL="0" marR="0" rtl="0" algn="l">
              <a:spcBef>
                <a:spcPts val="0"/>
              </a:spcBef>
              <a:buNone/>
              <a:defRPr b="0" i="0" sz="700">
                <a:solidFill>
                  <a:schemeClr val="lt1"/>
                </a:solidFill>
                <a:latin typeface="Arial"/>
                <a:ea typeface="Arial"/>
                <a:cs typeface="Arial"/>
                <a:sym typeface="Arial"/>
              </a:defRPr>
            </a:lvl8pPr>
            <a:lvl9pPr indent="0" lvl="8" marL="0" marR="0" rtl="0" algn="l">
              <a:spcBef>
                <a:spcPts val="0"/>
              </a:spcBef>
              <a:buNone/>
              <a:defRPr b="0" i="0" sz="700">
                <a:solidFill>
                  <a:schemeClr val="lt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sp>
        <p:nvSpPr>
          <p:cNvPr id="165" name="Google Shape;165;p32"/>
          <p:cNvSpPr txBox="1"/>
          <p:nvPr/>
        </p:nvSpPr>
        <p:spPr>
          <a:xfrm>
            <a:off x="4890897" y="4934217"/>
            <a:ext cx="3264300" cy="1731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b="0" i="0" lang="en" sz="700">
                <a:solidFill>
                  <a:schemeClr val="lt1"/>
                </a:solidFill>
                <a:latin typeface="Arial"/>
                <a:ea typeface="Arial"/>
                <a:cs typeface="Arial"/>
                <a:sym typeface="Arial"/>
              </a:rPr>
              <a:t>This is the current state of</a:t>
            </a:r>
            <a:r>
              <a:rPr b="0" i="0" lang="en" sz="700">
                <a:solidFill>
                  <a:schemeClr val="lt1"/>
                </a:solidFill>
                <a:latin typeface="Arial"/>
                <a:ea typeface="Arial"/>
                <a:cs typeface="Arial"/>
                <a:sym typeface="Arial"/>
              </a:rPr>
              <a:t> planning and may be changed by SAP at any time</a:t>
            </a:r>
            <a:endParaRPr b="0" i="0" sz="700">
              <a:solidFill>
                <a:schemeClr val="lt1"/>
              </a:solidFill>
              <a:latin typeface="Arial"/>
              <a:ea typeface="Arial"/>
              <a:cs typeface="Arial"/>
              <a:sym typeface="Arial"/>
            </a:endParaRPr>
          </a:p>
        </p:txBody>
      </p:sp>
      <p:sp>
        <p:nvSpPr>
          <p:cNvPr id="166" name="Google Shape;166;p32"/>
          <p:cNvSpPr txBox="1"/>
          <p:nvPr>
            <p:ph idx="2" type="body"/>
          </p:nvPr>
        </p:nvSpPr>
        <p:spPr>
          <a:xfrm>
            <a:off x="377903" y="654999"/>
            <a:ext cx="8387700" cy="305100"/>
          </a:xfrm>
          <a:prstGeom prst="rect">
            <a:avLst/>
          </a:prstGeom>
          <a:noFill/>
          <a:ln>
            <a:noFill/>
          </a:ln>
        </p:spPr>
        <p:txBody>
          <a:bodyPr anchorCtr="0" anchor="t" bIns="0" lIns="0" spcFirstLastPara="1" rIns="0" wrap="square" tIns="0">
            <a:noAutofit/>
          </a:bodyPr>
          <a:lstStyle>
            <a:lvl1pPr indent="-228600" lvl="0" marL="457200" algn="l">
              <a:spcBef>
                <a:spcPts val="1300"/>
              </a:spcBef>
              <a:spcAft>
                <a:spcPts val="0"/>
              </a:spcAft>
              <a:buSzPts val="1200"/>
              <a:buFont typeface="Arial"/>
              <a:buNone/>
              <a:defRPr b="0" i="0">
                <a:solidFill>
                  <a:schemeClr val="accent1"/>
                </a:solidFill>
                <a:latin typeface="Arial"/>
                <a:ea typeface="Arial"/>
                <a:cs typeface="Arial"/>
                <a:sym typeface="Arial"/>
              </a:defRPr>
            </a:lvl1pPr>
            <a:lvl2pPr indent="-228600" lvl="1" marL="914400" algn="l">
              <a:spcBef>
                <a:spcPts val="500"/>
              </a:spcBef>
              <a:spcAft>
                <a:spcPts val="0"/>
              </a:spcAft>
              <a:buSzPts val="1300"/>
              <a:buNone/>
              <a:defRPr/>
            </a:lvl2pPr>
            <a:lvl3pPr indent="-228600" lvl="2" marL="1371600" algn="l">
              <a:spcBef>
                <a:spcPts val="200"/>
              </a:spcBef>
              <a:spcAft>
                <a:spcPts val="0"/>
              </a:spcAft>
              <a:buSzPts val="1300"/>
              <a:buNone/>
              <a:defRPr/>
            </a:lvl3pPr>
            <a:lvl4pPr indent="-228600" lvl="3" marL="1828800" algn="l">
              <a:spcBef>
                <a:spcPts val="200"/>
              </a:spcBef>
              <a:spcAft>
                <a:spcPts val="0"/>
              </a:spcAft>
              <a:buSzPts val="1400"/>
              <a:buNone/>
              <a:defRPr/>
            </a:lvl4pPr>
            <a:lvl5pPr indent="-228600" lvl="4" marL="2286000" algn="l">
              <a:spcBef>
                <a:spcPts val="100"/>
              </a:spcBef>
              <a:spcAft>
                <a:spcPts val="0"/>
              </a:spcAft>
              <a:buSzPts val="1100"/>
              <a:buNone/>
              <a:defRPr/>
            </a:lvl5pPr>
            <a:lvl6pPr indent="-317500" lvl="5" marL="2743200" algn="l">
              <a:spcBef>
                <a:spcPts val="300"/>
              </a:spcBef>
              <a:spcAft>
                <a:spcPts val="0"/>
              </a:spcAft>
              <a:buClr>
                <a:schemeClr val="dk1"/>
              </a:buClr>
              <a:buSzPts val="1400"/>
              <a:buChar char="•"/>
              <a:defRPr/>
            </a:lvl6pPr>
            <a:lvl7pPr indent="-317500" lvl="6" marL="3200400" algn="l">
              <a:spcBef>
                <a:spcPts val="300"/>
              </a:spcBef>
              <a:spcAft>
                <a:spcPts val="0"/>
              </a:spcAft>
              <a:buClr>
                <a:schemeClr val="dk1"/>
              </a:buClr>
              <a:buSzPts val="1400"/>
              <a:buChar char="•"/>
              <a:defRPr/>
            </a:lvl7pPr>
            <a:lvl8pPr indent="-317500" lvl="7" marL="3657600" algn="l">
              <a:spcBef>
                <a:spcPts val="300"/>
              </a:spcBef>
              <a:spcAft>
                <a:spcPts val="0"/>
              </a:spcAft>
              <a:buClr>
                <a:schemeClr val="dk1"/>
              </a:buClr>
              <a:buSzPts val="1400"/>
              <a:buChar char="•"/>
              <a:defRPr/>
            </a:lvl8pPr>
            <a:lvl9pPr indent="-317500" lvl="8" marL="4114800" algn="l">
              <a:spcBef>
                <a:spcPts val="300"/>
              </a:spcBef>
              <a:spcAft>
                <a:spcPts val="0"/>
              </a:spcAft>
              <a:buClr>
                <a:schemeClr val="dk1"/>
              </a:buClr>
              <a:buSzPts val="1400"/>
              <a:buChar char="•"/>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3_Roadmap_TitleContent">
  <p:cSld name="3_Roadmap_TitleContent">
    <p:spTree>
      <p:nvGrpSpPr>
        <p:cNvPr id="167" name="Shape 167"/>
        <p:cNvGrpSpPr/>
        <p:nvPr/>
      </p:nvGrpSpPr>
      <p:grpSpPr>
        <a:xfrm>
          <a:off x="0" y="0"/>
          <a:ext cx="0" cy="0"/>
          <a:chOff x="0" y="0"/>
          <a:chExt cx="0" cy="0"/>
        </a:xfrm>
      </p:grpSpPr>
      <p:sp>
        <p:nvSpPr>
          <p:cNvPr id="168" name="Google Shape;168;p33"/>
          <p:cNvSpPr txBox="1"/>
          <p:nvPr>
            <p:ph type="title"/>
          </p:nvPr>
        </p:nvSpPr>
        <p:spPr>
          <a:xfrm>
            <a:off x="377903" y="378000"/>
            <a:ext cx="8387700" cy="276900"/>
          </a:xfrm>
          <a:prstGeom prst="rect">
            <a:avLst/>
          </a:prstGeom>
          <a:noFill/>
          <a:ln>
            <a:noFill/>
          </a:ln>
        </p:spPr>
        <p:txBody>
          <a:bodyPr anchorCtr="0" anchor="t" bIns="0" lIns="0" spcFirstLastPara="1" rIns="0" wrap="square" tIns="0">
            <a:noAutofit/>
          </a:bodyPr>
          <a:lstStyle>
            <a:lvl1pPr lvl="0" algn="l">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69" name="Google Shape;169;p33"/>
          <p:cNvSpPr txBox="1"/>
          <p:nvPr>
            <p:ph idx="1" type="body"/>
          </p:nvPr>
        </p:nvSpPr>
        <p:spPr>
          <a:xfrm>
            <a:off x="377903" y="1215000"/>
            <a:ext cx="8387700" cy="3172800"/>
          </a:xfrm>
          <a:prstGeom prst="rect">
            <a:avLst/>
          </a:prstGeom>
          <a:noFill/>
          <a:ln>
            <a:noFill/>
          </a:ln>
        </p:spPr>
        <p:txBody>
          <a:bodyPr anchorCtr="0" anchor="t" bIns="0" lIns="0" spcFirstLastPara="1" rIns="0" wrap="square" tIns="0">
            <a:noAutofit/>
          </a:bodyPr>
          <a:lstStyle>
            <a:lvl1pPr indent="-228600" lvl="0" marL="457200" algn="l">
              <a:spcBef>
                <a:spcPts val="1300"/>
              </a:spcBef>
              <a:spcAft>
                <a:spcPts val="0"/>
              </a:spcAft>
              <a:buSzPts val="1100"/>
              <a:buNone/>
              <a:defRPr/>
            </a:lvl1pPr>
            <a:lvl2pPr indent="-317500" lvl="1" marL="914400" algn="l">
              <a:spcBef>
                <a:spcPts val="500"/>
              </a:spcBef>
              <a:spcAft>
                <a:spcPts val="0"/>
              </a:spcAft>
              <a:buSzPts val="1400"/>
              <a:buChar char="▪"/>
              <a:defRPr/>
            </a:lvl2pPr>
            <a:lvl3pPr indent="-317500" lvl="2" marL="1371600" algn="l">
              <a:spcBef>
                <a:spcPts val="200"/>
              </a:spcBef>
              <a:spcAft>
                <a:spcPts val="0"/>
              </a:spcAft>
              <a:buSzPts val="1400"/>
              <a:buChar char="–"/>
              <a:defRPr/>
            </a:lvl3pPr>
            <a:lvl4pPr indent="-330200" lvl="3" marL="1828800" algn="l">
              <a:spcBef>
                <a:spcPts val="200"/>
              </a:spcBef>
              <a:spcAft>
                <a:spcPts val="0"/>
              </a:spcAft>
              <a:buSzPts val="1600"/>
              <a:buChar char="▫"/>
              <a:defRPr/>
            </a:lvl4pPr>
            <a:lvl5pPr indent="-317500" lvl="4" marL="2286000" algn="l">
              <a:spcBef>
                <a:spcPts val="100"/>
              </a:spcBef>
              <a:spcAft>
                <a:spcPts val="0"/>
              </a:spcAft>
              <a:buSzPts val="1400"/>
              <a:buChar char="−"/>
              <a:defRPr/>
            </a:lvl5pPr>
            <a:lvl6pPr indent="-317500" lvl="5" marL="2743200" algn="l">
              <a:spcBef>
                <a:spcPts val="300"/>
              </a:spcBef>
              <a:spcAft>
                <a:spcPts val="0"/>
              </a:spcAft>
              <a:buClr>
                <a:schemeClr val="dk1"/>
              </a:buClr>
              <a:buSzPts val="1400"/>
              <a:buChar char="•"/>
              <a:defRPr/>
            </a:lvl6pPr>
            <a:lvl7pPr indent="-317500" lvl="6" marL="3200400" algn="l">
              <a:spcBef>
                <a:spcPts val="300"/>
              </a:spcBef>
              <a:spcAft>
                <a:spcPts val="0"/>
              </a:spcAft>
              <a:buClr>
                <a:schemeClr val="dk1"/>
              </a:buClr>
              <a:buSzPts val="1400"/>
              <a:buChar char="•"/>
              <a:defRPr/>
            </a:lvl7pPr>
            <a:lvl8pPr indent="-317500" lvl="7" marL="3657600" algn="l">
              <a:spcBef>
                <a:spcPts val="300"/>
              </a:spcBef>
              <a:spcAft>
                <a:spcPts val="0"/>
              </a:spcAft>
              <a:buClr>
                <a:schemeClr val="dk1"/>
              </a:buClr>
              <a:buSzPts val="1400"/>
              <a:buChar char="•"/>
              <a:defRPr/>
            </a:lvl8pPr>
            <a:lvl9pPr indent="-317500" lvl="8" marL="4114800" algn="l">
              <a:spcBef>
                <a:spcPts val="300"/>
              </a:spcBef>
              <a:spcAft>
                <a:spcPts val="0"/>
              </a:spcAft>
              <a:buClr>
                <a:schemeClr val="dk1"/>
              </a:buClr>
              <a:buSzPts val="1400"/>
              <a:buChar char="•"/>
              <a:defRPr/>
            </a:lvl9pPr>
          </a:lstStyle>
          <a:p/>
        </p:txBody>
      </p:sp>
      <p:sp>
        <p:nvSpPr>
          <p:cNvPr id="170" name="Google Shape;170;p33"/>
          <p:cNvSpPr/>
          <p:nvPr/>
        </p:nvSpPr>
        <p:spPr>
          <a:xfrm>
            <a:off x="4764024" y="4892040"/>
            <a:ext cx="4380000" cy="251400"/>
          </a:xfrm>
          <a:prstGeom prst="rect">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600">
              <a:solidFill>
                <a:schemeClr val="lt1"/>
              </a:solidFill>
              <a:latin typeface="Arial"/>
              <a:ea typeface="Arial"/>
              <a:cs typeface="Arial"/>
              <a:sym typeface="Arial"/>
            </a:endParaRPr>
          </a:p>
        </p:txBody>
      </p:sp>
      <p:sp>
        <p:nvSpPr>
          <p:cNvPr id="171" name="Google Shape;171;p33"/>
          <p:cNvSpPr txBox="1"/>
          <p:nvPr>
            <p:ph idx="12" type="sldNum"/>
          </p:nvPr>
        </p:nvSpPr>
        <p:spPr>
          <a:xfrm>
            <a:off x="8349615" y="4946149"/>
            <a:ext cx="331500" cy="215700"/>
          </a:xfrm>
          <a:prstGeom prst="rect">
            <a:avLst/>
          </a:prstGeom>
          <a:noFill/>
          <a:ln>
            <a:noFill/>
          </a:ln>
        </p:spPr>
        <p:txBody>
          <a:bodyPr anchorCtr="0" anchor="t" bIns="34275" lIns="68575" spcFirstLastPara="1" rIns="68575" wrap="square" tIns="34275">
            <a:noAutofit/>
          </a:bodyPr>
          <a:lstStyle>
            <a:lvl1pPr indent="0" lvl="0" marL="0" marR="0" rtl="0" algn="l">
              <a:spcBef>
                <a:spcPts val="0"/>
              </a:spcBef>
              <a:buNone/>
              <a:defRPr b="0" i="0" sz="700">
                <a:solidFill>
                  <a:schemeClr val="lt1"/>
                </a:solidFill>
                <a:latin typeface="Arial"/>
                <a:ea typeface="Arial"/>
                <a:cs typeface="Arial"/>
                <a:sym typeface="Arial"/>
              </a:defRPr>
            </a:lvl1pPr>
            <a:lvl2pPr indent="0" lvl="1" marL="0" marR="0" rtl="0" algn="l">
              <a:spcBef>
                <a:spcPts val="0"/>
              </a:spcBef>
              <a:buNone/>
              <a:defRPr b="0" i="0" sz="700">
                <a:solidFill>
                  <a:schemeClr val="lt1"/>
                </a:solidFill>
                <a:latin typeface="Arial"/>
                <a:ea typeface="Arial"/>
                <a:cs typeface="Arial"/>
                <a:sym typeface="Arial"/>
              </a:defRPr>
            </a:lvl2pPr>
            <a:lvl3pPr indent="0" lvl="2" marL="0" marR="0" rtl="0" algn="l">
              <a:spcBef>
                <a:spcPts val="0"/>
              </a:spcBef>
              <a:buNone/>
              <a:defRPr b="0" i="0" sz="700">
                <a:solidFill>
                  <a:schemeClr val="lt1"/>
                </a:solidFill>
                <a:latin typeface="Arial"/>
                <a:ea typeface="Arial"/>
                <a:cs typeface="Arial"/>
                <a:sym typeface="Arial"/>
              </a:defRPr>
            </a:lvl3pPr>
            <a:lvl4pPr indent="0" lvl="3" marL="0" marR="0" rtl="0" algn="l">
              <a:spcBef>
                <a:spcPts val="0"/>
              </a:spcBef>
              <a:buNone/>
              <a:defRPr b="0" i="0" sz="700">
                <a:solidFill>
                  <a:schemeClr val="lt1"/>
                </a:solidFill>
                <a:latin typeface="Arial"/>
                <a:ea typeface="Arial"/>
                <a:cs typeface="Arial"/>
                <a:sym typeface="Arial"/>
              </a:defRPr>
            </a:lvl4pPr>
            <a:lvl5pPr indent="0" lvl="4" marL="0" marR="0" rtl="0" algn="l">
              <a:spcBef>
                <a:spcPts val="0"/>
              </a:spcBef>
              <a:buNone/>
              <a:defRPr b="0" i="0" sz="700">
                <a:solidFill>
                  <a:schemeClr val="lt1"/>
                </a:solidFill>
                <a:latin typeface="Arial"/>
                <a:ea typeface="Arial"/>
                <a:cs typeface="Arial"/>
                <a:sym typeface="Arial"/>
              </a:defRPr>
            </a:lvl5pPr>
            <a:lvl6pPr indent="0" lvl="5" marL="0" marR="0" rtl="0" algn="l">
              <a:spcBef>
                <a:spcPts val="0"/>
              </a:spcBef>
              <a:buNone/>
              <a:defRPr b="0" i="0" sz="700">
                <a:solidFill>
                  <a:schemeClr val="lt1"/>
                </a:solidFill>
                <a:latin typeface="Arial"/>
                <a:ea typeface="Arial"/>
                <a:cs typeface="Arial"/>
                <a:sym typeface="Arial"/>
              </a:defRPr>
            </a:lvl6pPr>
            <a:lvl7pPr indent="0" lvl="6" marL="0" marR="0" rtl="0" algn="l">
              <a:spcBef>
                <a:spcPts val="0"/>
              </a:spcBef>
              <a:buNone/>
              <a:defRPr b="0" i="0" sz="700">
                <a:solidFill>
                  <a:schemeClr val="lt1"/>
                </a:solidFill>
                <a:latin typeface="Arial"/>
                <a:ea typeface="Arial"/>
                <a:cs typeface="Arial"/>
                <a:sym typeface="Arial"/>
              </a:defRPr>
            </a:lvl7pPr>
            <a:lvl8pPr indent="0" lvl="7" marL="0" marR="0" rtl="0" algn="l">
              <a:spcBef>
                <a:spcPts val="0"/>
              </a:spcBef>
              <a:buNone/>
              <a:defRPr b="0" i="0" sz="700">
                <a:solidFill>
                  <a:schemeClr val="lt1"/>
                </a:solidFill>
                <a:latin typeface="Arial"/>
                <a:ea typeface="Arial"/>
                <a:cs typeface="Arial"/>
                <a:sym typeface="Arial"/>
              </a:defRPr>
            </a:lvl8pPr>
            <a:lvl9pPr indent="0" lvl="8" marL="0" marR="0" rtl="0" algn="l">
              <a:spcBef>
                <a:spcPts val="0"/>
              </a:spcBef>
              <a:buNone/>
              <a:defRPr b="0" i="0" sz="700">
                <a:solidFill>
                  <a:schemeClr val="lt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sp>
        <p:nvSpPr>
          <p:cNvPr id="172" name="Google Shape;172;p33"/>
          <p:cNvSpPr txBox="1"/>
          <p:nvPr/>
        </p:nvSpPr>
        <p:spPr>
          <a:xfrm>
            <a:off x="4890897" y="4934217"/>
            <a:ext cx="3264300" cy="1731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b="0" i="0" lang="en" sz="700">
                <a:solidFill>
                  <a:schemeClr val="lt1"/>
                </a:solidFill>
                <a:latin typeface="Arial"/>
                <a:ea typeface="Arial"/>
                <a:cs typeface="Arial"/>
                <a:sym typeface="Arial"/>
              </a:rPr>
              <a:t>This is the current state of</a:t>
            </a:r>
            <a:r>
              <a:rPr b="0" i="0" lang="en" sz="700">
                <a:solidFill>
                  <a:schemeClr val="lt1"/>
                </a:solidFill>
                <a:latin typeface="Arial"/>
                <a:ea typeface="Arial"/>
                <a:cs typeface="Arial"/>
                <a:sym typeface="Arial"/>
              </a:rPr>
              <a:t> planning and may be changed by SAP at any time</a:t>
            </a:r>
            <a:endParaRPr b="0" i="0" sz="700">
              <a:solidFill>
                <a:schemeClr val="lt1"/>
              </a:solidFill>
              <a:latin typeface="Arial"/>
              <a:ea typeface="Arial"/>
              <a:cs typeface="Arial"/>
              <a:sym typeface="Arial"/>
            </a:endParaRPr>
          </a:p>
        </p:txBody>
      </p:sp>
      <p:sp>
        <p:nvSpPr>
          <p:cNvPr id="173" name="Google Shape;173;p33"/>
          <p:cNvSpPr txBox="1"/>
          <p:nvPr>
            <p:ph idx="2" type="body"/>
          </p:nvPr>
        </p:nvSpPr>
        <p:spPr>
          <a:xfrm>
            <a:off x="377903" y="654999"/>
            <a:ext cx="8387700" cy="305100"/>
          </a:xfrm>
          <a:prstGeom prst="rect">
            <a:avLst/>
          </a:prstGeom>
          <a:noFill/>
          <a:ln>
            <a:noFill/>
          </a:ln>
        </p:spPr>
        <p:txBody>
          <a:bodyPr anchorCtr="0" anchor="t" bIns="0" lIns="0" spcFirstLastPara="1" rIns="0" wrap="square" tIns="0">
            <a:noAutofit/>
          </a:bodyPr>
          <a:lstStyle>
            <a:lvl1pPr indent="-228600" lvl="0" marL="457200" algn="l">
              <a:spcBef>
                <a:spcPts val="1300"/>
              </a:spcBef>
              <a:spcAft>
                <a:spcPts val="0"/>
              </a:spcAft>
              <a:buSzPts val="1200"/>
              <a:buFont typeface="Arial"/>
              <a:buNone/>
              <a:defRPr b="0" i="0">
                <a:solidFill>
                  <a:schemeClr val="accent1"/>
                </a:solidFill>
                <a:latin typeface="Arial"/>
                <a:ea typeface="Arial"/>
                <a:cs typeface="Arial"/>
                <a:sym typeface="Arial"/>
              </a:defRPr>
            </a:lvl1pPr>
            <a:lvl2pPr indent="-228600" lvl="1" marL="914400" algn="l">
              <a:spcBef>
                <a:spcPts val="500"/>
              </a:spcBef>
              <a:spcAft>
                <a:spcPts val="0"/>
              </a:spcAft>
              <a:buSzPts val="1300"/>
              <a:buNone/>
              <a:defRPr/>
            </a:lvl2pPr>
            <a:lvl3pPr indent="-228600" lvl="2" marL="1371600" algn="l">
              <a:spcBef>
                <a:spcPts val="200"/>
              </a:spcBef>
              <a:spcAft>
                <a:spcPts val="0"/>
              </a:spcAft>
              <a:buSzPts val="1300"/>
              <a:buNone/>
              <a:defRPr/>
            </a:lvl3pPr>
            <a:lvl4pPr indent="-228600" lvl="3" marL="1828800" algn="l">
              <a:spcBef>
                <a:spcPts val="200"/>
              </a:spcBef>
              <a:spcAft>
                <a:spcPts val="0"/>
              </a:spcAft>
              <a:buSzPts val="1400"/>
              <a:buNone/>
              <a:defRPr/>
            </a:lvl4pPr>
            <a:lvl5pPr indent="-228600" lvl="4" marL="2286000" algn="l">
              <a:spcBef>
                <a:spcPts val="100"/>
              </a:spcBef>
              <a:spcAft>
                <a:spcPts val="0"/>
              </a:spcAft>
              <a:buSzPts val="1100"/>
              <a:buNone/>
              <a:defRPr/>
            </a:lvl5pPr>
            <a:lvl6pPr indent="-317500" lvl="5" marL="2743200" algn="l">
              <a:spcBef>
                <a:spcPts val="300"/>
              </a:spcBef>
              <a:spcAft>
                <a:spcPts val="0"/>
              </a:spcAft>
              <a:buClr>
                <a:schemeClr val="dk1"/>
              </a:buClr>
              <a:buSzPts val="1400"/>
              <a:buChar char="•"/>
              <a:defRPr/>
            </a:lvl6pPr>
            <a:lvl7pPr indent="-317500" lvl="6" marL="3200400" algn="l">
              <a:spcBef>
                <a:spcPts val="300"/>
              </a:spcBef>
              <a:spcAft>
                <a:spcPts val="0"/>
              </a:spcAft>
              <a:buClr>
                <a:schemeClr val="dk1"/>
              </a:buClr>
              <a:buSzPts val="1400"/>
              <a:buChar char="•"/>
              <a:defRPr/>
            </a:lvl7pPr>
            <a:lvl8pPr indent="-317500" lvl="7" marL="3657600" algn="l">
              <a:spcBef>
                <a:spcPts val="300"/>
              </a:spcBef>
              <a:spcAft>
                <a:spcPts val="0"/>
              </a:spcAft>
              <a:buClr>
                <a:schemeClr val="dk1"/>
              </a:buClr>
              <a:buSzPts val="1400"/>
              <a:buChar char="•"/>
              <a:defRPr/>
            </a:lvl8pPr>
            <a:lvl9pPr indent="-317500" lvl="8" marL="4114800" algn="l">
              <a:spcBef>
                <a:spcPts val="300"/>
              </a:spcBef>
              <a:spcAft>
                <a:spcPts val="0"/>
              </a:spcAft>
              <a:buClr>
                <a:schemeClr val="dk1"/>
              </a:buClr>
              <a:buSzPts val="1400"/>
              <a:buChar char="•"/>
              <a:defRPr/>
            </a:lvl9pPr>
          </a:lstStyle>
          <a:p/>
        </p:txBody>
      </p:sp>
      <p:sp>
        <p:nvSpPr>
          <p:cNvPr id="174" name="Google Shape;174;p33"/>
          <p:cNvSpPr/>
          <p:nvPr/>
        </p:nvSpPr>
        <p:spPr>
          <a:xfrm>
            <a:off x="6619888" y="361283"/>
            <a:ext cx="286500" cy="286800"/>
          </a:xfrm>
          <a:prstGeom prst="ellipse">
            <a:avLst/>
          </a:prstGeom>
          <a:noFill/>
          <a:ln cap="flat" cmpd="sng" w="9525">
            <a:solidFill>
              <a:schemeClr val="accent1"/>
            </a:solidFill>
            <a:prstDash val="solid"/>
            <a:miter lim="800000"/>
            <a:headEnd len="sm" w="sm" type="none"/>
            <a:tailEnd len="sm" w="sm" type="none"/>
          </a:ln>
        </p:spPr>
        <p:txBody>
          <a:bodyPr anchorCtr="0" anchor="ctr" bIns="53975" lIns="67475" spcFirstLastPara="1" rIns="67475" wrap="square" tIns="53975">
            <a:noAutofit/>
          </a:bodyPr>
          <a:lstStyle/>
          <a:p>
            <a:pPr indent="0" lvl="0" marL="0" marR="0" rtl="0" algn="ctr">
              <a:spcBef>
                <a:spcPts val="0"/>
              </a:spcBef>
              <a:spcAft>
                <a:spcPts val="0"/>
              </a:spcAft>
              <a:buNone/>
            </a:pPr>
            <a:r>
              <a:t/>
            </a:r>
            <a:endParaRPr sz="1300">
              <a:solidFill>
                <a:schemeClr val="accent1"/>
              </a:solidFill>
              <a:latin typeface="Arial"/>
              <a:ea typeface="Arial"/>
              <a:cs typeface="Arial"/>
              <a:sym typeface="Arial"/>
            </a:endParaRPr>
          </a:p>
        </p:txBody>
      </p:sp>
      <p:sp>
        <p:nvSpPr>
          <p:cNvPr id="175" name="Google Shape;175;p33"/>
          <p:cNvSpPr txBox="1"/>
          <p:nvPr>
            <p:ph idx="3" type="body"/>
          </p:nvPr>
        </p:nvSpPr>
        <p:spPr>
          <a:xfrm>
            <a:off x="6959058" y="253603"/>
            <a:ext cx="1999800" cy="240000"/>
          </a:xfrm>
          <a:prstGeom prst="rect">
            <a:avLst/>
          </a:prstGeom>
          <a:solidFill>
            <a:schemeClr val="accent1"/>
          </a:solidFill>
          <a:ln cap="flat" cmpd="sng" w="19050">
            <a:solidFill>
              <a:schemeClr val="accent1"/>
            </a:solidFill>
            <a:prstDash val="solid"/>
            <a:round/>
            <a:headEnd len="sm" w="sm" type="none"/>
            <a:tailEnd len="sm" w="sm" type="none"/>
          </a:ln>
        </p:spPr>
        <p:txBody>
          <a:bodyPr anchorCtr="0" anchor="ctr" bIns="0" lIns="0" spcFirstLastPara="1" rIns="0" wrap="square" tIns="0">
            <a:noAutofit/>
          </a:bodyPr>
          <a:lstStyle>
            <a:lvl1pPr indent="-228600" lvl="0" marL="457200" algn="ctr">
              <a:spcBef>
                <a:spcPts val="1300"/>
              </a:spcBef>
              <a:spcAft>
                <a:spcPts val="0"/>
              </a:spcAft>
              <a:buSzPts val="700"/>
              <a:buFont typeface="Arial"/>
              <a:buNone/>
              <a:defRPr sz="900">
                <a:solidFill>
                  <a:schemeClr val="lt1"/>
                </a:solidFill>
                <a:latin typeface="Arial"/>
                <a:ea typeface="Arial"/>
                <a:cs typeface="Arial"/>
                <a:sym typeface="Arial"/>
              </a:defRPr>
            </a:lvl1pPr>
            <a:lvl2pPr indent="-317500" lvl="1" marL="914400" algn="l">
              <a:spcBef>
                <a:spcPts val="500"/>
              </a:spcBef>
              <a:spcAft>
                <a:spcPts val="0"/>
              </a:spcAft>
              <a:buSzPts val="1400"/>
              <a:buChar char="▪"/>
              <a:defRPr/>
            </a:lvl2pPr>
            <a:lvl3pPr indent="-317500" lvl="2" marL="1371600" algn="l">
              <a:spcBef>
                <a:spcPts val="200"/>
              </a:spcBef>
              <a:spcAft>
                <a:spcPts val="0"/>
              </a:spcAft>
              <a:buSzPts val="1400"/>
              <a:buChar char="–"/>
              <a:defRPr/>
            </a:lvl3pPr>
            <a:lvl4pPr indent="-330200" lvl="3" marL="1828800" algn="l">
              <a:spcBef>
                <a:spcPts val="200"/>
              </a:spcBef>
              <a:spcAft>
                <a:spcPts val="0"/>
              </a:spcAft>
              <a:buSzPts val="1600"/>
              <a:buChar char="▫"/>
              <a:defRPr/>
            </a:lvl4pPr>
            <a:lvl5pPr indent="-317500" lvl="4" marL="2286000" algn="l">
              <a:spcBef>
                <a:spcPts val="100"/>
              </a:spcBef>
              <a:spcAft>
                <a:spcPts val="0"/>
              </a:spcAft>
              <a:buSzPts val="1400"/>
              <a:buChar char="−"/>
              <a:defRPr/>
            </a:lvl5pPr>
            <a:lvl6pPr indent="-317500" lvl="5" marL="2743200" algn="l">
              <a:spcBef>
                <a:spcPts val="300"/>
              </a:spcBef>
              <a:spcAft>
                <a:spcPts val="0"/>
              </a:spcAft>
              <a:buClr>
                <a:schemeClr val="dk1"/>
              </a:buClr>
              <a:buSzPts val="1400"/>
              <a:buChar char="•"/>
              <a:defRPr/>
            </a:lvl6pPr>
            <a:lvl7pPr indent="-317500" lvl="6" marL="3200400" algn="l">
              <a:spcBef>
                <a:spcPts val="300"/>
              </a:spcBef>
              <a:spcAft>
                <a:spcPts val="0"/>
              </a:spcAft>
              <a:buClr>
                <a:schemeClr val="dk1"/>
              </a:buClr>
              <a:buSzPts val="1400"/>
              <a:buChar char="•"/>
              <a:defRPr/>
            </a:lvl7pPr>
            <a:lvl8pPr indent="-317500" lvl="7" marL="3657600" algn="l">
              <a:spcBef>
                <a:spcPts val="300"/>
              </a:spcBef>
              <a:spcAft>
                <a:spcPts val="0"/>
              </a:spcAft>
              <a:buClr>
                <a:schemeClr val="dk1"/>
              </a:buClr>
              <a:buSzPts val="1400"/>
              <a:buChar char="•"/>
              <a:defRPr/>
            </a:lvl8pPr>
            <a:lvl9pPr indent="-317500" lvl="8" marL="4114800" algn="l">
              <a:spcBef>
                <a:spcPts val="300"/>
              </a:spcBef>
              <a:spcAft>
                <a:spcPts val="0"/>
              </a:spcAft>
              <a:buClr>
                <a:schemeClr val="dk1"/>
              </a:buClr>
              <a:buSzPts val="1400"/>
              <a:buChar char="•"/>
              <a:defRPr/>
            </a:lvl9pPr>
          </a:lstStyle>
          <a:p/>
        </p:txBody>
      </p:sp>
      <p:sp>
        <p:nvSpPr>
          <p:cNvPr id="176" name="Google Shape;176;p33"/>
          <p:cNvSpPr txBox="1"/>
          <p:nvPr>
            <p:ph idx="4" type="body"/>
          </p:nvPr>
        </p:nvSpPr>
        <p:spPr>
          <a:xfrm>
            <a:off x="6959058" y="548640"/>
            <a:ext cx="1999800" cy="240000"/>
          </a:xfrm>
          <a:prstGeom prst="rect">
            <a:avLst/>
          </a:prstGeom>
          <a:noFill/>
          <a:ln cap="flat" cmpd="sng" w="19050">
            <a:solidFill>
              <a:schemeClr val="accent1"/>
            </a:solidFill>
            <a:prstDash val="solid"/>
            <a:round/>
            <a:headEnd len="sm" w="sm" type="none"/>
            <a:tailEnd len="sm" w="sm" type="none"/>
          </a:ln>
        </p:spPr>
        <p:txBody>
          <a:bodyPr anchorCtr="0" anchor="ctr" bIns="0" lIns="0" spcFirstLastPara="1" rIns="0" wrap="square" tIns="0">
            <a:noAutofit/>
          </a:bodyPr>
          <a:lstStyle>
            <a:lvl1pPr indent="-228600" lvl="0" marL="457200" algn="ctr">
              <a:spcBef>
                <a:spcPts val="1300"/>
              </a:spcBef>
              <a:spcAft>
                <a:spcPts val="0"/>
              </a:spcAft>
              <a:buSzPts val="700"/>
              <a:buFont typeface="Arial"/>
              <a:buNone/>
              <a:defRPr sz="900">
                <a:solidFill>
                  <a:schemeClr val="accent1"/>
                </a:solidFill>
                <a:latin typeface="Arial"/>
                <a:ea typeface="Arial"/>
                <a:cs typeface="Arial"/>
                <a:sym typeface="Arial"/>
              </a:defRPr>
            </a:lvl1pPr>
            <a:lvl2pPr indent="-317500" lvl="1" marL="914400" algn="l">
              <a:spcBef>
                <a:spcPts val="500"/>
              </a:spcBef>
              <a:spcAft>
                <a:spcPts val="0"/>
              </a:spcAft>
              <a:buSzPts val="1400"/>
              <a:buChar char="▪"/>
              <a:defRPr/>
            </a:lvl2pPr>
            <a:lvl3pPr indent="-317500" lvl="2" marL="1371600" algn="l">
              <a:spcBef>
                <a:spcPts val="200"/>
              </a:spcBef>
              <a:spcAft>
                <a:spcPts val="0"/>
              </a:spcAft>
              <a:buSzPts val="1400"/>
              <a:buChar char="–"/>
              <a:defRPr/>
            </a:lvl3pPr>
            <a:lvl4pPr indent="-330200" lvl="3" marL="1828800" algn="l">
              <a:spcBef>
                <a:spcPts val="200"/>
              </a:spcBef>
              <a:spcAft>
                <a:spcPts val="0"/>
              </a:spcAft>
              <a:buSzPts val="1600"/>
              <a:buChar char="▫"/>
              <a:defRPr/>
            </a:lvl4pPr>
            <a:lvl5pPr indent="-317500" lvl="4" marL="2286000" algn="l">
              <a:spcBef>
                <a:spcPts val="100"/>
              </a:spcBef>
              <a:spcAft>
                <a:spcPts val="0"/>
              </a:spcAft>
              <a:buSzPts val="1400"/>
              <a:buChar char="−"/>
              <a:defRPr/>
            </a:lvl5pPr>
            <a:lvl6pPr indent="-317500" lvl="5" marL="2743200" algn="l">
              <a:spcBef>
                <a:spcPts val="300"/>
              </a:spcBef>
              <a:spcAft>
                <a:spcPts val="0"/>
              </a:spcAft>
              <a:buClr>
                <a:schemeClr val="dk1"/>
              </a:buClr>
              <a:buSzPts val="1400"/>
              <a:buChar char="•"/>
              <a:defRPr/>
            </a:lvl6pPr>
            <a:lvl7pPr indent="-317500" lvl="6" marL="3200400" algn="l">
              <a:spcBef>
                <a:spcPts val="300"/>
              </a:spcBef>
              <a:spcAft>
                <a:spcPts val="0"/>
              </a:spcAft>
              <a:buClr>
                <a:schemeClr val="dk1"/>
              </a:buClr>
              <a:buSzPts val="1400"/>
              <a:buChar char="•"/>
              <a:defRPr/>
            </a:lvl7pPr>
            <a:lvl8pPr indent="-317500" lvl="7" marL="3657600" algn="l">
              <a:spcBef>
                <a:spcPts val="300"/>
              </a:spcBef>
              <a:spcAft>
                <a:spcPts val="0"/>
              </a:spcAft>
              <a:buClr>
                <a:schemeClr val="dk1"/>
              </a:buClr>
              <a:buSzPts val="1400"/>
              <a:buChar char="•"/>
              <a:defRPr/>
            </a:lvl8pPr>
            <a:lvl9pPr indent="-317500" lvl="8" marL="4114800" algn="l">
              <a:spcBef>
                <a:spcPts val="300"/>
              </a:spcBef>
              <a:spcAft>
                <a:spcPts val="0"/>
              </a:spcAft>
              <a:buClr>
                <a:schemeClr val="dk1"/>
              </a:buClr>
              <a:buSzPts val="1400"/>
              <a:buChar char="•"/>
              <a:defRPr/>
            </a:lvl9pPr>
          </a:lstStyle>
          <a:p/>
        </p:txBody>
      </p:sp>
      <p:sp>
        <p:nvSpPr>
          <p:cNvPr id="177" name="Google Shape;177;p33"/>
          <p:cNvSpPr txBox="1"/>
          <p:nvPr>
            <p:ph idx="5" type="body"/>
          </p:nvPr>
        </p:nvSpPr>
        <p:spPr>
          <a:xfrm>
            <a:off x="6619888" y="366416"/>
            <a:ext cx="294900" cy="288000"/>
          </a:xfrm>
          <a:prstGeom prst="rect">
            <a:avLst/>
          </a:prstGeom>
          <a:noFill/>
          <a:ln>
            <a:noFill/>
          </a:ln>
        </p:spPr>
        <p:txBody>
          <a:bodyPr anchorCtr="0" anchor="ctr" bIns="0" lIns="0" spcFirstLastPara="1" rIns="0" wrap="square" tIns="0">
            <a:noAutofit/>
          </a:bodyPr>
          <a:lstStyle>
            <a:lvl1pPr indent="-228600" lvl="0" marL="457200" algn="ctr">
              <a:spcBef>
                <a:spcPts val="1300"/>
              </a:spcBef>
              <a:spcAft>
                <a:spcPts val="0"/>
              </a:spcAft>
              <a:buSzPts val="1200"/>
              <a:buFont typeface="Arial"/>
              <a:buNone/>
              <a:defRPr>
                <a:solidFill>
                  <a:schemeClr val="accent1"/>
                </a:solidFill>
              </a:defRPr>
            </a:lvl1pPr>
            <a:lvl2pPr indent="-317500" lvl="1" marL="914400" algn="l">
              <a:spcBef>
                <a:spcPts val="500"/>
              </a:spcBef>
              <a:spcAft>
                <a:spcPts val="0"/>
              </a:spcAft>
              <a:buSzPts val="1400"/>
              <a:buChar char="▪"/>
              <a:defRPr/>
            </a:lvl2pPr>
            <a:lvl3pPr indent="-317500" lvl="2" marL="1371600" algn="l">
              <a:spcBef>
                <a:spcPts val="200"/>
              </a:spcBef>
              <a:spcAft>
                <a:spcPts val="0"/>
              </a:spcAft>
              <a:buSzPts val="1400"/>
              <a:buChar char="–"/>
              <a:defRPr/>
            </a:lvl3pPr>
            <a:lvl4pPr indent="-330200" lvl="3" marL="1828800" algn="l">
              <a:spcBef>
                <a:spcPts val="200"/>
              </a:spcBef>
              <a:spcAft>
                <a:spcPts val="0"/>
              </a:spcAft>
              <a:buSzPts val="1600"/>
              <a:buChar char="▫"/>
              <a:defRPr/>
            </a:lvl4pPr>
            <a:lvl5pPr indent="-317500" lvl="4" marL="2286000" algn="l">
              <a:spcBef>
                <a:spcPts val="100"/>
              </a:spcBef>
              <a:spcAft>
                <a:spcPts val="0"/>
              </a:spcAft>
              <a:buSzPts val="1400"/>
              <a:buChar char="−"/>
              <a:defRPr/>
            </a:lvl5pPr>
            <a:lvl6pPr indent="-317500" lvl="5" marL="2743200" algn="l">
              <a:spcBef>
                <a:spcPts val="300"/>
              </a:spcBef>
              <a:spcAft>
                <a:spcPts val="0"/>
              </a:spcAft>
              <a:buClr>
                <a:schemeClr val="dk1"/>
              </a:buClr>
              <a:buSzPts val="1400"/>
              <a:buChar char="•"/>
              <a:defRPr/>
            </a:lvl6pPr>
            <a:lvl7pPr indent="-317500" lvl="6" marL="3200400" algn="l">
              <a:spcBef>
                <a:spcPts val="300"/>
              </a:spcBef>
              <a:spcAft>
                <a:spcPts val="0"/>
              </a:spcAft>
              <a:buClr>
                <a:schemeClr val="dk1"/>
              </a:buClr>
              <a:buSzPts val="1400"/>
              <a:buChar char="•"/>
              <a:defRPr/>
            </a:lvl7pPr>
            <a:lvl8pPr indent="-317500" lvl="7" marL="3657600" algn="l">
              <a:spcBef>
                <a:spcPts val="300"/>
              </a:spcBef>
              <a:spcAft>
                <a:spcPts val="0"/>
              </a:spcAft>
              <a:buClr>
                <a:schemeClr val="dk1"/>
              </a:buClr>
              <a:buSzPts val="1400"/>
              <a:buChar char="•"/>
              <a:defRPr/>
            </a:lvl8pPr>
            <a:lvl9pPr indent="-317500" lvl="8" marL="4114800" algn="l">
              <a:spcBef>
                <a:spcPts val="300"/>
              </a:spcBef>
              <a:spcAft>
                <a:spcPts val="0"/>
              </a:spcAft>
              <a:buClr>
                <a:schemeClr val="dk1"/>
              </a:buClr>
              <a:buSzPts val="1400"/>
              <a:buChar char="•"/>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7_Roadmap_TitleContent">
  <p:cSld name="7_Roadmap_TitleContent">
    <p:spTree>
      <p:nvGrpSpPr>
        <p:cNvPr id="178" name="Shape 178"/>
        <p:cNvGrpSpPr/>
        <p:nvPr/>
      </p:nvGrpSpPr>
      <p:grpSpPr>
        <a:xfrm>
          <a:off x="0" y="0"/>
          <a:ext cx="0" cy="0"/>
          <a:chOff x="0" y="0"/>
          <a:chExt cx="0" cy="0"/>
        </a:xfrm>
      </p:grpSpPr>
      <p:sp>
        <p:nvSpPr>
          <p:cNvPr id="179" name="Google Shape;179;p34"/>
          <p:cNvSpPr txBox="1"/>
          <p:nvPr>
            <p:ph type="title"/>
          </p:nvPr>
        </p:nvSpPr>
        <p:spPr>
          <a:xfrm>
            <a:off x="377903" y="378000"/>
            <a:ext cx="8387700" cy="276900"/>
          </a:xfrm>
          <a:prstGeom prst="rect">
            <a:avLst/>
          </a:prstGeom>
          <a:noFill/>
          <a:ln>
            <a:noFill/>
          </a:ln>
        </p:spPr>
        <p:txBody>
          <a:bodyPr anchorCtr="0" anchor="t" bIns="0" lIns="0" spcFirstLastPara="1" rIns="0" wrap="square" tIns="0">
            <a:noAutofit/>
          </a:bodyPr>
          <a:lstStyle>
            <a:lvl1pPr lvl="0" algn="l">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80" name="Google Shape;180;p34"/>
          <p:cNvSpPr txBox="1"/>
          <p:nvPr>
            <p:ph idx="1" type="body"/>
          </p:nvPr>
        </p:nvSpPr>
        <p:spPr>
          <a:xfrm>
            <a:off x="377903" y="1215000"/>
            <a:ext cx="8387700" cy="3172800"/>
          </a:xfrm>
          <a:prstGeom prst="rect">
            <a:avLst/>
          </a:prstGeom>
          <a:noFill/>
          <a:ln>
            <a:noFill/>
          </a:ln>
        </p:spPr>
        <p:txBody>
          <a:bodyPr anchorCtr="0" anchor="t" bIns="0" lIns="0" spcFirstLastPara="1" rIns="0" wrap="square" tIns="0">
            <a:noAutofit/>
          </a:bodyPr>
          <a:lstStyle>
            <a:lvl1pPr indent="-228600" lvl="0" marL="457200" algn="l">
              <a:spcBef>
                <a:spcPts val="1300"/>
              </a:spcBef>
              <a:spcAft>
                <a:spcPts val="0"/>
              </a:spcAft>
              <a:buSzPts val="1100"/>
              <a:buNone/>
              <a:defRPr/>
            </a:lvl1pPr>
            <a:lvl2pPr indent="-317500" lvl="1" marL="914400" algn="l">
              <a:spcBef>
                <a:spcPts val="500"/>
              </a:spcBef>
              <a:spcAft>
                <a:spcPts val="0"/>
              </a:spcAft>
              <a:buSzPts val="1400"/>
              <a:buChar char="▪"/>
              <a:defRPr/>
            </a:lvl2pPr>
            <a:lvl3pPr indent="-317500" lvl="2" marL="1371600" algn="l">
              <a:spcBef>
                <a:spcPts val="200"/>
              </a:spcBef>
              <a:spcAft>
                <a:spcPts val="0"/>
              </a:spcAft>
              <a:buSzPts val="1400"/>
              <a:buChar char="–"/>
              <a:defRPr/>
            </a:lvl3pPr>
            <a:lvl4pPr indent="-330200" lvl="3" marL="1828800" algn="l">
              <a:spcBef>
                <a:spcPts val="200"/>
              </a:spcBef>
              <a:spcAft>
                <a:spcPts val="0"/>
              </a:spcAft>
              <a:buSzPts val="1600"/>
              <a:buChar char="▫"/>
              <a:defRPr/>
            </a:lvl4pPr>
            <a:lvl5pPr indent="-317500" lvl="4" marL="2286000" algn="l">
              <a:spcBef>
                <a:spcPts val="100"/>
              </a:spcBef>
              <a:spcAft>
                <a:spcPts val="0"/>
              </a:spcAft>
              <a:buSzPts val="1400"/>
              <a:buChar char="−"/>
              <a:defRPr/>
            </a:lvl5pPr>
            <a:lvl6pPr indent="-317500" lvl="5" marL="2743200" algn="l">
              <a:spcBef>
                <a:spcPts val="300"/>
              </a:spcBef>
              <a:spcAft>
                <a:spcPts val="0"/>
              </a:spcAft>
              <a:buClr>
                <a:schemeClr val="dk1"/>
              </a:buClr>
              <a:buSzPts val="1400"/>
              <a:buChar char="•"/>
              <a:defRPr/>
            </a:lvl6pPr>
            <a:lvl7pPr indent="-317500" lvl="6" marL="3200400" algn="l">
              <a:spcBef>
                <a:spcPts val="300"/>
              </a:spcBef>
              <a:spcAft>
                <a:spcPts val="0"/>
              </a:spcAft>
              <a:buClr>
                <a:schemeClr val="dk1"/>
              </a:buClr>
              <a:buSzPts val="1400"/>
              <a:buChar char="•"/>
              <a:defRPr/>
            </a:lvl7pPr>
            <a:lvl8pPr indent="-317500" lvl="7" marL="3657600" algn="l">
              <a:spcBef>
                <a:spcPts val="300"/>
              </a:spcBef>
              <a:spcAft>
                <a:spcPts val="0"/>
              </a:spcAft>
              <a:buClr>
                <a:schemeClr val="dk1"/>
              </a:buClr>
              <a:buSzPts val="1400"/>
              <a:buChar char="•"/>
              <a:defRPr/>
            </a:lvl8pPr>
            <a:lvl9pPr indent="-317500" lvl="8" marL="4114800" algn="l">
              <a:spcBef>
                <a:spcPts val="300"/>
              </a:spcBef>
              <a:spcAft>
                <a:spcPts val="0"/>
              </a:spcAft>
              <a:buClr>
                <a:schemeClr val="dk1"/>
              </a:buClr>
              <a:buSzPts val="1400"/>
              <a:buChar char="•"/>
              <a:defRPr/>
            </a:lvl9pPr>
          </a:lstStyle>
          <a:p/>
        </p:txBody>
      </p:sp>
      <p:sp>
        <p:nvSpPr>
          <p:cNvPr id="181" name="Google Shape;181;p34"/>
          <p:cNvSpPr/>
          <p:nvPr/>
        </p:nvSpPr>
        <p:spPr>
          <a:xfrm>
            <a:off x="4764024" y="4892040"/>
            <a:ext cx="4380000" cy="251400"/>
          </a:xfrm>
          <a:prstGeom prst="rect">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600">
              <a:solidFill>
                <a:schemeClr val="lt1"/>
              </a:solidFill>
              <a:latin typeface="Arial"/>
              <a:ea typeface="Arial"/>
              <a:cs typeface="Arial"/>
              <a:sym typeface="Arial"/>
            </a:endParaRPr>
          </a:p>
        </p:txBody>
      </p:sp>
      <p:sp>
        <p:nvSpPr>
          <p:cNvPr id="182" name="Google Shape;182;p34"/>
          <p:cNvSpPr txBox="1"/>
          <p:nvPr>
            <p:ph idx="12" type="sldNum"/>
          </p:nvPr>
        </p:nvSpPr>
        <p:spPr>
          <a:xfrm>
            <a:off x="8349615" y="4946149"/>
            <a:ext cx="331500" cy="215700"/>
          </a:xfrm>
          <a:prstGeom prst="rect">
            <a:avLst/>
          </a:prstGeom>
          <a:noFill/>
          <a:ln>
            <a:noFill/>
          </a:ln>
        </p:spPr>
        <p:txBody>
          <a:bodyPr anchorCtr="0" anchor="t" bIns="34275" lIns="68575" spcFirstLastPara="1" rIns="68575" wrap="square" tIns="34275">
            <a:noAutofit/>
          </a:bodyPr>
          <a:lstStyle>
            <a:lvl1pPr indent="0" lvl="0" marL="0" marR="0" rtl="0" algn="l">
              <a:spcBef>
                <a:spcPts val="0"/>
              </a:spcBef>
              <a:buNone/>
              <a:defRPr b="0" i="0" sz="700">
                <a:solidFill>
                  <a:schemeClr val="lt1"/>
                </a:solidFill>
                <a:latin typeface="Arial"/>
                <a:ea typeface="Arial"/>
                <a:cs typeface="Arial"/>
                <a:sym typeface="Arial"/>
              </a:defRPr>
            </a:lvl1pPr>
            <a:lvl2pPr indent="0" lvl="1" marL="0" marR="0" rtl="0" algn="l">
              <a:spcBef>
                <a:spcPts val="0"/>
              </a:spcBef>
              <a:buNone/>
              <a:defRPr b="0" i="0" sz="700">
                <a:solidFill>
                  <a:schemeClr val="lt1"/>
                </a:solidFill>
                <a:latin typeface="Arial"/>
                <a:ea typeface="Arial"/>
                <a:cs typeface="Arial"/>
                <a:sym typeface="Arial"/>
              </a:defRPr>
            </a:lvl2pPr>
            <a:lvl3pPr indent="0" lvl="2" marL="0" marR="0" rtl="0" algn="l">
              <a:spcBef>
                <a:spcPts val="0"/>
              </a:spcBef>
              <a:buNone/>
              <a:defRPr b="0" i="0" sz="700">
                <a:solidFill>
                  <a:schemeClr val="lt1"/>
                </a:solidFill>
                <a:latin typeface="Arial"/>
                <a:ea typeface="Arial"/>
                <a:cs typeface="Arial"/>
                <a:sym typeface="Arial"/>
              </a:defRPr>
            </a:lvl3pPr>
            <a:lvl4pPr indent="0" lvl="3" marL="0" marR="0" rtl="0" algn="l">
              <a:spcBef>
                <a:spcPts val="0"/>
              </a:spcBef>
              <a:buNone/>
              <a:defRPr b="0" i="0" sz="700">
                <a:solidFill>
                  <a:schemeClr val="lt1"/>
                </a:solidFill>
                <a:latin typeface="Arial"/>
                <a:ea typeface="Arial"/>
                <a:cs typeface="Arial"/>
                <a:sym typeface="Arial"/>
              </a:defRPr>
            </a:lvl4pPr>
            <a:lvl5pPr indent="0" lvl="4" marL="0" marR="0" rtl="0" algn="l">
              <a:spcBef>
                <a:spcPts val="0"/>
              </a:spcBef>
              <a:buNone/>
              <a:defRPr b="0" i="0" sz="700">
                <a:solidFill>
                  <a:schemeClr val="lt1"/>
                </a:solidFill>
                <a:latin typeface="Arial"/>
                <a:ea typeface="Arial"/>
                <a:cs typeface="Arial"/>
                <a:sym typeface="Arial"/>
              </a:defRPr>
            </a:lvl5pPr>
            <a:lvl6pPr indent="0" lvl="5" marL="0" marR="0" rtl="0" algn="l">
              <a:spcBef>
                <a:spcPts val="0"/>
              </a:spcBef>
              <a:buNone/>
              <a:defRPr b="0" i="0" sz="700">
                <a:solidFill>
                  <a:schemeClr val="lt1"/>
                </a:solidFill>
                <a:latin typeface="Arial"/>
                <a:ea typeface="Arial"/>
                <a:cs typeface="Arial"/>
                <a:sym typeface="Arial"/>
              </a:defRPr>
            </a:lvl6pPr>
            <a:lvl7pPr indent="0" lvl="6" marL="0" marR="0" rtl="0" algn="l">
              <a:spcBef>
                <a:spcPts val="0"/>
              </a:spcBef>
              <a:buNone/>
              <a:defRPr b="0" i="0" sz="700">
                <a:solidFill>
                  <a:schemeClr val="lt1"/>
                </a:solidFill>
                <a:latin typeface="Arial"/>
                <a:ea typeface="Arial"/>
                <a:cs typeface="Arial"/>
                <a:sym typeface="Arial"/>
              </a:defRPr>
            </a:lvl7pPr>
            <a:lvl8pPr indent="0" lvl="7" marL="0" marR="0" rtl="0" algn="l">
              <a:spcBef>
                <a:spcPts val="0"/>
              </a:spcBef>
              <a:buNone/>
              <a:defRPr b="0" i="0" sz="700">
                <a:solidFill>
                  <a:schemeClr val="lt1"/>
                </a:solidFill>
                <a:latin typeface="Arial"/>
                <a:ea typeface="Arial"/>
                <a:cs typeface="Arial"/>
                <a:sym typeface="Arial"/>
              </a:defRPr>
            </a:lvl8pPr>
            <a:lvl9pPr indent="0" lvl="8" marL="0" marR="0" rtl="0" algn="l">
              <a:spcBef>
                <a:spcPts val="0"/>
              </a:spcBef>
              <a:buNone/>
              <a:defRPr b="0" i="0" sz="700">
                <a:solidFill>
                  <a:schemeClr val="lt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sp>
        <p:nvSpPr>
          <p:cNvPr id="183" name="Google Shape;183;p34"/>
          <p:cNvSpPr txBox="1"/>
          <p:nvPr/>
        </p:nvSpPr>
        <p:spPr>
          <a:xfrm>
            <a:off x="4890897" y="4934217"/>
            <a:ext cx="3264300" cy="1731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b="0" i="0" lang="en" sz="700">
                <a:solidFill>
                  <a:schemeClr val="lt1"/>
                </a:solidFill>
                <a:latin typeface="Arial"/>
                <a:ea typeface="Arial"/>
                <a:cs typeface="Arial"/>
                <a:sym typeface="Arial"/>
              </a:rPr>
              <a:t>This is the current state of</a:t>
            </a:r>
            <a:r>
              <a:rPr b="0" i="0" lang="en" sz="700">
                <a:solidFill>
                  <a:schemeClr val="lt1"/>
                </a:solidFill>
                <a:latin typeface="Arial"/>
                <a:ea typeface="Arial"/>
                <a:cs typeface="Arial"/>
                <a:sym typeface="Arial"/>
              </a:rPr>
              <a:t> planning and may be changed by SAP at any time</a:t>
            </a:r>
            <a:endParaRPr b="0" i="0" sz="700">
              <a:solidFill>
                <a:schemeClr val="lt1"/>
              </a:solidFill>
              <a:latin typeface="Arial"/>
              <a:ea typeface="Arial"/>
              <a:cs typeface="Arial"/>
              <a:sym typeface="Arial"/>
            </a:endParaRPr>
          </a:p>
        </p:txBody>
      </p:sp>
      <p:sp>
        <p:nvSpPr>
          <p:cNvPr id="184" name="Google Shape;184;p34"/>
          <p:cNvSpPr txBox="1"/>
          <p:nvPr>
            <p:ph idx="2" type="body"/>
          </p:nvPr>
        </p:nvSpPr>
        <p:spPr>
          <a:xfrm>
            <a:off x="377903" y="654999"/>
            <a:ext cx="8387700" cy="305100"/>
          </a:xfrm>
          <a:prstGeom prst="rect">
            <a:avLst/>
          </a:prstGeom>
          <a:noFill/>
          <a:ln>
            <a:noFill/>
          </a:ln>
        </p:spPr>
        <p:txBody>
          <a:bodyPr anchorCtr="0" anchor="t" bIns="0" lIns="0" spcFirstLastPara="1" rIns="0" wrap="square" tIns="0">
            <a:noAutofit/>
          </a:bodyPr>
          <a:lstStyle>
            <a:lvl1pPr indent="-228600" lvl="0" marL="457200" algn="l">
              <a:spcBef>
                <a:spcPts val="1300"/>
              </a:spcBef>
              <a:spcAft>
                <a:spcPts val="0"/>
              </a:spcAft>
              <a:buSzPts val="1200"/>
              <a:buFont typeface="Arial"/>
              <a:buNone/>
              <a:defRPr b="0" i="0">
                <a:solidFill>
                  <a:schemeClr val="accent1"/>
                </a:solidFill>
                <a:latin typeface="Arial"/>
                <a:ea typeface="Arial"/>
                <a:cs typeface="Arial"/>
                <a:sym typeface="Arial"/>
              </a:defRPr>
            </a:lvl1pPr>
            <a:lvl2pPr indent="-228600" lvl="1" marL="914400" algn="l">
              <a:spcBef>
                <a:spcPts val="500"/>
              </a:spcBef>
              <a:spcAft>
                <a:spcPts val="0"/>
              </a:spcAft>
              <a:buSzPts val="1300"/>
              <a:buNone/>
              <a:defRPr/>
            </a:lvl2pPr>
            <a:lvl3pPr indent="-228600" lvl="2" marL="1371600" algn="l">
              <a:spcBef>
                <a:spcPts val="200"/>
              </a:spcBef>
              <a:spcAft>
                <a:spcPts val="0"/>
              </a:spcAft>
              <a:buSzPts val="1300"/>
              <a:buNone/>
              <a:defRPr/>
            </a:lvl3pPr>
            <a:lvl4pPr indent="-228600" lvl="3" marL="1828800" algn="l">
              <a:spcBef>
                <a:spcPts val="200"/>
              </a:spcBef>
              <a:spcAft>
                <a:spcPts val="0"/>
              </a:spcAft>
              <a:buSzPts val="1400"/>
              <a:buNone/>
              <a:defRPr/>
            </a:lvl4pPr>
            <a:lvl5pPr indent="-228600" lvl="4" marL="2286000" algn="l">
              <a:spcBef>
                <a:spcPts val="100"/>
              </a:spcBef>
              <a:spcAft>
                <a:spcPts val="0"/>
              </a:spcAft>
              <a:buSzPts val="1100"/>
              <a:buNone/>
              <a:defRPr/>
            </a:lvl5pPr>
            <a:lvl6pPr indent="-317500" lvl="5" marL="2743200" algn="l">
              <a:spcBef>
                <a:spcPts val="300"/>
              </a:spcBef>
              <a:spcAft>
                <a:spcPts val="0"/>
              </a:spcAft>
              <a:buClr>
                <a:schemeClr val="dk1"/>
              </a:buClr>
              <a:buSzPts val="1400"/>
              <a:buChar char="•"/>
              <a:defRPr/>
            </a:lvl6pPr>
            <a:lvl7pPr indent="-317500" lvl="6" marL="3200400" algn="l">
              <a:spcBef>
                <a:spcPts val="300"/>
              </a:spcBef>
              <a:spcAft>
                <a:spcPts val="0"/>
              </a:spcAft>
              <a:buClr>
                <a:schemeClr val="dk1"/>
              </a:buClr>
              <a:buSzPts val="1400"/>
              <a:buChar char="•"/>
              <a:defRPr/>
            </a:lvl7pPr>
            <a:lvl8pPr indent="-317500" lvl="7" marL="3657600" algn="l">
              <a:spcBef>
                <a:spcPts val="300"/>
              </a:spcBef>
              <a:spcAft>
                <a:spcPts val="0"/>
              </a:spcAft>
              <a:buClr>
                <a:schemeClr val="dk1"/>
              </a:buClr>
              <a:buSzPts val="1400"/>
              <a:buChar char="•"/>
              <a:defRPr/>
            </a:lvl8pPr>
            <a:lvl9pPr indent="-317500" lvl="8" marL="4114800" algn="l">
              <a:spcBef>
                <a:spcPts val="300"/>
              </a:spcBef>
              <a:spcAft>
                <a:spcPts val="0"/>
              </a:spcAft>
              <a:buClr>
                <a:schemeClr val="dk1"/>
              </a:buClr>
              <a:buSzPts val="1400"/>
              <a:buChar char="•"/>
              <a:defRPr/>
            </a:lvl9pPr>
          </a:lstStyle>
          <a:p/>
        </p:txBody>
      </p:sp>
      <p:sp>
        <p:nvSpPr>
          <p:cNvPr id="185" name="Google Shape;185;p34"/>
          <p:cNvSpPr txBox="1"/>
          <p:nvPr>
            <p:ph idx="3" type="body"/>
          </p:nvPr>
        </p:nvSpPr>
        <p:spPr>
          <a:xfrm>
            <a:off x="6959058" y="253603"/>
            <a:ext cx="1999800" cy="240000"/>
          </a:xfrm>
          <a:prstGeom prst="rect">
            <a:avLst/>
          </a:prstGeom>
          <a:solidFill>
            <a:schemeClr val="accent1"/>
          </a:solidFill>
          <a:ln cap="flat" cmpd="sng" w="19050">
            <a:solidFill>
              <a:schemeClr val="accent1"/>
            </a:solidFill>
            <a:prstDash val="solid"/>
            <a:round/>
            <a:headEnd len="sm" w="sm" type="none"/>
            <a:tailEnd len="sm" w="sm" type="none"/>
          </a:ln>
        </p:spPr>
        <p:txBody>
          <a:bodyPr anchorCtr="0" anchor="ctr" bIns="0" lIns="0" spcFirstLastPara="1" rIns="0" wrap="square" tIns="0">
            <a:noAutofit/>
          </a:bodyPr>
          <a:lstStyle>
            <a:lvl1pPr indent="-228600" lvl="0" marL="457200" algn="ctr">
              <a:spcBef>
                <a:spcPts val="1300"/>
              </a:spcBef>
              <a:spcAft>
                <a:spcPts val="0"/>
              </a:spcAft>
              <a:buSzPts val="700"/>
              <a:buFont typeface="Arial"/>
              <a:buNone/>
              <a:defRPr sz="900">
                <a:solidFill>
                  <a:schemeClr val="lt1"/>
                </a:solidFill>
                <a:latin typeface="Arial"/>
                <a:ea typeface="Arial"/>
                <a:cs typeface="Arial"/>
                <a:sym typeface="Arial"/>
              </a:defRPr>
            </a:lvl1pPr>
            <a:lvl2pPr indent="-317500" lvl="1" marL="914400" algn="l">
              <a:spcBef>
                <a:spcPts val="500"/>
              </a:spcBef>
              <a:spcAft>
                <a:spcPts val="0"/>
              </a:spcAft>
              <a:buSzPts val="1400"/>
              <a:buChar char="▪"/>
              <a:defRPr/>
            </a:lvl2pPr>
            <a:lvl3pPr indent="-317500" lvl="2" marL="1371600" algn="l">
              <a:spcBef>
                <a:spcPts val="200"/>
              </a:spcBef>
              <a:spcAft>
                <a:spcPts val="0"/>
              </a:spcAft>
              <a:buSzPts val="1400"/>
              <a:buChar char="–"/>
              <a:defRPr/>
            </a:lvl3pPr>
            <a:lvl4pPr indent="-330200" lvl="3" marL="1828800" algn="l">
              <a:spcBef>
                <a:spcPts val="200"/>
              </a:spcBef>
              <a:spcAft>
                <a:spcPts val="0"/>
              </a:spcAft>
              <a:buSzPts val="1600"/>
              <a:buChar char="▫"/>
              <a:defRPr/>
            </a:lvl4pPr>
            <a:lvl5pPr indent="-317500" lvl="4" marL="2286000" algn="l">
              <a:spcBef>
                <a:spcPts val="100"/>
              </a:spcBef>
              <a:spcAft>
                <a:spcPts val="0"/>
              </a:spcAft>
              <a:buSzPts val="1400"/>
              <a:buChar char="−"/>
              <a:defRPr/>
            </a:lvl5pPr>
            <a:lvl6pPr indent="-317500" lvl="5" marL="2743200" algn="l">
              <a:spcBef>
                <a:spcPts val="300"/>
              </a:spcBef>
              <a:spcAft>
                <a:spcPts val="0"/>
              </a:spcAft>
              <a:buClr>
                <a:schemeClr val="dk1"/>
              </a:buClr>
              <a:buSzPts val="1400"/>
              <a:buChar char="•"/>
              <a:defRPr/>
            </a:lvl6pPr>
            <a:lvl7pPr indent="-317500" lvl="6" marL="3200400" algn="l">
              <a:spcBef>
                <a:spcPts val="300"/>
              </a:spcBef>
              <a:spcAft>
                <a:spcPts val="0"/>
              </a:spcAft>
              <a:buClr>
                <a:schemeClr val="dk1"/>
              </a:buClr>
              <a:buSzPts val="1400"/>
              <a:buChar char="•"/>
              <a:defRPr/>
            </a:lvl7pPr>
            <a:lvl8pPr indent="-317500" lvl="7" marL="3657600" algn="l">
              <a:spcBef>
                <a:spcPts val="300"/>
              </a:spcBef>
              <a:spcAft>
                <a:spcPts val="0"/>
              </a:spcAft>
              <a:buClr>
                <a:schemeClr val="dk1"/>
              </a:buClr>
              <a:buSzPts val="1400"/>
              <a:buChar char="•"/>
              <a:defRPr/>
            </a:lvl8pPr>
            <a:lvl9pPr indent="-317500" lvl="8" marL="4114800" algn="l">
              <a:spcBef>
                <a:spcPts val="300"/>
              </a:spcBef>
              <a:spcAft>
                <a:spcPts val="0"/>
              </a:spcAft>
              <a:buClr>
                <a:schemeClr val="dk1"/>
              </a:buClr>
              <a:buSzPts val="1400"/>
              <a:buChar char="•"/>
              <a:defRPr/>
            </a:lvl9pPr>
          </a:lstStyle>
          <a:p/>
        </p:txBody>
      </p:sp>
      <p:sp>
        <p:nvSpPr>
          <p:cNvPr id="186" name="Google Shape;186;p34"/>
          <p:cNvSpPr txBox="1"/>
          <p:nvPr>
            <p:ph idx="4" type="body"/>
          </p:nvPr>
        </p:nvSpPr>
        <p:spPr>
          <a:xfrm>
            <a:off x="6959058" y="548640"/>
            <a:ext cx="1999800" cy="240000"/>
          </a:xfrm>
          <a:prstGeom prst="rect">
            <a:avLst/>
          </a:prstGeom>
          <a:noFill/>
          <a:ln cap="flat" cmpd="sng" w="19050">
            <a:solidFill>
              <a:schemeClr val="accent1"/>
            </a:solidFill>
            <a:prstDash val="solid"/>
            <a:round/>
            <a:headEnd len="sm" w="sm" type="none"/>
            <a:tailEnd len="sm" w="sm" type="none"/>
          </a:ln>
        </p:spPr>
        <p:txBody>
          <a:bodyPr anchorCtr="0" anchor="ctr" bIns="0" lIns="0" spcFirstLastPara="1" rIns="0" wrap="square" tIns="0">
            <a:noAutofit/>
          </a:bodyPr>
          <a:lstStyle>
            <a:lvl1pPr indent="-228600" lvl="0" marL="457200" algn="ctr">
              <a:spcBef>
                <a:spcPts val="1300"/>
              </a:spcBef>
              <a:spcAft>
                <a:spcPts val="0"/>
              </a:spcAft>
              <a:buSzPts val="700"/>
              <a:buFont typeface="Arial"/>
              <a:buNone/>
              <a:defRPr sz="900">
                <a:solidFill>
                  <a:schemeClr val="accent1"/>
                </a:solidFill>
                <a:latin typeface="Arial"/>
                <a:ea typeface="Arial"/>
                <a:cs typeface="Arial"/>
                <a:sym typeface="Arial"/>
              </a:defRPr>
            </a:lvl1pPr>
            <a:lvl2pPr indent="-317500" lvl="1" marL="914400" algn="l">
              <a:spcBef>
                <a:spcPts val="500"/>
              </a:spcBef>
              <a:spcAft>
                <a:spcPts val="0"/>
              </a:spcAft>
              <a:buSzPts val="1400"/>
              <a:buChar char="▪"/>
              <a:defRPr/>
            </a:lvl2pPr>
            <a:lvl3pPr indent="-317500" lvl="2" marL="1371600" algn="l">
              <a:spcBef>
                <a:spcPts val="200"/>
              </a:spcBef>
              <a:spcAft>
                <a:spcPts val="0"/>
              </a:spcAft>
              <a:buSzPts val="1400"/>
              <a:buChar char="–"/>
              <a:defRPr/>
            </a:lvl3pPr>
            <a:lvl4pPr indent="-330200" lvl="3" marL="1828800" algn="l">
              <a:spcBef>
                <a:spcPts val="200"/>
              </a:spcBef>
              <a:spcAft>
                <a:spcPts val="0"/>
              </a:spcAft>
              <a:buSzPts val="1600"/>
              <a:buChar char="▫"/>
              <a:defRPr/>
            </a:lvl4pPr>
            <a:lvl5pPr indent="-317500" lvl="4" marL="2286000" algn="l">
              <a:spcBef>
                <a:spcPts val="100"/>
              </a:spcBef>
              <a:spcAft>
                <a:spcPts val="0"/>
              </a:spcAft>
              <a:buSzPts val="1400"/>
              <a:buChar char="−"/>
              <a:defRPr/>
            </a:lvl5pPr>
            <a:lvl6pPr indent="-317500" lvl="5" marL="2743200" algn="l">
              <a:spcBef>
                <a:spcPts val="300"/>
              </a:spcBef>
              <a:spcAft>
                <a:spcPts val="0"/>
              </a:spcAft>
              <a:buClr>
                <a:schemeClr val="dk1"/>
              </a:buClr>
              <a:buSzPts val="1400"/>
              <a:buChar char="•"/>
              <a:defRPr/>
            </a:lvl6pPr>
            <a:lvl7pPr indent="-317500" lvl="6" marL="3200400" algn="l">
              <a:spcBef>
                <a:spcPts val="300"/>
              </a:spcBef>
              <a:spcAft>
                <a:spcPts val="0"/>
              </a:spcAft>
              <a:buClr>
                <a:schemeClr val="dk1"/>
              </a:buClr>
              <a:buSzPts val="1400"/>
              <a:buChar char="•"/>
              <a:defRPr/>
            </a:lvl7pPr>
            <a:lvl8pPr indent="-317500" lvl="7" marL="3657600" algn="l">
              <a:spcBef>
                <a:spcPts val="300"/>
              </a:spcBef>
              <a:spcAft>
                <a:spcPts val="0"/>
              </a:spcAft>
              <a:buClr>
                <a:schemeClr val="dk1"/>
              </a:buClr>
              <a:buSzPts val="1400"/>
              <a:buChar char="•"/>
              <a:defRPr/>
            </a:lvl8pPr>
            <a:lvl9pPr indent="-317500" lvl="8" marL="4114800" algn="l">
              <a:spcBef>
                <a:spcPts val="300"/>
              </a:spcBef>
              <a:spcAft>
                <a:spcPts val="0"/>
              </a:spcAft>
              <a:buClr>
                <a:schemeClr val="dk1"/>
              </a:buClr>
              <a:buSzPts val="1400"/>
              <a:buChar char="•"/>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4_Roadmap_TitleContent">
  <p:cSld name="4_Roadmap_TitleContent">
    <p:spTree>
      <p:nvGrpSpPr>
        <p:cNvPr id="187" name="Shape 187"/>
        <p:cNvGrpSpPr/>
        <p:nvPr/>
      </p:nvGrpSpPr>
      <p:grpSpPr>
        <a:xfrm>
          <a:off x="0" y="0"/>
          <a:ext cx="0" cy="0"/>
          <a:chOff x="0" y="0"/>
          <a:chExt cx="0" cy="0"/>
        </a:xfrm>
      </p:grpSpPr>
      <p:sp>
        <p:nvSpPr>
          <p:cNvPr id="188" name="Google Shape;188;p35"/>
          <p:cNvSpPr txBox="1"/>
          <p:nvPr>
            <p:ph type="title"/>
          </p:nvPr>
        </p:nvSpPr>
        <p:spPr>
          <a:xfrm>
            <a:off x="377903" y="378000"/>
            <a:ext cx="8387700" cy="276900"/>
          </a:xfrm>
          <a:prstGeom prst="rect">
            <a:avLst/>
          </a:prstGeom>
          <a:noFill/>
          <a:ln>
            <a:noFill/>
          </a:ln>
        </p:spPr>
        <p:txBody>
          <a:bodyPr anchorCtr="0" anchor="t" bIns="0" lIns="0" spcFirstLastPara="1" rIns="0" wrap="square" tIns="0">
            <a:noAutofit/>
          </a:bodyPr>
          <a:lstStyle>
            <a:lvl1pPr lvl="0" algn="l">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89" name="Google Shape;189;p35"/>
          <p:cNvSpPr txBox="1"/>
          <p:nvPr>
            <p:ph idx="1" type="body"/>
          </p:nvPr>
        </p:nvSpPr>
        <p:spPr>
          <a:xfrm>
            <a:off x="377903" y="1215000"/>
            <a:ext cx="8387700" cy="3172800"/>
          </a:xfrm>
          <a:prstGeom prst="rect">
            <a:avLst/>
          </a:prstGeom>
          <a:noFill/>
          <a:ln>
            <a:noFill/>
          </a:ln>
        </p:spPr>
        <p:txBody>
          <a:bodyPr anchorCtr="0" anchor="t" bIns="0" lIns="0" spcFirstLastPara="1" rIns="0" wrap="square" tIns="0">
            <a:noAutofit/>
          </a:bodyPr>
          <a:lstStyle>
            <a:lvl1pPr indent="-228600" lvl="0" marL="457200" algn="l">
              <a:spcBef>
                <a:spcPts val="1300"/>
              </a:spcBef>
              <a:spcAft>
                <a:spcPts val="0"/>
              </a:spcAft>
              <a:buSzPts val="1100"/>
              <a:buNone/>
              <a:defRPr/>
            </a:lvl1pPr>
            <a:lvl2pPr indent="-317500" lvl="1" marL="914400" algn="l">
              <a:spcBef>
                <a:spcPts val="500"/>
              </a:spcBef>
              <a:spcAft>
                <a:spcPts val="0"/>
              </a:spcAft>
              <a:buSzPts val="1400"/>
              <a:buChar char="▪"/>
              <a:defRPr/>
            </a:lvl2pPr>
            <a:lvl3pPr indent="-317500" lvl="2" marL="1371600" algn="l">
              <a:spcBef>
                <a:spcPts val="200"/>
              </a:spcBef>
              <a:spcAft>
                <a:spcPts val="0"/>
              </a:spcAft>
              <a:buSzPts val="1400"/>
              <a:buChar char="–"/>
              <a:defRPr/>
            </a:lvl3pPr>
            <a:lvl4pPr indent="-330200" lvl="3" marL="1828800" algn="l">
              <a:spcBef>
                <a:spcPts val="200"/>
              </a:spcBef>
              <a:spcAft>
                <a:spcPts val="0"/>
              </a:spcAft>
              <a:buSzPts val="1600"/>
              <a:buChar char="▫"/>
              <a:defRPr/>
            </a:lvl4pPr>
            <a:lvl5pPr indent="-317500" lvl="4" marL="2286000" algn="l">
              <a:spcBef>
                <a:spcPts val="100"/>
              </a:spcBef>
              <a:spcAft>
                <a:spcPts val="0"/>
              </a:spcAft>
              <a:buSzPts val="1400"/>
              <a:buChar char="−"/>
              <a:defRPr/>
            </a:lvl5pPr>
            <a:lvl6pPr indent="-317500" lvl="5" marL="2743200" algn="l">
              <a:spcBef>
                <a:spcPts val="300"/>
              </a:spcBef>
              <a:spcAft>
                <a:spcPts val="0"/>
              </a:spcAft>
              <a:buClr>
                <a:schemeClr val="dk1"/>
              </a:buClr>
              <a:buSzPts val="1400"/>
              <a:buChar char="•"/>
              <a:defRPr/>
            </a:lvl6pPr>
            <a:lvl7pPr indent="-317500" lvl="6" marL="3200400" algn="l">
              <a:spcBef>
                <a:spcPts val="300"/>
              </a:spcBef>
              <a:spcAft>
                <a:spcPts val="0"/>
              </a:spcAft>
              <a:buClr>
                <a:schemeClr val="dk1"/>
              </a:buClr>
              <a:buSzPts val="1400"/>
              <a:buChar char="•"/>
              <a:defRPr/>
            </a:lvl7pPr>
            <a:lvl8pPr indent="-317500" lvl="7" marL="3657600" algn="l">
              <a:spcBef>
                <a:spcPts val="300"/>
              </a:spcBef>
              <a:spcAft>
                <a:spcPts val="0"/>
              </a:spcAft>
              <a:buClr>
                <a:schemeClr val="dk1"/>
              </a:buClr>
              <a:buSzPts val="1400"/>
              <a:buChar char="•"/>
              <a:defRPr/>
            </a:lvl8pPr>
            <a:lvl9pPr indent="-317500" lvl="8" marL="4114800" algn="l">
              <a:spcBef>
                <a:spcPts val="300"/>
              </a:spcBef>
              <a:spcAft>
                <a:spcPts val="0"/>
              </a:spcAft>
              <a:buClr>
                <a:schemeClr val="dk1"/>
              </a:buClr>
              <a:buSzPts val="1400"/>
              <a:buChar char="•"/>
              <a:defRPr/>
            </a:lvl9pPr>
          </a:lstStyle>
          <a:p/>
        </p:txBody>
      </p:sp>
      <p:sp>
        <p:nvSpPr>
          <p:cNvPr id="190" name="Google Shape;190;p35"/>
          <p:cNvSpPr/>
          <p:nvPr/>
        </p:nvSpPr>
        <p:spPr>
          <a:xfrm>
            <a:off x="4764024" y="4892040"/>
            <a:ext cx="4380000" cy="251400"/>
          </a:xfrm>
          <a:prstGeom prst="rect">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600">
              <a:solidFill>
                <a:schemeClr val="lt1"/>
              </a:solidFill>
              <a:latin typeface="Arial"/>
              <a:ea typeface="Arial"/>
              <a:cs typeface="Arial"/>
              <a:sym typeface="Arial"/>
            </a:endParaRPr>
          </a:p>
        </p:txBody>
      </p:sp>
      <p:sp>
        <p:nvSpPr>
          <p:cNvPr id="191" name="Google Shape;191;p35"/>
          <p:cNvSpPr txBox="1"/>
          <p:nvPr>
            <p:ph idx="12" type="sldNum"/>
          </p:nvPr>
        </p:nvSpPr>
        <p:spPr>
          <a:xfrm>
            <a:off x="8349615" y="4946149"/>
            <a:ext cx="331500" cy="215700"/>
          </a:xfrm>
          <a:prstGeom prst="rect">
            <a:avLst/>
          </a:prstGeom>
          <a:noFill/>
          <a:ln>
            <a:noFill/>
          </a:ln>
        </p:spPr>
        <p:txBody>
          <a:bodyPr anchorCtr="0" anchor="t" bIns="34275" lIns="68575" spcFirstLastPara="1" rIns="68575" wrap="square" tIns="34275">
            <a:noAutofit/>
          </a:bodyPr>
          <a:lstStyle>
            <a:lvl1pPr indent="0" lvl="0" marL="0" marR="0" rtl="0" algn="l">
              <a:spcBef>
                <a:spcPts val="0"/>
              </a:spcBef>
              <a:buNone/>
              <a:defRPr b="0" i="0" sz="700">
                <a:solidFill>
                  <a:schemeClr val="lt1"/>
                </a:solidFill>
                <a:latin typeface="Arial"/>
                <a:ea typeface="Arial"/>
                <a:cs typeface="Arial"/>
                <a:sym typeface="Arial"/>
              </a:defRPr>
            </a:lvl1pPr>
            <a:lvl2pPr indent="0" lvl="1" marL="0" marR="0" rtl="0" algn="l">
              <a:spcBef>
                <a:spcPts val="0"/>
              </a:spcBef>
              <a:buNone/>
              <a:defRPr b="0" i="0" sz="700">
                <a:solidFill>
                  <a:schemeClr val="lt1"/>
                </a:solidFill>
                <a:latin typeface="Arial"/>
                <a:ea typeface="Arial"/>
                <a:cs typeface="Arial"/>
                <a:sym typeface="Arial"/>
              </a:defRPr>
            </a:lvl2pPr>
            <a:lvl3pPr indent="0" lvl="2" marL="0" marR="0" rtl="0" algn="l">
              <a:spcBef>
                <a:spcPts val="0"/>
              </a:spcBef>
              <a:buNone/>
              <a:defRPr b="0" i="0" sz="700">
                <a:solidFill>
                  <a:schemeClr val="lt1"/>
                </a:solidFill>
                <a:latin typeface="Arial"/>
                <a:ea typeface="Arial"/>
                <a:cs typeface="Arial"/>
                <a:sym typeface="Arial"/>
              </a:defRPr>
            </a:lvl3pPr>
            <a:lvl4pPr indent="0" lvl="3" marL="0" marR="0" rtl="0" algn="l">
              <a:spcBef>
                <a:spcPts val="0"/>
              </a:spcBef>
              <a:buNone/>
              <a:defRPr b="0" i="0" sz="700">
                <a:solidFill>
                  <a:schemeClr val="lt1"/>
                </a:solidFill>
                <a:latin typeface="Arial"/>
                <a:ea typeface="Arial"/>
                <a:cs typeface="Arial"/>
                <a:sym typeface="Arial"/>
              </a:defRPr>
            </a:lvl4pPr>
            <a:lvl5pPr indent="0" lvl="4" marL="0" marR="0" rtl="0" algn="l">
              <a:spcBef>
                <a:spcPts val="0"/>
              </a:spcBef>
              <a:buNone/>
              <a:defRPr b="0" i="0" sz="700">
                <a:solidFill>
                  <a:schemeClr val="lt1"/>
                </a:solidFill>
                <a:latin typeface="Arial"/>
                <a:ea typeface="Arial"/>
                <a:cs typeface="Arial"/>
                <a:sym typeface="Arial"/>
              </a:defRPr>
            </a:lvl5pPr>
            <a:lvl6pPr indent="0" lvl="5" marL="0" marR="0" rtl="0" algn="l">
              <a:spcBef>
                <a:spcPts val="0"/>
              </a:spcBef>
              <a:buNone/>
              <a:defRPr b="0" i="0" sz="700">
                <a:solidFill>
                  <a:schemeClr val="lt1"/>
                </a:solidFill>
                <a:latin typeface="Arial"/>
                <a:ea typeface="Arial"/>
                <a:cs typeface="Arial"/>
                <a:sym typeface="Arial"/>
              </a:defRPr>
            </a:lvl6pPr>
            <a:lvl7pPr indent="0" lvl="6" marL="0" marR="0" rtl="0" algn="l">
              <a:spcBef>
                <a:spcPts val="0"/>
              </a:spcBef>
              <a:buNone/>
              <a:defRPr b="0" i="0" sz="700">
                <a:solidFill>
                  <a:schemeClr val="lt1"/>
                </a:solidFill>
                <a:latin typeface="Arial"/>
                <a:ea typeface="Arial"/>
                <a:cs typeface="Arial"/>
                <a:sym typeface="Arial"/>
              </a:defRPr>
            </a:lvl7pPr>
            <a:lvl8pPr indent="0" lvl="7" marL="0" marR="0" rtl="0" algn="l">
              <a:spcBef>
                <a:spcPts val="0"/>
              </a:spcBef>
              <a:buNone/>
              <a:defRPr b="0" i="0" sz="700">
                <a:solidFill>
                  <a:schemeClr val="lt1"/>
                </a:solidFill>
                <a:latin typeface="Arial"/>
                <a:ea typeface="Arial"/>
                <a:cs typeface="Arial"/>
                <a:sym typeface="Arial"/>
              </a:defRPr>
            </a:lvl8pPr>
            <a:lvl9pPr indent="0" lvl="8" marL="0" marR="0" rtl="0" algn="l">
              <a:spcBef>
                <a:spcPts val="0"/>
              </a:spcBef>
              <a:buNone/>
              <a:defRPr b="0" i="0" sz="700">
                <a:solidFill>
                  <a:schemeClr val="lt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sp>
        <p:nvSpPr>
          <p:cNvPr id="192" name="Google Shape;192;p35"/>
          <p:cNvSpPr txBox="1"/>
          <p:nvPr/>
        </p:nvSpPr>
        <p:spPr>
          <a:xfrm>
            <a:off x="4890897" y="4934217"/>
            <a:ext cx="3264300" cy="1731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b="0" i="0" lang="en" sz="700">
                <a:solidFill>
                  <a:schemeClr val="lt1"/>
                </a:solidFill>
                <a:latin typeface="Arial"/>
                <a:ea typeface="Arial"/>
                <a:cs typeface="Arial"/>
                <a:sym typeface="Arial"/>
              </a:rPr>
              <a:t>This is the current state of</a:t>
            </a:r>
            <a:r>
              <a:rPr b="0" i="0" lang="en" sz="700">
                <a:solidFill>
                  <a:schemeClr val="lt1"/>
                </a:solidFill>
                <a:latin typeface="Arial"/>
                <a:ea typeface="Arial"/>
                <a:cs typeface="Arial"/>
                <a:sym typeface="Arial"/>
              </a:rPr>
              <a:t> planning and may be changed by SAP at any time</a:t>
            </a:r>
            <a:endParaRPr b="0" i="0" sz="700">
              <a:solidFill>
                <a:schemeClr val="lt1"/>
              </a:solidFill>
              <a:latin typeface="Arial"/>
              <a:ea typeface="Arial"/>
              <a:cs typeface="Arial"/>
              <a:sym typeface="Arial"/>
            </a:endParaRPr>
          </a:p>
        </p:txBody>
      </p:sp>
      <p:sp>
        <p:nvSpPr>
          <p:cNvPr id="193" name="Google Shape;193;p35"/>
          <p:cNvSpPr/>
          <p:nvPr/>
        </p:nvSpPr>
        <p:spPr>
          <a:xfrm>
            <a:off x="6619888" y="361283"/>
            <a:ext cx="286500" cy="286800"/>
          </a:xfrm>
          <a:prstGeom prst="ellipse">
            <a:avLst/>
          </a:prstGeom>
          <a:noFill/>
          <a:ln cap="flat" cmpd="sng" w="9525">
            <a:solidFill>
              <a:schemeClr val="accent1"/>
            </a:solidFill>
            <a:prstDash val="solid"/>
            <a:miter lim="800000"/>
            <a:headEnd len="sm" w="sm" type="none"/>
            <a:tailEnd len="sm" w="sm" type="none"/>
          </a:ln>
        </p:spPr>
        <p:txBody>
          <a:bodyPr anchorCtr="0" anchor="ctr" bIns="53975" lIns="67475" spcFirstLastPara="1" rIns="67475" wrap="square" tIns="53975">
            <a:noAutofit/>
          </a:bodyPr>
          <a:lstStyle/>
          <a:p>
            <a:pPr indent="0" lvl="0" marL="0" marR="0" rtl="0" algn="ctr">
              <a:spcBef>
                <a:spcPts val="0"/>
              </a:spcBef>
              <a:spcAft>
                <a:spcPts val="0"/>
              </a:spcAft>
              <a:buNone/>
            </a:pPr>
            <a:r>
              <a:t/>
            </a:r>
            <a:endParaRPr sz="1300">
              <a:solidFill>
                <a:schemeClr val="accent1"/>
              </a:solidFill>
              <a:latin typeface="Arial"/>
              <a:ea typeface="Arial"/>
              <a:cs typeface="Arial"/>
              <a:sym typeface="Arial"/>
            </a:endParaRPr>
          </a:p>
        </p:txBody>
      </p:sp>
      <p:sp>
        <p:nvSpPr>
          <p:cNvPr id="194" name="Google Shape;194;p35"/>
          <p:cNvSpPr txBox="1"/>
          <p:nvPr>
            <p:ph idx="2" type="body"/>
          </p:nvPr>
        </p:nvSpPr>
        <p:spPr>
          <a:xfrm>
            <a:off x="6959058" y="253603"/>
            <a:ext cx="1999800" cy="240000"/>
          </a:xfrm>
          <a:prstGeom prst="rect">
            <a:avLst/>
          </a:prstGeom>
          <a:solidFill>
            <a:schemeClr val="accent1"/>
          </a:solidFill>
          <a:ln cap="flat" cmpd="sng" w="19050">
            <a:solidFill>
              <a:schemeClr val="accent1"/>
            </a:solidFill>
            <a:prstDash val="solid"/>
            <a:round/>
            <a:headEnd len="sm" w="sm" type="none"/>
            <a:tailEnd len="sm" w="sm" type="none"/>
          </a:ln>
        </p:spPr>
        <p:txBody>
          <a:bodyPr anchorCtr="0" anchor="ctr" bIns="0" lIns="0" spcFirstLastPara="1" rIns="0" wrap="square" tIns="0">
            <a:noAutofit/>
          </a:bodyPr>
          <a:lstStyle>
            <a:lvl1pPr indent="-228600" lvl="0" marL="457200" algn="ctr">
              <a:spcBef>
                <a:spcPts val="1300"/>
              </a:spcBef>
              <a:spcAft>
                <a:spcPts val="0"/>
              </a:spcAft>
              <a:buSzPts val="700"/>
              <a:buFont typeface="Arial"/>
              <a:buNone/>
              <a:defRPr sz="900">
                <a:solidFill>
                  <a:schemeClr val="lt1"/>
                </a:solidFill>
                <a:latin typeface="Arial"/>
                <a:ea typeface="Arial"/>
                <a:cs typeface="Arial"/>
                <a:sym typeface="Arial"/>
              </a:defRPr>
            </a:lvl1pPr>
            <a:lvl2pPr indent="-317500" lvl="1" marL="914400" algn="l">
              <a:spcBef>
                <a:spcPts val="500"/>
              </a:spcBef>
              <a:spcAft>
                <a:spcPts val="0"/>
              </a:spcAft>
              <a:buSzPts val="1400"/>
              <a:buChar char="▪"/>
              <a:defRPr/>
            </a:lvl2pPr>
            <a:lvl3pPr indent="-317500" lvl="2" marL="1371600" algn="l">
              <a:spcBef>
                <a:spcPts val="200"/>
              </a:spcBef>
              <a:spcAft>
                <a:spcPts val="0"/>
              </a:spcAft>
              <a:buSzPts val="1400"/>
              <a:buChar char="–"/>
              <a:defRPr/>
            </a:lvl3pPr>
            <a:lvl4pPr indent="-330200" lvl="3" marL="1828800" algn="l">
              <a:spcBef>
                <a:spcPts val="200"/>
              </a:spcBef>
              <a:spcAft>
                <a:spcPts val="0"/>
              </a:spcAft>
              <a:buSzPts val="1600"/>
              <a:buChar char="▫"/>
              <a:defRPr/>
            </a:lvl4pPr>
            <a:lvl5pPr indent="-317500" lvl="4" marL="2286000" algn="l">
              <a:spcBef>
                <a:spcPts val="100"/>
              </a:spcBef>
              <a:spcAft>
                <a:spcPts val="0"/>
              </a:spcAft>
              <a:buSzPts val="1400"/>
              <a:buChar char="−"/>
              <a:defRPr/>
            </a:lvl5pPr>
            <a:lvl6pPr indent="-317500" lvl="5" marL="2743200" algn="l">
              <a:spcBef>
                <a:spcPts val="300"/>
              </a:spcBef>
              <a:spcAft>
                <a:spcPts val="0"/>
              </a:spcAft>
              <a:buClr>
                <a:schemeClr val="dk1"/>
              </a:buClr>
              <a:buSzPts val="1400"/>
              <a:buChar char="•"/>
              <a:defRPr/>
            </a:lvl6pPr>
            <a:lvl7pPr indent="-317500" lvl="6" marL="3200400" algn="l">
              <a:spcBef>
                <a:spcPts val="300"/>
              </a:spcBef>
              <a:spcAft>
                <a:spcPts val="0"/>
              </a:spcAft>
              <a:buClr>
                <a:schemeClr val="dk1"/>
              </a:buClr>
              <a:buSzPts val="1400"/>
              <a:buChar char="•"/>
              <a:defRPr/>
            </a:lvl7pPr>
            <a:lvl8pPr indent="-317500" lvl="7" marL="3657600" algn="l">
              <a:spcBef>
                <a:spcPts val="300"/>
              </a:spcBef>
              <a:spcAft>
                <a:spcPts val="0"/>
              </a:spcAft>
              <a:buClr>
                <a:schemeClr val="dk1"/>
              </a:buClr>
              <a:buSzPts val="1400"/>
              <a:buChar char="•"/>
              <a:defRPr/>
            </a:lvl8pPr>
            <a:lvl9pPr indent="-317500" lvl="8" marL="4114800" algn="l">
              <a:spcBef>
                <a:spcPts val="300"/>
              </a:spcBef>
              <a:spcAft>
                <a:spcPts val="0"/>
              </a:spcAft>
              <a:buClr>
                <a:schemeClr val="dk1"/>
              </a:buClr>
              <a:buSzPts val="1400"/>
              <a:buChar char="•"/>
              <a:defRPr/>
            </a:lvl9pPr>
          </a:lstStyle>
          <a:p/>
        </p:txBody>
      </p:sp>
      <p:sp>
        <p:nvSpPr>
          <p:cNvPr id="195" name="Google Shape;195;p35"/>
          <p:cNvSpPr txBox="1"/>
          <p:nvPr>
            <p:ph idx="3" type="body"/>
          </p:nvPr>
        </p:nvSpPr>
        <p:spPr>
          <a:xfrm>
            <a:off x="6959058" y="548640"/>
            <a:ext cx="1999800" cy="240000"/>
          </a:xfrm>
          <a:prstGeom prst="rect">
            <a:avLst/>
          </a:prstGeom>
          <a:noFill/>
          <a:ln cap="flat" cmpd="sng" w="19050">
            <a:solidFill>
              <a:schemeClr val="accent1"/>
            </a:solidFill>
            <a:prstDash val="solid"/>
            <a:round/>
            <a:headEnd len="sm" w="sm" type="none"/>
            <a:tailEnd len="sm" w="sm" type="none"/>
          </a:ln>
        </p:spPr>
        <p:txBody>
          <a:bodyPr anchorCtr="0" anchor="ctr" bIns="0" lIns="0" spcFirstLastPara="1" rIns="0" wrap="square" tIns="0">
            <a:noAutofit/>
          </a:bodyPr>
          <a:lstStyle>
            <a:lvl1pPr indent="-228600" lvl="0" marL="457200" algn="ctr">
              <a:spcBef>
                <a:spcPts val="1300"/>
              </a:spcBef>
              <a:spcAft>
                <a:spcPts val="0"/>
              </a:spcAft>
              <a:buSzPts val="700"/>
              <a:buFont typeface="Arial"/>
              <a:buNone/>
              <a:defRPr sz="900">
                <a:solidFill>
                  <a:schemeClr val="accent1"/>
                </a:solidFill>
                <a:latin typeface="Arial"/>
                <a:ea typeface="Arial"/>
                <a:cs typeface="Arial"/>
                <a:sym typeface="Arial"/>
              </a:defRPr>
            </a:lvl1pPr>
            <a:lvl2pPr indent="-317500" lvl="1" marL="914400" algn="l">
              <a:spcBef>
                <a:spcPts val="500"/>
              </a:spcBef>
              <a:spcAft>
                <a:spcPts val="0"/>
              </a:spcAft>
              <a:buSzPts val="1400"/>
              <a:buChar char="▪"/>
              <a:defRPr/>
            </a:lvl2pPr>
            <a:lvl3pPr indent="-317500" lvl="2" marL="1371600" algn="l">
              <a:spcBef>
                <a:spcPts val="200"/>
              </a:spcBef>
              <a:spcAft>
                <a:spcPts val="0"/>
              </a:spcAft>
              <a:buSzPts val="1400"/>
              <a:buChar char="–"/>
              <a:defRPr/>
            </a:lvl3pPr>
            <a:lvl4pPr indent="-330200" lvl="3" marL="1828800" algn="l">
              <a:spcBef>
                <a:spcPts val="200"/>
              </a:spcBef>
              <a:spcAft>
                <a:spcPts val="0"/>
              </a:spcAft>
              <a:buSzPts val="1600"/>
              <a:buChar char="▫"/>
              <a:defRPr/>
            </a:lvl4pPr>
            <a:lvl5pPr indent="-317500" lvl="4" marL="2286000" algn="l">
              <a:spcBef>
                <a:spcPts val="100"/>
              </a:spcBef>
              <a:spcAft>
                <a:spcPts val="0"/>
              </a:spcAft>
              <a:buSzPts val="1400"/>
              <a:buChar char="−"/>
              <a:defRPr/>
            </a:lvl5pPr>
            <a:lvl6pPr indent="-317500" lvl="5" marL="2743200" algn="l">
              <a:spcBef>
                <a:spcPts val="300"/>
              </a:spcBef>
              <a:spcAft>
                <a:spcPts val="0"/>
              </a:spcAft>
              <a:buClr>
                <a:schemeClr val="dk1"/>
              </a:buClr>
              <a:buSzPts val="1400"/>
              <a:buChar char="•"/>
              <a:defRPr/>
            </a:lvl6pPr>
            <a:lvl7pPr indent="-317500" lvl="6" marL="3200400" algn="l">
              <a:spcBef>
                <a:spcPts val="300"/>
              </a:spcBef>
              <a:spcAft>
                <a:spcPts val="0"/>
              </a:spcAft>
              <a:buClr>
                <a:schemeClr val="dk1"/>
              </a:buClr>
              <a:buSzPts val="1400"/>
              <a:buChar char="•"/>
              <a:defRPr/>
            </a:lvl7pPr>
            <a:lvl8pPr indent="-317500" lvl="7" marL="3657600" algn="l">
              <a:spcBef>
                <a:spcPts val="300"/>
              </a:spcBef>
              <a:spcAft>
                <a:spcPts val="0"/>
              </a:spcAft>
              <a:buClr>
                <a:schemeClr val="dk1"/>
              </a:buClr>
              <a:buSzPts val="1400"/>
              <a:buChar char="•"/>
              <a:defRPr/>
            </a:lvl8pPr>
            <a:lvl9pPr indent="-317500" lvl="8" marL="4114800" algn="l">
              <a:spcBef>
                <a:spcPts val="300"/>
              </a:spcBef>
              <a:spcAft>
                <a:spcPts val="0"/>
              </a:spcAft>
              <a:buClr>
                <a:schemeClr val="dk1"/>
              </a:buClr>
              <a:buSzPts val="1400"/>
              <a:buChar char="•"/>
              <a:defRPr/>
            </a:lvl9pPr>
          </a:lstStyle>
          <a:p/>
        </p:txBody>
      </p:sp>
      <p:sp>
        <p:nvSpPr>
          <p:cNvPr id="196" name="Google Shape;196;p35"/>
          <p:cNvSpPr txBox="1"/>
          <p:nvPr>
            <p:ph idx="4" type="body"/>
          </p:nvPr>
        </p:nvSpPr>
        <p:spPr>
          <a:xfrm>
            <a:off x="6619888" y="365059"/>
            <a:ext cx="288000" cy="288000"/>
          </a:xfrm>
          <a:prstGeom prst="rect">
            <a:avLst/>
          </a:prstGeom>
          <a:noFill/>
          <a:ln>
            <a:noFill/>
          </a:ln>
        </p:spPr>
        <p:txBody>
          <a:bodyPr anchorCtr="0" anchor="ctr" bIns="0" lIns="0" spcFirstLastPara="1" rIns="0" wrap="square" tIns="0">
            <a:noAutofit/>
          </a:bodyPr>
          <a:lstStyle>
            <a:lvl1pPr indent="-228600" lvl="0" marL="457200" algn="ctr">
              <a:spcBef>
                <a:spcPts val="1300"/>
              </a:spcBef>
              <a:spcAft>
                <a:spcPts val="0"/>
              </a:spcAft>
              <a:buSzPts val="1200"/>
              <a:buFont typeface="Arial"/>
              <a:buNone/>
              <a:defRPr>
                <a:solidFill>
                  <a:schemeClr val="accent1"/>
                </a:solidFill>
              </a:defRPr>
            </a:lvl1pPr>
            <a:lvl2pPr indent="-317500" lvl="1" marL="914400" algn="l">
              <a:spcBef>
                <a:spcPts val="500"/>
              </a:spcBef>
              <a:spcAft>
                <a:spcPts val="0"/>
              </a:spcAft>
              <a:buSzPts val="1400"/>
              <a:buChar char="▪"/>
              <a:defRPr/>
            </a:lvl2pPr>
            <a:lvl3pPr indent="-317500" lvl="2" marL="1371600" algn="l">
              <a:spcBef>
                <a:spcPts val="200"/>
              </a:spcBef>
              <a:spcAft>
                <a:spcPts val="0"/>
              </a:spcAft>
              <a:buSzPts val="1400"/>
              <a:buChar char="–"/>
              <a:defRPr/>
            </a:lvl3pPr>
            <a:lvl4pPr indent="-330200" lvl="3" marL="1828800" algn="l">
              <a:spcBef>
                <a:spcPts val="200"/>
              </a:spcBef>
              <a:spcAft>
                <a:spcPts val="0"/>
              </a:spcAft>
              <a:buSzPts val="1600"/>
              <a:buChar char="▫"/>
              <a:defRPr/>
            </a:lvl4pPr>
            <a:lvl5pPr indent="-317500" lvl="4" marL="2286000" algn="l">
              <a:spcBef>
                <a:spcPts val="100"/>
              </a:spcBef>
              <a:spcAft>
                <a:spcPts val="0"/>
              </a:spcAft>
              <a:buSzPts val="1400"/>
              <a:buChar char="−"/>
              <a:defRPr/>
            </a:lvl5pPr>
            <a:lvl6pPr indent="-317500" lvl="5" marL="2743200" algn="l">
              <a:spcBef>
                <a:spcPts val="300"/>
              </a:spcBef>
              <a:spcAft>
                <a:spcPts val="0"/>
              </a:spcAft>
              <a:buClr>
                <a:schemeClr val="dk1"/>
              </a:buClr>
              <a:buSzPts val="1400"/>
              <a:buChar char="•"/>
              <a:defRPr/>
            </a:lvl6pPr>
            <a:lvl7pPr indent="-317500" lvl="6" marL="3200400" algn="l">
              <a:spcBef>
                <a:spcPts val="300"/>
              </a:spcBef>
              <a:spcAft>
                <a:spcPts val="0"/>
              </a:spcAft>
              <a:buClr>
                <a:schemeClr val="dk1"/>
              </a:buClr>
              <a:buSzPts val="1400"/>
              <a:buChar char="•"/>
              <a:defRPr/>
            </a:lvl7pPr>
            <a:lvl8pPr indent="-317500" lvl="7" marL="3657600" algn="l">
              <a:spcBef>
                <a:spcPts val="300"/>
              </a:spcBef>
              <a:spcAft>
                <a:spcPts val="0"/>
              </a:spcAft>
              <a:buClr>
                <a:schemeClr val="dk1"/>
              </a:buClr>
              <a:buSzPts val="1400"/>
              <a:buChar char="•"/>
              <a:defRPr/>
            </a:lvl8pPr>
            <a:lvl9pPr indent="-317500" lvl="8" marL="4114800" algn="l">
              <a:spcBef>
                <a:spcPts val="300"/>
              </a:spcBef>
              <a:spcAft>
                <a:spcPts val="0"/>
              </a:spcAft>
              <a:buClr>
                <a:schemeClr val="dk1"/>
              </a:buClr>
              <a:buSzPts val="1400"/>
              <a:buChar char="•"/>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5_Roadmap_TitleContent">
  <p:cSld name="5_Roadmap_TitleContent">
    <p:spTree>
      <p:nvGrpSpPr>
        <p:cNvPr id="197" name="Shape 197"/>
        <p:cNvGrpSpPr/>
        <p:nvPr/>
      </p:nvGrpSpPr>
      <p:grpSpPr>
        <a:xfrm>
          <a:off x="0" y="0"/>
          <a:ext cx="0" cy="0"/>
          <a:chOff x="0" y="0"/>
          <a:chExt cx="0" cy="0"/>
        </a:xfrm>
      </p:grpSpPr>
      <p:sp>
        <p:nvSpPr>
          <p:cNvPr id="198" name="Google Shape;198;p36"/>
          <p:cNvSpPr/>
          <p:nvPr/>
        </p:nvSpPr>
        <p:spPr>
          <a:xfrm>
            <a:off x="4764024" y="4896938"/>
            <a:ext cx="4380000" cy="251400"/>
          </a:xfrm>
          <a:prstGeom prst="rect">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600">
              <a:solidFill>
                <a:schemeClr val="lt1"/>
              </a:solidFill>
              <a:latin typeface="Arial"/>
              <a:ea typeface="Arial"/>
              <a:cs typeface="Arial"/>
              <a:sym typeface="Arial"/>
            </a:endParaRPr>
          </a:p>
        </p:txBody>
      </p:sp>
      <p:sp>
        <p:nvSpPr>
          <p:cNvPr id="199" name="Google Shape;199;p36"/>
          <p:cNvSpPr txBox="1"/>
          <p:nvPr>
            <p:ph type="title"/>
          </p:nvPr>
        </p:nvSpPr>
        <p:spPr>
          <a:xfrm>
            <a:off x="377903" y="378000"/>
            <a:ext cx="8387700" cy="276900"/>
          </a:xfrm>
          <a:prstGeom prst="rect">
            <a:avLst/>
          </a:prstGeom>
          <a:noFill/>
          <a:ln>
            <a:noFill/>
          </a:ln>
        </p:spPr>
        <p:txBody>
          <a:bodyPr anchorCtr="0" anchor="t" bIns="0" lIns="0" spcFirstLastPara="1" rIns="0" wrap="square" tIns="0">
            <a:noAutofit/>
          </a:bodyPr>
          <a:lstStyle>
            <a:lvl1pPr lvl="0" algn="l">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200" name="Google Shape;200;p36"/>
          <p:cNvSpPr txBox="1"/>
          <p:nvPr>
            <p:ph idx="1" type="body"/>
          </p:nvPr>
        </p:nvSpPr>
        <p:spPr>
          <a:xfrm>
            <a:off x="377903" y="1215000"/>
            <a:ext cx="8387700" cy="3172800"/>
          </a:xfrm>
          <a:prstGeom prst="rect">
            <a:avLst/>
          </a:prstGeom>
          <a:noFill/>
          <a:ln>
            <a:noFill/>
          </a:ln>
        </p:spPr>
        <p:txBody>
          <a:bodyPr anchorCtr="0" anchor="t" bIns="0" lIns="0" spcFirstLastPara="1" rIns="0" wrap="square" tIns="0">
            <a:noAutofit/>
          </a:bodyPr>
          <a:lstStyle>
            <a:lvl1pPr indent="-228600" lvl="0" marL="457200" algn="l">
              <a:spcBef>
                <a:spcPts val="1300"/>
              </a:spcBef>
              <a:spcAft>
                <a:spcPts val="0"/>
              </a:spcAft>
              <a:buSzPts val="1100"/>
              <a:buNone/>
              <a:defRPr/>
            </a:lvl1pPr>
            <a:lvl2pPr indent="-317500" lvl="1" marL="914400" algn="l">
              <a:spcBef>
                <a:spcPts val="500"/>
              </a:spcBef>
              <a:spcAft>
                <a:spcPts val="0"/>
              </a:spcAft>
              <a:buSzPts val="1400"/>
              <a:buChar char="▪"/>
              <a:defRPr/>
            </a:lvl2pPr>
            <a:lvl3pPr indent="-317500" lvl="2" marL="1371600" algn="l">
              <a:spcBef>
                <a:spcPts val="200"/>
              </a:spcBef>
              <a:spcAft>
                <a:spcPts val="0"/>
              </a:spcAft>
              <a:buSzPts val="1400"/>
              <a:buChar char="–"/>
              <a:defRPr/>
            </a:lvl3pPr>
            <a:lvl4pPr indent="-330200" lvl="3" marL="1828800" algn="l">
              <a:spcBef>
                <a:spcPts val="200"/>
              </a:spcBef>
              <a:spcAft>
                <a:spcPts val="0"/>
              </a:spcAft>
              <a:buSzPts val="1600"/>
              <a:buChar char="▫"/>
              <a:defRPr/>
            </a:lvl4pPr>
            <a:lvl5pPr indent="-317500" lvl="4" marL="2286000" algn="l">
              <a:spcBef>
                <a:spcPts val="100"/>
              </a:spcBef>
              <a:spcAft>
                <a:spcPts val="0"/>
              </a:spcAft>
              <a:buSzPts val="1400"/>
              <a:buChar char="−"/>
              <a:defRPr/>
            </a:lvl5pPr>
            <a:lvl6pPr indent="-317500" lvl="5" marL="2743200" algn="l">
              <a:spcBef>
                <a:spcPts val="300"/>
              </a:spcBef>
              <a:spcAft>
                <a:spcPts val="0"/>
              </a:spcAft>
              <a:buClr>
                <a:schemeClr val="dk1"/>
              </a:buClr>
              <a:buSzPts val="1400"/>
              <a:buChar char="•"/>
              <a:defRPr/>
            </a:lvl6pPr>
            <a:lvl7pPr indent="-317500" lvl="6" marL="3200400" algn="l">
              <a:spcBef>
                <a:spcPts val="300"/>
              </a:spcBef>
              <a:spcAft>
                <a:spcPts val="0"/>
              </a:spcAft>
              <a:buClr>
                <a:schemeClr val="dk1"/>
              </a:buClr>
              <a:buSzPts val="1400"/>
              <a:buChar char="•"/>
              <a:defRPr/>
            </a:lvl7pPr>
            <a:lvl8pPr indent="-317500" lvl="7" marL="3657600" algn="l">
              <a:spcBef>
                <a:spcPts val="300"/>
              </a:spcBef>
              <a:spcAft>
                <a:spcPts val="0"/>
              </a:spcAft>
              <a:buClr>
                <a:schemeClr val="dk1"/>
              </a:buClr>
              <a:buSzPts val="1400"/>
              <a:buChar char="•"/>
              <a:defRPr/>
            </a:lvl8pPr>
            <a:lvl9pPr indent="-317500" lvl="8" marL="4114800" algn="l">
              <a:spcBef>
                <a:spcPts val="300"/>
              </a:spcBef>
              <a:spcAft>
                <a:spcPts val="0"/>
              </a:spcAft>
              <a:buClr>
                <a:schemeClr val="dk1"/>
              </a:buClr>
              <a:buSzPts val="1400"/>
              <a:buChar char="•"/>
              <a:defRPr/>
            </a:lvl9pPr>
          </a:lstStyle>
          <a:p/>
        </p:txBody>
      </p:sp>
      <p:sp>
        <p:nvSpPr>
          <p:cNvPr id="201" name="Google Shape;201;p36"/>
          <p:cNvSpPr txBox="1"/>
          <p:nvPr>
            <p:ph idx="12" type="sldNum"/>
          </p:nvPr>
        </p:nvSpPr>
        <p:spPr>
          <a:xfrm>
            <a:off x="8349615" y="4946149"/>
            <a:ext cx="331500" cy="215700"/>
          </a:xfrm>
          <a:prstGeom prst="rect">
            <a:avLst/>
          </a:prstGeom>
          <a:noFill/>
          <a:ln>
            <a:noFill/>
          </a:ln>
        </p:spPr>
        <p:txBody>
          <a:bodyPr anchorCtr="0" anchor="t" bIns="34275" lIns="68575" spcFirstLastPara="1" rIns="68575" wrap="square" tIns="34275">
            <a:noAutofit/>
          </a:bodyPr>
          <a:lstStyle>
            <a:lvl1pPr indent="0" lvl="0" marL="0" marR="0" rtl="0" algn="l">
              <a:spcBef>
                <a:spcPts val="0"/>
              </a:spcBef>
              <a:buNone/>
              <a:defRPr b="0" i="0" sz="700">
                <a:solidFill>
                  <a:schemeClr val="lt1"/>
                </a:solidFill>
                <a:latin typeface="Arial"/>
                <a:ea typeface="Arial"/>
                <a:cs typeface="Arial"/>
                <a:sym typeface="Arial"/>
              </a:defRPr>
            </a:lvl1pPr>
            <a:lvl2pPr indent="0" lvl="1" marL="0" marR="0" rtl="0" algn="l">
              <a:spcBef>
                <a:spcPts val="0"/>
              </a:spcBef>
              <a:buNone/>
              <a:defRPr b="0" i="0" sz="700">
                <a:solidFill>
                  <a:schemeClr val="lt1"/>
                </a:solidFill>
                <a:latin typeface="Arial"/>
                <a:ea typeface="Arial"/>
                <a:cs typeface="Arial"/>
                <a:sym typeface="Arial"/>
              </a:defRPr>
            </a:lvl2pPr>
            <a:lvl3pPr indent="0" lvl="2" marL="0" marR="0" rtl="0" algn="l">
              <a:spcBef>
                <a:spcPts val="0"/>
              </a:spcBef>
              <a:buNone/>
              <a:defRPr b="0" i="0" sz="700">
                <a:solidFill>
                  <a:schemeClr val="lt1"/>
                </a:solidFill>
                <a:latin typeface="Arial"/>
                <a:ea typeface="Arial"/>
                <a:cs typeface="Arial"/>
                <a:sym typeface="Arial"/>
              </a:defRPr>
            </a:lvl3pPr>
            <a:lvl4pPr indent="0" lvl="3" marL="0" marR="0" rtl="0" algn="l">
              <a:spcBef>
                <a:spcPts val="0"/>
              </a:spcBef>
              <a:buNone/>
              <a:defRPr b="0" i="0" sz="700">
                <a:solidFill>
                  <a:schemeClr val="lt1"/>
                </a:solidFill>
                <a:latin typeface="Arial"/>
                <a:ea typeface="Arial"/>
                <a:cs typeface="Arial"/>
                <a:sym typeface="Arial"/>
              </a:defRPr>
            </a:lvl4pPr>
            <a:lvl5pPr indent="0" lvl="4" marL="0" marR="0" rtl="0" algn="l">
              <a:spcBef>
                <a:spcPts val="0"/>
              </a:spcBef>
              <a:buNone/>
              <a:defRPr b="0" i="0" sz="700">
                <a:solidFill>
                  <a:schemeClr val="lt1"/>
                </a:solidFill>
                <a:latin typeface="Arial"/>
                <a:ea typeface="Arial"/>
                <a:cs typeface="Arial"/>
                <a:sym typeface="Arial"/>
              </a:defRPr>
            </a:lvl5pPr>
            <a:lvl6pPr indent="0" lvl="5" marL="0" marR="0" rtl="0" algn="l">
              <a:spcBef>
                <a:spcPts val="0"/>
              </a:spcBef>
              <a:buNone/>
              <a:defRPr b="0" i="0" sz="700">
                <a:solidFill>
                  <a:schemeClr val="lt1"/>
                </a:solidFill>
                <a:latin typeface="Arial"/>
                <a:ea typeface="Arial"/>
                <a:cs typeface="Arial"/>
                <a:sym typeface="Arial"/>
              </a:defRPr>
            </a:lvl6pPr>
            <a:lvl7pPr indent="0" lvl="6" marL="0" marR="0" rtl="0" algn="l">
              <a:spcBef>
                <a:spcPts val="0"/>
              </a:spcBef>
              <a:buNone/>
              <a:defRPr b="0" i="0" sz="700">
                <a:solidFill>
                  <a:schemeClr val="lt1"/>
                </a:solidFill>
                <a:latin typeface="Arial"/>
                <a:ea typeface="Arial"/>
                <a:cs typeface="Arial"/>
                <a:sym typeface="Arial"/>
              </a:defRPr>
            </a:lvl7pPr>
            <a:lvl8pPr indent="0" lvl="7" marL="0" marR="0" rtl="0" algn="l">
              <a:spcBef>
                <a:spcPts val="0"/>
              </a:spcBef>
              <a:buNone/>
              <a:defRPr b="0" i="0" sz="700">
                <a:solidFill>
                  <a:schemeClr val="lt1"/>
                </a:solidFill>
                <a:latin typeface="Arial"/>
                <a:ea typeface="Arial"/>
                <a:cs typeface="Arial"/>
                <a:sym typeface="Arial"/>
              </a:defRPr>
            </a:lvl8pPr>
            <a:lvl9pPr indent="0" lvl="8" marL="0" marR="0" rtl="0" algn="l">
              <a:spcBef>
                <a:spcPts val="0"/>
              </a:spcBef>
              <a:buNone/>
              <a:defRPr b="0" i="0" sz="700">
                <a:solidFill>
                  <a:schemeClr val="lt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sp>
        <p:nvSpPr>
          <p:cNvPr id="202" name="Google Shape;202;p36"/>
          <p:cNvSpPr txBox="1"/>
          <p:nvPr>
            <p:ph idx="2" type="body"/>
          </p:nvPr>
        </p:nvSpPr>
        <p:spPr>
          <a:xfrm>
            <a:off x="6959058" y="253603"/>
            <a:ext cx="1999800" cy="240000"/>
          </a:xfrm>
          <a:prstGeom prst="rect">
            <a:avLst/>
          </a:prstGeom>
          <a:solidFill>
            <a:schemeClr val="accent1"/>
          </a:solidFill>
          <a:ln cap="flat" cmpd="sng" w="19050">
            <a:solidFill>
              <a:schemeClr val="accent1"/>
            </a:solidFill>
            <a:prstDash val="solid"/>
            <a:round/>
            <a:headEnd len="sm" w="sm" type="none"/>
            <a:tailEnd len="sm" w="sm" type="none"/>
          </a:ln>
        </p:spPr>
        <p:txBody>
          <a:bodyPr anchorCtr="0" anchor="ctr" bIns="0" lIns="0" spcFirstLastPara="1" rIns="0" wrap="square" tIns="0">
            <a:noAutofit/>
          </a:bodyPr>
          <a:lstStyle>
            <a:lvl1pPr indent="-228600" lvl="0" marL="457200" algn="ctr">
              <a:spcBef>
                <a:spcPts val="1300"/>
              </a:spcBef>
              <a:spcAft>
                <a:spcPts val="0"/>
              </a:spcAft>
              <a:buSzPts val="700"/>
              <a:buFont typeface="Arial"/>
              <a:buNone/>
              <a:defRPr sz="900">
                <a:solidFill>
                  <a:schemeClr val="lt1"/>
                </a:solidFill>
                <a:latin typeface="Arial"/>
                <a:ea typeface="Arial"/>
                <a:cs typeface="Arial"/>
                <a:sym typeface="Arial"/>
              </a:defRPr>
            </a:lvl1pPr>
            <a:lvl2pPr indent="-317500" lvl="1" marL="914400" algn="l">
              <a:spcBef>
                <a:spcPts val="500"/>
              </a:spcBef>
              <a:spcAft>
                <a:spcPts val="0"/>
              </a:spcAft>
              <a:buSzPts val="1400"/>
              <a:buChar char="▪"/>
              <a:defRPr/>
            </a:lvl2pPr>
            <a:lvl3pPr indent="-317500" lvl="2" marL="1371600" algn="l">
              <a:spcBef>
                <a:spcPts val="200"/>
              </a:spcBef>
              <a:spcAft>
                <a:spcPts val="0"/>
              </a:spcAft>
              <a:buSzPts val="1400"/>
              <a:buChar char="–"/>
              <a:defRPr/>
            </a:lvl3pPr>
            <a:lvl4pPr indent="-330200" lvl="3" marL="1828800" algn="l">
              <a:spcBef>
                <a:spcPts val="200"/>
              </a:spcBef>
              <a:spcAft>
                <a:spcPts val="0"/>
              </a:spcAft>
              <a:buSzPts val="1600"/>
              <a:buChar char="▫"/>
              <a:defRPr/>
            </a:lvl4pPr>
            <a:lvl5pPr indent="-317500" lvl="4" marL="2286000" algn="l">
              <a:spcBef>
                <a:spcPts val="100"/>
              </a:spcBef>
              <a:spcAft>
                <a:spcPts val="0"/>
              </a:spcAft>
              <a:buSzPts val="1400"/>
              <a:buChar char="−"/>
              <a:defRPr/>
            </a:lvl5pPr>
            <a:lvl6pPr indent="-317500" lvl="5" marL="2743200" algn="l">
              <a:spcBef>
                <a:spcPts val="300"/>
              </a:spcBef>
              <a:spcAft>
                <a:spcPts val="0"/>
              </a:spcAft>
              <a:buClr>
                <a:schemeClr val="dk1"/>
              </a:buClr>
              <a:buSzPts val="1400"/>
              <a:buChar char="•"/>
              <a:defRPr/>
            </a:lvl6pPr>
            <a:lvl7pPr indent="-317500" lvl="6" marL="3200400" algn="l">
              <a:spcBef>
                <a:spcPts val="300"/>
              </a:spcBef>
              <a:spcAft>
                <a:spcPts val="0"/>
              </a:spcAft>
              <a:buClr>
                <a:schemeClr val="dk1"/>
              </a:buClr>
              <a:buSzPts val="1400"/>
              <a:buChar char="•"/>
              <a:defRPr/>
            </a:lvl7pPr>
            <a:lvl8pPr indent="-317500" lvl="7" marL="3657600" algn="l">
              <a:spcBef>
                <a:spcPts val="300"/>
              </a:spcBef>
              <a:spcAft>
                <a:spcPts val="0"/>
              </a:spcAft>
              <a:buClr>
                <a:schemeClr val="dk1"/>
              </a:buClr>
              <a:buSzPts val="1400"/>
              <a:buChar char="•"/>
              <a:defRPr/>
            </a:lvl8pPr>
            <a:lvl9pPr indent="-317500" lvl="8" marL="4114800" algn="l">
              <a:spcBef>
                <a:spcPts val="300"/>
              </a:spcBef>
              <a:spcAft>
                <a:spcPts val="0"/>
              </a:spcAft>
              <a:buClr>
                <a:schemeClr val="dk1"/>
              </a:buClr>
              <a:buSzPts val="1400"/>
              <a:buChar char="•"/>
              <a:defRPr/>
            </a:lvl9pPr>
          </a:lstStyle>
          <a:p/>
        </p:txBody>
      </p:sp>
      <p:sp>
        <p:nvSpPr>
          <p:cNvPr id="203" name="Google Shape;203;p36"/>
          <p:cNvSpPr txBox="1"/>
          <p:nvPr>
            <p:ph idx="3" type="body"/>
          </p:nvPr>
        </p:nvSpPr>
        <p:spPr>
          <a:xfrm>
            <a:off x="6959058" y="548640"/>
            <a:ext cx="1999800" cy="240000"/>
          </a:xfrm>
          <a:prstGeom prst="rect">
            <a:avLst/>
          </a:prstGeom>
          <a:noFill/>
          <a:ln cap="flat" cmpd="sng" w="19050">
            <a:solidFill>
              <a:schemeClr val="accent1"/>
            </a:solidFill>
            <a:prstDash val="solid"/>
            <a:round/>
            <a:headEnd len="sm" w="sm" type="none"/>
            <a:tailEnd len="sm" w="sm" type="none"/>
          </a:ln>
        </p:spPr>
        <p:txBody>
          <a:bodyPr anchorCtr="0" anchor="ctr" bIns="0" lIns="0" spcFirstLastPara="1" rIns="0" wrap="square" tIns="0">
            <a:noAutofit/>
          </a:bodyPr>
          <a:lstStyle>
            <a:lvl1pPr indent="-228600" lvl="0" marL="457200" algn="ctr">
              <a:spcBef>
                <a:spcPts val="1300"/>
              </a:spcBef>
              <a:spcAft>
                <a:spcPts val="0"/>
              </a:spcAft>
              <a:buSzPts val="700"/>
              <a:buFont typeface="Arial"/>
              <a:buNone/>
              <a:defRPr sz="900">
                <a:solidFill>
                  <a:schemeClr val="accent1"/>
                </a:solidFill>
                <a:latin typeface="Arial"/>
                <a:ea typeface="Arial"/>
                <a:cs typeface="Arial"/>
                <a:sym typeface="Arial"/>
              </a:defRPr>
            </a:lvl1pPr>
            <a:lvl2pPr indent="-317500" lvl="1" marL="914400" algn="l">
              <a:spcBef>
                <a:spcPts val="500"/>
              </a:spcBef>
              <a:spcAft>
                <a:spcPts val="0"/>
              </a:spcAft>
              <a:buSzPts val="1400"/>
              <a:buChar char="▪"/>
              <a:defRPr/>
            </a:lvl2pPr>
            <a:lvl3pPr indent="-317500" lvl="2" marL="1371600" algn="l">
              <a:spcBef>
                <a:spcPts val="200"/>
              </a:spcBef>
              <a:spcAft>
                <a:spcPts val="0"/>
              </a:spcAft>
              <a:buSzPts val="1400"/>
              <a:buChar char="–"/>
              <a:defRPr/>
            </a:lvl3pPr>
            <a:lvl4pPr indent="-330200" lvl="3" marL="1828800" algn="l">
              <a:spcBef>
                <a:spcPts val="200"/>
              </a:spcBef>
              <a:spcAft>
                <a:spcPts val="0"/>
              </a:spcAft>
              <a:buSzPts val="1600"/>
              <a:buChar char="▫"/>
              <a:defRPr/>
            </a:lvl4pPr>
            <a:lvl5pPr indent="-317500" lvl="4" marL="2286000" algn="l">
              <a:spcBef>
                <a:spcPts val="100"/>
              </a:spcBef>
              <a:spcAft>
                <a:spcPts val="0"/>
              </a:spcAft>
              <a:buSzPts val="1400"/>
              <a:buChar char="−"/>
              <a:defRPr/>
            </a:lvl5pPr>
            <a:lvl6pPr indent="-317500" lvl="5" marL="2743200" algn="l">
              <a:spcBef>
                <a:spcPts val="300"/>
              </a:spcBef>
              <a:spcAft>
                <a:spcPts val="0"/>
              </a:spcAft>
              <a:buClr>
                <a:schemeClr val="dk1"/>
              </a:buClr>
              <a:buSzPts val="1400"/>
              <a:buChar char="•"/>
              <a:defRPr/>
            </a:lvl6pPr>
            <a:lvl7pPr indent="-317500" lvl="6" marL="3200400" algn="l">
              <a:spcBef>
                <a:spcPts val="300"/>
              </a:spcBef>
              <a:spcAft>
                <a:spcPts val="0"/>
              </a:spcAft>
              <a:buClr>
                <a:schemeClr val="dk1"/>
              </a:buClr>
              <a:buSzPts val="1400"/>
              <a:buChar char="•"/>
              <a:defRPr/>
            </a:lvl7pPr>
            <a:lvl8pPr indent="-317500" lvl="7" marL="3657600" algn="l">
              <a:spcBef>
                <a:spcPts val="300"/>
              </a:spcBef>
              <a:spcAft>
                <a:spcPts val="0"/>
              </a:spcAft>
              <a:buClr>
                <a:schemeClr val="dk1"/>
              </a:buClr>
              <a:buSzPts val="1400"/>
              <a:buChar char="•"/>
              <a:defRPr/>
            </a:lvl8pPr>
            <a:lvl9pPr indent="-317500" lvl="8" marL="4114800" algn="l">
              <a:spcBef>
                <a:spcPts val="300"/>
              </a:spcBef>
              <a:spcAft>
                <a:spcPts val="0"/>
              </a:spcAft>
              <a:buClr>
                <a:schemeClr val="dk1"/>
              </a:buClr>
              <a:buSzPts val="1400"/>
              <a:buChar char="•"/>
              <a:defRPr/>
            </a:lvl9pPr>
          </a:lstStyle>
          <a:p/>
        </p:txBody>
      </p:sp>
      <p:sp>
        <p:nvSpPr>
          <p:cNvPr id="204" name="Google Shape;204;p36"/>
          <p:cNvSpPr txBox="1"/>
          <p:nvPr/>
        </p:nvSpPr>
        <p:spPr>
          <a:xfrm>
            <a:off x="4890897" y="4934217"/>
            <a:ext cx="3264300" cy="1731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b="0" i="0" lang="en" sz="700">
                <a:solidFill>
                  <a:schemeClr val="lt1"/>
                </a:solidFill>
                <a:latin typeface="Arial"/>
                <a:ea typeface="Arial"/>
                <a:cs typeface="Arial"/>
                <a:sym typeface="Arial"/>
              </a:rPr>
              <a:t>This is the current state of</a:t>
            </a:r>
            <a:r>
              <a:rPr b="0" i="0" lang="en" sz="700">
                <a:solidFill>
                  <a:schemeClr val="lt1"/>
                </a:solidFill>
                <a:latin typeface="Arial"/>
                <a:ea typeface="Arial"/>
                <a:cs typeface="Arial"/>
                <a:sym typeface="Arial"/>
              </a:rPr>
              <a:t> planning and may be changed by SAP at any time</a:t>
            </a:r>
            <a:endParaRPr b="0" i="0" sz="700">
              <a:solidFill>
                <a:schemeClr val="lt1"/>
              </a:solidFill>
              <a:latin typeface="Arial"/>
              <a:ea typeface="Arial"/>
              <a:cs typeface="Arial"/>
              <a:sym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8_Roadmap_TitleContent">
  <p:cSld name="8_Roadmap_TitleContent">
    <p:spTree>
      <p:nvGrpSpPr>
        <p:cNvPr id="205" name="Shape 205"/>
        <p:cNvGrpSpPr/>
        <p:nvPr/>
      </p:nvGrpSpPr>
      <p:grpSpPr>
        <a:xfrm>
          <a:off x="0" y="0"/>
          <a:ext cx="0" cy="0"/>
          <a:chOff x="0" y="0"/>
          <a:chExt cx="0" cy="0"/>
        </a:xfrm>
      </p:grpSpPr>
      <p:sp>
        <p:nvSpPr>
          <p:cNvPr id="206" name="Google Shape;206;p37"/>
          <p:cNvSpPr txBox="1"/>
          <p:nvPr>
            <p:ph type="title"/>
          </p:nvPr>
        </p:nvSpPr>
        <p:spPr>
          <a:xfrm>
            <a:off x="377903" y="378000"/>
            <a:ext cx="8387700" cy="276900"/>
          </a:xfrm>
          <a:prstGeom prst="rect">
            <a:avLst/>
          </a:prstGeom>
          <a:noFill/>
          <a:ln>
            <a:noFill/>
          </a:ln>
        </p:spPr>
        <p:txBody>
          <a:bodyPr anchorCtr="0" anchor="t" bIns="0" lIns="0" spcFirstLastPara="1" rIns="0" wrap="square" tIns="0">
            <a:noAutofit/>
          </a:bodyPr>
          <a:lstStyle>
            <a:lvl1pPr lvl="0" algn="l">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207" name="Google Shape;207;p37"/>
          <p:cNvSpPr txBox="1"/>
          <p:nvPr>
            <p:ph idx="1" type="body"/>
          </p:nvPr>
        </p:nvSpPr>
        <p:spPr>
          <a:xfrm>
            <a:off x="377903" y="1215000"/>
            <a:ext cx="8387700" cy="3172800"/>
          </a:xfrm>
          <a:prstGeom prst="rect">
            <a:avLst/>
          </a:prstGeom>
          <a:noFill/>
          <a:ln>
            <a:noFill/>
          </a:ln>
        </p:spPr>
        <p:txBody>
          <a:bodyPr anchorCtr="0" anchor="t" bIns="0" lIns="0" spcFirstLastPara="1" rIns="0" wrap="square" tIns="0">
            <a:noAutofit/>
          </a:bodyPr>
          <a:lstStyle>
            <a:lvl1pPr indent="-228600" lvl="0" marL="457200" algn="l">
              <a:spcBef>
                <a:spcPts val="1300"/>
              </a:spcBef>
              <a:spcAft>
                <a:spcPts val="0"/>
              </a:spcAft>
              <a:buSzPts val="1100"/>
              <a:buNone/>
              <a:defRPr/>
            </a:lvl1pPr>
            <a:lvl2pPr indent="-317500" lvl="1" marL="914400" algn="l">
              <a:spcBef>
                <a:spcPts val="500"/>
              </a:spcBef>
              <a:spcAft>
                <a:spcPts val="0"/>
              </a:spcAft>
              <a:buSzPts val="1400"/>
              <a:buChar char="▪"/>
              <a:defRPr/>
            </a:lvl2pPr>
            <a:lvl3pPr indent="-317500" lvl="2" marL="1371600" algn="l">
              <a:spcBef>
                <a:spcPts val="200"/>
              </a:spcBef>
              <a:spcAft>
                <a:spcPts val="0"/>
              </a:spcAft>
              <a:buSzPts val="1400"/>
              <a:buChar char="–"/>
              <a:defRPr/>
            </a:lvl3pPr>
            <a:lvl4pPr indent="-330200" lvl="3" marL="1828800" algn="l">
              <a:spcBef>
                <a:spcPts val="200"/>
              </a:spcBef>
              <a:spcAft>
                <a:spcPts val="0"/>
              </a:spcAft>
              <a:buSzPts val="1600"/>
              <a:buChar char="▫"/>
              <a:defRPr/>
            </a:lvl4pPr>
            <a:lvl5pPr indent="-317500" lvl="4" marL="2286000" algn="l">
              <a:spcBef>
                <a:spcPts val="100"/>
              </a:spcBef>
              <a:spcAft>
                <a:spcPts val="0"/>
              </a:spcAft>
              <a:buSzPts val="1400"/>
              <a:buChar char="−"/>
              <a:defRPr/>
            </a:lvl5pPr>
            <a:lvl6pPr indent="-317500" lvl="5" marL="2743200" algn="l">
              <a:spcBef>
                <a:spcPts val="300"/>
              </a:spcBef>
              <a:spcAft>
                <a:spcPts val="0"/>
              </a:spcAft>
              <a:buClr>
                <a:schemeClr val="dk1"/>
              </a:buClr>
              <a:buSzPts val="1400"/>
              <a:buChar char="•"/>
              <a:defRPr/>
            </a:lvl6pPr>
            <a:lvl7pPr indent="-317500" lvl="6" marL="3200400" algn="l">
              <a:spcBef>
                <a:spcPts val="300"/>
              </a:spcBef>
              <a:spcAft>
                <a:spcPts val="0"/>
              </a:spcAft>
              <a:buClr>
                <a:schemeClr val="dk1"/>
              </a:buClr>
              <a:buSzPts val="1400"/>
              <a:buChar char="•"/>
              <a:defRPr/>
            </a:lvl7pPr>
            <a:lvl8pPr indent="-317500" lvl="7" marL="3657600" algn="l">
              <a:spcBef>
                <a:spcPts val="300"/>
              </a:spcBef>
              <a:spcAft>
                <a:spcPts val="0"/>
              </a:spcAft>
              <a:buClr>
                <a:schemeClr val="dk1"/>
              </a:buClr>
              <a:buSzPts val="1400"/>
              <a:buChar char="•"/>
              <a:defRPr/>
            </a:lvl8pPr>
            <a:lvl9pPr indent="-317500" lvl="8" marL="4114800" algn="l">
              <a:spcBef>
                <a:spcPts val="300"/>
              </a:spcBef>
              <a:spcAft>
                <a:spcPts val="0"/>
              </a:spcAft>
              <a:buClr>
                <a:schemeClr val="dk1"/>
              </a:buClr>
              <a:buSzPts val="1400"/>
              <a:buChar char="•"/>
              <a:defRPr/>
            </a:lvl9pPr>
          </a:lstStyle>
          <a:p/>
        </p:txBody>
      </p:sp>
      <p:sp>
        <p:nvSpPr>
          <p:cNvPr id="208" name="Google Shape;208;p37"/>
          <p:cNvSpPr txBox="1"/>
          <p:nvPr>
            <p:ph idx="12" type="sldNum"/>
          </p:nvPr>
        </p:nvSpPr>
        <p:spPr>
          <a:xfrm>
            <a:off x="8349615" y="4946149"/>
            <a:ext cx="331500" cy="215700"/>
          </a:xfrm>
          <a:prstGeom prst="rect">
            <a:avLst/>
          </a:prstGeom>
          <a:noFill/>
          <a:ln>
            <a:noFill/>
          </a:ln>
        </p:spPr>
        <p:txBody>
          <a:bodyPr anchorCtr="0" anchor="t" bIns="34275" lIns="68575" spcFirstLastPara="1" rIns="68575" wrap="square" tIns="34275">
            <a:noAutofit/>
          </a:bodyPr>
          <a:lstStyle>
            <a:lvl1pPr indent="0" lvl="0" marL="0" marR="0" rtl="0" algn="l">
              <a:spcBef>
                <a:spcPts val="0"/>
              </a:spcBef>
              <a:buNone/>
              <a:defRPr b="0" i="0" sz="700">
                <a:solidFill>
                  <a:schemeClr val="lt1"/>
                </a:solidFill>
                <a:latin typeface="Arial"/>
                <a:ea typeface="Arial"/>
                <a:cs typeface="Arial"/>
                <a:sym typeface="Arial"/>
              </a:defRPr>
            </a:lvl1pPr>
            <a:lvl2pPr indent="0" lvl="1" marL="0" marR="0" rtl="0" algn="l">
              <a:spcBef>
                <a:spcPts val="0"/>
              </a:spcBef>
              <a:buNone/>
              <a:defRPr b="0" i="0" sz="700">
                <a:solidFill>
                  <a:schemeClr val="lt1"/>
                </a:solidFill>
                <a:latin typeface="Arial"/>
                <a:ea typeface="Arial"/>
                <a:cs typeface="Arial"/>
                <a:sym typeface="Arial"/>
              </a:defRPr>
            </a:lvl2pPr>
            <a:lvl3pPr indent="0" lvl="2" marL="0" marR="0" rtl="0" algn="l">
              <a:spcBef>
                <a:spcPts val="0"/>
              </a:spcBef>
              <a:buNone/>
              <a:defRPr b="0" i="0" sz="700">
                <a:solidFill>
                  <a:schemeClr val="lt1"/>
                </a:solidFill>
                <a:latin typeface="Arial"/>
                <a:ea typeface="Arial"/>
                <a:cs typeface="Arial"/>
                <a:sym typeface="Arial"/>
              </a:defRPr>
            </a:lvl3pPr>
            <a:lvl4pPr indent="0" lvl="3" marL="0" marR="0" rtl="0" algn="l">
              <a:spcBef>
                <a:spcPts val="0"/>
              </a:spcBef>
              <a:buNone/>
              <a:defRPr b="0" i="0" sz="700">
                <a:solidFill>
                  <a:schemeClr val="lt1"/>
                </a:solidFill>
                <a:latin typeface="Arial"/>
                <a:ea typeface="Arial"/>
                <a:cs typeface="Arial"/>
                <a:sym typeface="Arial"/>
              </a:defRPr>
            </a:lvl4pPr>
            <a:lvl5pPr indent="0" lvl="4" marL="0" marR="0" rtl="0" algn="l">
              <a:spcBef>
                <a:spcPts val="0"/>
              </a:spcBef>
              <a:buNone/>
              <a:defRPr b="0" i="0" sz="700">
                <a:solidFill>
                  <a:schemeClr val="lt1"/>
                </a:solidFill>
                <a:latin typeface="Arial"/>
                <a:ea typeface="Arial"/>
                <a:cs typeface="Arial"/>
                <a:sym typeface="Arial"/>
              </a:defRPr>
            </a:lvl5pPr>
            <a:lvl6pPr indent="0" lvl="5" marL="0" marR="0" rtl="0" algn="l">
              <a:spcBef>
                <a:spcPts val="0"/>
              </a:spcBef>
              <a:buNone/>
              <a:defRPr b="0" i="0" sz="700">
                <a:solidFill>
                  <a:schemeClr val="lt1"/>
                </a:solidFill>
                <a:latin typeface="Arial"/>
                <a:ea typeface="Arial"/>
                <a:cs typeface="Arial"/>
                <a:sym typeface="Arial"/>
              </a:defRPr>
            </a:lvl6pPr>
            <a:lvl7pPr indent="0" lvl="6" marL="0" marR="0" rtl="0" algn="l">
              <a:spcBef>
                <a:spcPts val="0"/>
              </a:spcBef>
              <a:buNone/>
              <a:defRPr b="0" i="0" sz="700">
                <a:solidFill>
                  <a:schemeClr val="lt1"/>
                </a:solidFill>
                <a:latin typeface="Arial"/>
                <a:ea typeface="Arial"/>
                <a:cs typeface="Arial"/>
                <a:sym typeface="Arial"/>
              </a:defRPr>
            </a:lvl7pPr>
            <a:lvl8pPr indent="0" lvl="7" marL="0" marR="0" rtl="0" algn="l">
              <a:spcBef>
                <a:spcPts val="0"/>
              </a:spcBef>
              <a:buNone/>
              <a:defRPr b="0" i="0" sz="700">
                <a:solidFill>
                  <a:schemeClr val="lt1"/>
                </a:solidFill>
                <a:latin typeface="Arial"/>
                <a:ea typeface="Arial"/>
                <a:cs typeface="Arial"/>
                <a:sym typeface="Arial"/>
              </a:defRPr>
            </a:lvl8pPr>
            <a:lvl9pPr indent="0" lvl="8" marL="0" marR="0" rtl="0" algn="l">
              <a:spcBef>
                <a:spcPts val="0"/>
              </a:spcBef>
              <a:buNone/>
              <a:defRPr b="0" i="0" sz="700">
                <a:solidFill>
                  <a:schemeClr val="lt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sp>
        <p:nvSpPr>
          <p:cNvPr id="209" name="Google Shape;209;p37"/>
          <p:cNvSpPr txBox="1"/>
          <p:nvPr/>
        </p:nvSpPr>
        <p:spPr>
          <a:xfrm>
            <a:off x="4890897" y="4934217"/>
            <a:ext cx="3264300" cy="1731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b="0" i="0" lang="en" sz="700">
                <a:solidFill>
                  <a:schemeClr val="lt1"/>
                </a:solidFill>
                <a:latin typeface="Arial"/>
                <a:ea typeface="Arial"/>
                <a:cs typeface="Arial"/>
                <a:sym typeface="Arial"/>
              </a:rPr>
              <a:t>This is the current state of</a:t>
            </a:r>
            <a:r>
              <a:rPr b="0" i="0" lang="en" sz="700">
                <a:solidFill>
                  <a:schemeClr val="lt1"/>
                </a:solidFill>
                <a:latin typeface="Arial"/>
                <a:ea typeface="Arial"/>
                <a:cs typeface="Arial"/>
                <a:sym typeface="Arial"/>
              </a:rPr>
              <a:t> planning and may be changed by SAP at any time</a:t>
            </a:r>
            <a:endParaRPr b="0" i="0" sz="700">
              <a:solidFill>
                <a:schemeClr val="lt1"/>
              </a:solidFill>
              <a:latin typeface="Arial"/>
              <a:ea typeface="Arial"/>
              <a:cs typeface="Arial"/>
              <a:sym typeface="Arial"/>
            </a:endParaRPr>
          </a:p>
        </p:txBody>
      </p:sp>
      <p:sp>
        <p:nvSpPr>
          <p:cNvPr id="210" name="Google Shape;210;p37"/>
          <p:cNvSpPr txBox="1"/>
          <p:nvPr>
            <p:ph idx="2" type="body"/>
          </p:nvPr>
        </p:nvSpPr>
        <p:spPr>
          <a:xfrm>
            <a:off x="6959058" y="253603"/>
            <a:ext cx="1999800" cy="240000"/>
          </a:xfrm>
          <a:prstGeom prst="rect">
            <a:avLst/>
          </a:prstGeom>
          <a:solidFill>
            <a:schemeClr val="accent1"/>
          </a:solidFill>
          <a:ln cap="flat" cmpd="sng" w="19050">
            <a:solidFill>
              <a:schemeClr val="accent1"/>
            </a:solidFill>
            <a:prstDash val="solid"/>
            <a:round/>
            <a:headEnd len="sm" w="sm" type="none"/>
            <a:tailEnd len="sm" w="sm" type="none"/>
          </a:ln>
        </p:spPr>
        <p:txBody>
          <a:bodyPr anchorCtr="0" anchor="ctr" bIns="0" lIns="0" spcFirstLastPara="1" rIns="0" wrap="square" tIns="0">
            <a:noAutofit/>
          </a:bodyPr>
          <a:lstStyle>
            <a:lvl1pPr indent="-228600" lvl="0" marL="457200" algn="ctr">
              <a:spcBef>
                <a:spcPts val="1300"/>
              </a:spcBef>
              <a:spcAft>
                <a:spcPts val="0"/>
              </a:spcAft>
              <a:buSzPts val="700"/>
              <a:buFont typeface="Arial"/>
              <a:buNone/>
              <a:defRPr sz="900">
                <a:solidFill>
                  <a:schemeClr val="lt1"/>
                </a:solidFill>
                <a:latin typeface="Arial"/>
                <a:ea typeface="Arial"/>
                <a:cs typeface="Arial"/>
                <a:sym typeface="Arial"/>
              </a:defRPr>
            </a:lvl1pPr>
            <a:lvl2pPr indent="-317500" lvl="1" marL="914400" algn="l">
              <a:spcBef>
                <a:spcPts val="500"/>
              </a:spcBef>
              <a:spcAft>
                <a:spcPts val="0"/>
              </a:spcAft>
              <a:buSzPts val="1400"/>
              <a:buChar char="▪"/>
              <a:defRPr/>
            </a:lvl2pPr>
            <a:lvl3pPr indent="-317500" lvl="2" marL="1371600" algn="l">
              <a:spcBef>
                <a:spcPts val="200"/>
              </a:spcBef>
              <a:spcAft>
                <a:spcPts val="0"/>
              </a:spcAft>
              <a:buSzPts val="1400"/>
              <a:buChar char="–"/>
              <a:defRPr/>
            </a:lvl3pPr>
            <a:lvl4pPr indent="-330200" lvl="3" marL="1828800" algn="l">
              <a:spcBef>
                <a:spcPts val="200"/>
              </a:spcBef>
              <a:spcAft>
                <a:spcPts val="0"/>
              </a:spcAft>
              <a:buSzPts val="1600"/>
              <a:buChar char="▫"/>
              <a:defRPr/>
            </a:lvl4pPr>
            <a:lvl5pPr indent="-317500" lvl="4" marL="2286000" algn="l">
              <a:spcBef>
                <a:spcPts val="100"/>
              </a:spcBef>
              <a:spcAft>
                <a:spcPts val="0"/>
              </a:spcAft>
              <a:buSzPts val="1400"/>
              <a:buChar char="−"/>
              <a:defRPr/>
            </a:lvl5pPr>
            <a:lvl6pPr indent="-317500" lvl="5" marL="2743200" algn="l">
              <a:spcBef>
                <a:spcPts val="300"/>
              </a:spcBef>
              <a:spcAft>
                <a:spcPts val="0"/>
              </a:spcAft>
              <a:buClr>
                <a:schemeClr val="dk1"/>
              </a:buClr>
              <a:buSzPts val="1400"/>
              <a:buChar char="•"/>
              <a:defRPr/>
            </a:lvl6pPr>
            <a:lvl7pPr indent="-317500" lvl="6" marL="3200400" algn="l">
              <a:spcBef>
                <a:spcPts val="300"/>
              </a:spcBef>
              <a:spcAft>
                <a:spcPts val="0"/>
              </a:spcAft>
              <a:buClr>
                <a:schemeClr val="dk1"/>
              </a:buClr>
              <a:buSzPts val="1400"/>
              <a:buChar char="•"/>
              <a:defRPr/>
            </a:lvl7pPr>
            <a:lvl8pPr indent="-317500" lvl="7" marL="3657600" algn="l">
              <a:spcBef>
                <a:spcPts val="300"/>
              </a:spcBef>
              <a:spcAft>
                <a:spcPts val="0"/>
              </a:spcAft>
              <a:buClr>
                <a:schemeClr val="dk1"/>
              </a:buClr>
              <a:buSzPts val="1400"/>
              <a:buChar char="•"/>
              <a:defRPr/>
            </a:lvl8pPr>
            <a:lvl9pPr indent="-317500" lvl="8" marL="4114800" algn="l">
              <a:spcBef>
                <a:spcPts val="300"/>
              </a:spcBef>
              <a:spcAft>
                <a:spcPts val="0"/>
              </a:spcAft>
              <a:buClr>
                <a:schemeClr val="dk1"/>
              </a:buClr>
              <a:buSzPts val="1400"/>
              <a:buChar char="•"/>
              <a:defRPr/>
            </a:lvl9pPr>
          </a:lstStyle>
          <a:p/>
        </p:txBody>
      </p:sp>
      <p:sp>
        <p:nvSpPr>
          <p:cNvPr id="211" name="Google Shape;211;p37"/>
          <p:cNvSpPr txBox="1"/>
          <p:nvPr>
            <p:ph idx="3" type="body"/>
          </p:nvPr>
        </p:nvSpPr>
        <p:spPr>
          <a:xfrm>
            <a:off x="6959058" y="548640"/>
            <a:ext cx="1999800" cy="240000"/>
          </a:xfrm>
          <a:prstGeom prst="rect">
            <a:avLst/>
          </a:prstGeom>
          <a:noFill/>
          <a:ln cap="flat" cmpd="sng" w="19050">
            <a:solidFill>
              <a:schemeClr val="accent1"/>
            </a:solidFill>
            <a:prstDash val="solid"/>
            <a:round/>
            <a:headEnd len="sm" w="sm" type="none"/>
            <a:tailEnd len="sm" w="sm" type="none"/>
          </a:ln>
        </p:spPr>
        <p:txBody>
          <a:bodyPr anchorCtr="0" anchor="ctr" bIns="0" lIns="0" spcFirstLastPara="1" rIns="0" wrap="square" tIns="0">
            <a:noAutofit/>
          </a:bodyPr>
          <a:lstStyle>
            <a:lvl1pPr indent="-228600" lvl="0" marL="457200" algn="ctr">
              <a:spcBef>
                <a:spcPts val="1300"/>
              </a:spcBef>
              <a:spcAft>
                <a:spcPts val="0"/>
              </a:spcAft>
              <a:buSzPts val="700"/>
              <a:buFont typeface="Arial"/>
              <a:buNone/>
              <a:defRPr sz="900">
                <a:solidFill>
                  <a:schemeClr val="accent1"/>
                </a:solidFill>
                <a:latin typeface="Arial"/>
                <a:ea typeface="Arial"/>
                <a:cs typeface="Arial"/>
                <a:sym typeface="Arial"/>
              </a:defRPr>
            </a:lvl1pPr>
            <a:lvl2pPr indent="-317500" lvl="1" marL="914400" algn="l">
              <a:spcBef>
                <a:spcPts val="500"/>
              </a:spcBef>
              <a:spcAft>
                <a:spcPts val="0"/>
              </a:spcAft>
              <a:buSzPts val="1400"/>
              <a:buChar char="▪"/>
              <a:defRPr/>
            </a:lvl2pPr>
            <a:lvl3pPr indent="-317500" lvl="2" marL="1371600" algn="l">
              <a:spcBef>
                <a:spcPts val="200"/>
              </a:spcBef>
              <a:spcAft>
                <a:spcPts val="0"/>
              </a:spcAft>
              <a:buSzPts val="1400"/>
              <a:buChar char="–"/>
              <a:defRPr/>
            </a:lvl3pPr>
            <a:lvl4pPr indent="-330200" lvl="3" marL="1828800" algn="l">
              <a:spcBef>
                <a:spcPts val="200"/>
              </a:spcBef>
              <a:spcAft>
                <a:spcPts val="0"/>
              </a:spcAft>
              <a:buSzPts val="1600"/>
              <a:buChar char="▫"/>
              <a:defRPr/>
            </a:lvl4pPr>
            <a:lvl5pPr indent="-317500" lvl="4" marL="2286000" algn="l">
              <a:spcBef>
                <a:spcPts val="100"/>
              </a:spcBef>
              <a:spcAft>
                <a:spcPts val="0"/>
              </a:spcAft>
              <a:buSzPts val="1400"/>
              <a:buChar char="−"/>
              <a:defRPr/>
            </a:lvl5pPr>
            <a:lvl6pPr indent="-317500" lvl="5" marL="2743200" algn="l">
              <a:spcBef>
                <a:spcPts val="300"/>
              </a:spcBef>
              <a:spcAft>
                <a:spcPts val="0"/>
              </a:spcAft>
              <a:buClr>
                <a:schemeClr val="dk1"/>
              </a:buClr>
              <a:buSzPts val="1400"/>
              <a:buChar char="•"/>
              <a:defRPr/>
            </a:lvl6pPr>
            <a:lvl7pPr indent="-317500" lvl="6" marL="3200400" algn="l">
              <a:spcBef>
                <a:spcPts val="300"/>
              </a:spcBef>
              <a:spcAft>
                <a:spcPts val="0"/>
              </a:spcAft>
              <a:buClr>
                <a:schemeClr val="dk1"/>
              </a:buClr>
              <a:buSzPts val="1400"/>
              <a:buChar char="•"/>
              <a:defRPr/>
            </a:lvl7pPr>
            <a:lvl8pPr indent="-317500" lvl="7" marL="3657600" algn="l">
              <a:spcBef>
                <a:spcPts val="300"/>
              </a:spcBef>
              <a:spcAft>
                <a:spcPts val="0"/>
              </a:spcAft>
              <a:buClr>
                <a:schemeClr val="dk1"/>
              </a:buClr>
              <a:buSzPts val="1400"/>
              <a:buChar char="•"/>
              <a:defRPr/>
            </a:lvl8pPr>
            <a:lvl9pPr indent="-317500" lvl="8" marL="4114800" algn="l">
              <a:spcBef>
                <a:spcPts val="300"/>
              </a:spcBef>
              <a:spcAft>
                <a:spcPts val="0"/>
              </a:spcAft>
              <a:buClr>
                <a:schemeClr val="dk1"/>
              </a:buClr>
              <a:buSzPts val="1400"/>
              <a:buChar char="•"/>
              <a:defRPr/>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6_Roadmap_TitleContent">
  <p:cSld name="6_Roadmap_TitleContent">
    <p:spTree>
      <p:nvGrpSpPr>
        <p:cNvPr id="212" name="Shape 212"/>
        <p:cNvGrpSpPr/>
        <p:nvPr/>
      </p:nvGrpSpPr>
      <p:grpSpPr>
        <a:xfrm>
          <a:off x="0" y="0"/>
          <a:ext cx="0" cy="0"/>
          <a:chOff x="0" y="0"/>
          <a:chExt cx="0" cy="0"/>
        </a:xfrm>
      </p:grpSpPr>
      <p:sp>
        <p:nvSpPr>
          <p:cNvPr id="213" name="Google Shape;213;p38"/>
          <p:cNvSpPr txBox="1"/>
          <p:nvPr>
            <p:ph type="title"/>
          </p:nvPr>
        </p:nvSpPr>
        <p:spPr>
          <a:xfrm>
            <a:off x="377903" y="378000"/>
            <a:ext cx="8387700" cy="276900"/>
          </a:xfrm>
          <a:prstGeom prst="rect">
            <a:avLst/>
          </a:prstGeom>
          <a:noFill/>
          <a:ln>
            <a:noFill/>
          </a:ln>
        </p:spPr>
        <p:txBody>
          <a:bodyPr anchorCtr="0" anchor="t" bIns="0" lIns="0" spcFirstLastPara="1" rIns="0" wrap="square" tIns="0">
            <a:noAutofit/>
          </a:bodyPr>
          <a:lstStyle>
            <a:lvl1pPr lvl="0" algn="l">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214" name="Google Shape;214;p38"/>
          <p:cNvSpPr txBox="1"/>
          <p:nvPr>
            <p:ph idx="1" type="body"/>
          </p:nvPr>
        </p:nvSpPr>
        <p:spPr>
          <a:xfrm>
            <a:off x="377903" y="1215000"/>
            <a:ext cx="8387700" cy="3172800"/>
          </a:xfrm>
          <a:prstGeom prst="rect">
            <a:avLst/>
          </a:prstGeom>
          <a:noFill/>
          <a:ln>
            <a:noFill/>
          </a:ln>
        </p:spPr>
        <p:txBody>
          <a:bodyPr anchorCtr="0" anchor="t" bIns="0" lIns="0" spcFirstLastPara="1" rIns="0" wrap="square" tIns="0">
            <a:noAutofit/>
          </a:bodyPr>
          <a:lstStyle>
            <a:lvl1pPr indent="-228600" lvl="0" marL="457200" algn="l">
              <a:spcBef>
                <a:spcPts val="1300"/>
              </a:spcBef>
              <a:spcAft>
                <a:spcPts val="0"/>
              </a:spcAft>
              <a:buSzPts val="1100"/>
              <a:buNone/>
              <a:defRPr/>
            </a:lvl1pPr>
            <a:lvl2pPr indent="-317500" lvl="1" marL="914400" algn="l">
              <a:spcBef>
                <a:spcPts val="500"/>
              </a:spcBef>
              <a:spcAft>
                <a:spcPts val="0"/>
              </a:spcAft>
              <a:buSzPts val="1400"/>
              <a:buChar char="▪"/>
              <a:defRPr/>
            </a:lvl2pPr>
            <a:lvl3pPr indent="-317500" lvl="2" marL="1371600" algn="l">
              <a:spcBef>
                <a:spcPts val="200"/>
              </a:spcBef>
              <a:spcAft>
                <a:spcPts val="0"/>
              </a:spcAft>
              <a:buSzPts val="1400"/>
              <a:buChar char="–"/>
              <a:defRPr/>
            </a:lvl3pPr>
            <a:lvl4pPr indent="-330200" lvl="3" marL="1828800" algn="l">
              <a:spcBef>
                <a:spcPts val="200"/>
              </a:spcBef>
              <a:spcAft>
                <a:spcPts val="0"/>
              </a:spcAft>
              <a:buSzPts val="1600"/>
              <a:buChar char="▫"/>
              <a:defRPr/>
            </a:lvl4pPr>
            <a:lvl5pPr indent="-317500" lvl="4" marL="2286000" algn="l">
              <a:spcBef>
                <a:spcPts val="100"/>
              </a:spcBef>
              <a:spcAft>
                <a:spcPts val="0"/>
              </a:spcAft>
              <a:buSzPts val="1400"/>
              <a:buChar char="−"/>
              <a:defRPr/>
            </a:lvl5pPr>
            <a:lvl6pPr indent="-317500" lvl="5" marL="2743200" algn="l">
              <a:spcBef>
                <a:spcPts val="300"/>
              </a:spcBef>
              <a:spcAft>
                <a:spcPts val="0"/>
              </a:spcAft>
              <a:buClr>
                <a:schemeClr val="dk1"/>
              </a:buClr>
              <a:buSzPts val="1400"/>
              <a:buChar char="•"/>
              <a:defRPr/>
            </a:lvl6pPr>
            <a:lvl7pPr indent="-317500" lvl="6" marL="3200400" algn="l">
              <a:spcBef>
                <a:spcPts val="300"/>
              </a:spcBef>
              <a:spcAft>
                <a:spcPts val="0"/>
              </a:spcAft>
              <a:buClr>
                <a:schemeClr val="dk1"/>
              </a:buClr>
              <a:buSzPts val="1400"/>
              <a:buChar char="•"/>
              <a:defRPr/>
            </a:lvl7pPr>
            <a:lvl8pPr indent="-317500" lvl="7" marL="3657600" algn="l">
              <a:spcBef>
                <a:spcPts val="300"/>
              </a:spcBef>
              <a:spcAft>
                <a:spcPts val="0"/>
              </a:spcAft>
              <a:buClr>
                <a:schemeClr val="dk1"/>
              </a:buClr>
              <a:buSzPts val="1400"/>
              <a:buChar char="•"/>
              <a:defRPr/>
            </a:lvl8pPr>
            <a:lvl9pPr indent="-317500" lvl="8" marL="4114800" algn="l">
              <a:spcBef>
                <a:spcPts val="300"/>
              </a:spcBef>
              <a:spcAft>
                <a:spcPts val="0"/>
              </a:spcAft>
              <a:buClr>
                <a:schemeClr val="dk1"/>
              </a:buClr>
              <a:buSzPts val="1400"/>
              <a:buChar char="•"/>
              <a:defRPr/>
            </a:lvl9pPr>
          </a:lstStyle>
          <a:p/>
        </p:txBody>
      </p:sp>
      <p:sp>
        <p:nvSpPr>
          <p:cNvPr id="215" name="Google Shape;215;p38"/>
          <p:cNvSpPr txBox="1"/>
          <p:nvPr>
            <p:ph idx="12" type="sldNum"/>
          </p:nvPr>
        </p:nvSpPr>
        <p:spPr>
          <a:xfrm>
            <a:off x="8349615" y="4946149"/>
            <a:ext cx="331500" cy="215700"/>
          </a:xfrm>
          <a:prstGeom prst="rect">
            <a:avLst/>
          </a:prstGeom>
          <a:noFill/>
          <a:ln>
            <a:noFill/>
          </a:ln>
        </p:spPr>
        <p:txBody>
          <a:bodyPr anchorCtr="0" anchor="t" bIns="34275" lIns="68575" spcFirstLastPara="1" rIns="68575" wrap="square" tIns="34275">
            <a:noAutofit/>
          </a:bodyPr>
          <a:lstStyle>
            <a:lvl1pPr indent="0" lvl="0" marL="0" marR="0" rtl="0" algn="l">
              <a:spcBef>
                <a:spcPts val="0"/>
              </a:spcBef>
              <a:buNone/>
              <a:defRPr b="0" i="0" sz="700">
                <a:solidFill>
                  <a:schemeClr val="lt1"/>
                </a:solidFill>
                <a:latin typeface="Arial"/>
                <a:ea typeface="Arial"/>
                <a:cs typeface="Arial"/>
                <a:sym typeface="Arial"/>
              </a:defRPr>
            </a:lvl1pPr>
            <a:lvl2pPr indent="0" lvl="1" marL="0" marR="0" rtl="0" algn="l">
              <a:spcBef>
                <a:spcPts val="0"/>
              </a:spcBef>
              <a:buNone/>
              <a:defRPr b="0" i="0" sz="700">
                <a:solidFill>
                  <a:schemeClr val="lt1"/>
                </a:solidFill>
                <a:latin typeface="Arial"/>
                <a:ea typeface="Arial"/>
                <a:cs typeface="Arial"/>
                <a:sym typeface="Arial"/>
              </a:defRPr>
            </a:lvl2pPr>
            <a:lvl3pPr indent="0" lvl="2" marL="0" marR="0" rtl="0" algn="l">
              <a:spcBef>
                <a:spcPts val="0"/>
              </a:spcBef>
              <a:buNone/>
              <a:defRPr b="0" i="0" sz="700">
                <a:solidFill>
                  <a:schemeClr val="lt1"/>
                </a:solidFill>
                <a:latin typeface="Arial"/>
                <a:ea typeface="Arial"/>
                <a:cs typeface="Arial"/>
                <a:sym typeface="Arial"/>
              </a:defRPr>
            </a:lvl3pPr>
            <a:lvl4pPr indent="0" lvl="3" marL="0" marR="0" rtl="0" algn="l">
              <a:spcBef>
                <a:spcPts val="0"/>
              </a:spcBef>
              <a:buNone/>
              <a:defRPr b="0" i="0" sz="700">
                <a:solidFill>
                  <a:schemeClr val="lt1"/>
                </a:solidFill>
                <a:latin typeface="Arial"/>
                <a:ea typeface="Arial"/>
                <a:cs typeface="Arial"/>
                <a:sym typeface="Arial"/>
              </a:defRPr>
            </a:lvl4pPr>
            <a:lvl5pPr indent="0" lvl="4" marL="0" marR="0" rtl="0" algn="l">
              <a:spcBef>
                <a:spcPts val="0"/>
              </a:spcBef>
              <a:buNone/>
              <a:defRPr b="0" i="0" sz="700">
                <a:solidFill>
                  <a:schemeClr val="lt1"/>
                </a:solidFill>
                <a:latin typeface="Arial"/>
                <a:ea typeface="Arial"/>
                <a:cs typeface="Arial"/>
                <a:sym typeface="Arial"/>
              </a:defRPr>
            </a:lvl5pPr>
            <a:lvl6pPr indent="0" lvl="5" marL="0" marR="0" rtl="0" algn="l">
              <a:spcBef>
                <a:spcPts val="0"/>
              </a:spcBef>
              <a:buNone/>
              <a:defRPr b="0" i="0" sz="700">
                <a:solidFill>
                  <a:schemeClr val="lt1"/>
                </a:solidFill>
                <a:latin typeface="Arial"/>
                <a:ea typeface="Arial"/>
                <a:cs typeface="Arial"/>
                <a:sym typeface="Arial"/>
              </a:defRPr>
            </a:lvl6pPr>
            <a:lvl7pPr indent="0" lvl="6" marL="0" marR="0" rtl="0" algn="l">
              <a:spcBef>
                <a:spcPts val="0"/>
              </a:spcBef>
              <a:buNone/>
              <a:defRPr b="0" i="0" sz="700">
                <a:solidFill>
                  <a:schemeClr val="lt1"/>
                </a:solidFill>
                <a:latin typeface="Arial"/>
                <a:ea typeface="Arial"/>
                <a:cs typeface="Arial"/>
                <a:sym typeface="Arial"/>
              </a:defRPr>
            </a:lvl7pPr>
            <a:lvl8pPr indent="0" lvl="7" marL="0" marR="0" rtl="0" algn="l">
              <a:spcBef>
                <a:spcPts val="0"/>
              </a:spcBef>
              <a:buNone/>
              <a:defRPr b="0" i="0" sz="700">
                <a:solidFill>
                  <a:schemeClr val="lt1"/>
                </a:solidFill>
                <a:latin typeface="Arial"/>
                <a:ea typeface="Arial"/>
                <a:cs typeface="Arial"/>
                <a:sym typeface="Arial"/>
              </a:defRPr>
            </a:lvl8pPr>
            <a:lvl9pPr indent="0" lvl="8" marL="0" marR="0" rtl="0" algn="l">
              <a:spcBef>
                <a:spcPts val="0"/>
              </a:spcBef>
              <a:buNone/>
              <a:defRPr b="0" i="0" sz="700">
                <a:solidFill>
                  <a:schemeClr val="lt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sp>
        <p:nvSpPr>
          <p:cNvPr id="216" name="Google Shape;216;p38"/>
          <p:cNvSpPr txBox="1"/>
          <p:nvPr>
            <p:ph idx="2" type="body"/>
          </p:nvPr>
        </p:nvSpPr>
        <p:spPr>
          <a:xfrm>
            <a:off x="6959058" y="253603"/>
            <a:ext cx="1999800" cy="240000"/>
          </a:xfrm>
          <a:prstGeom prst="rect">
            <a:avLst/>
          </a:prstGeom>
          <a:solidFill>
            <a:schemeClr val="accent1"/>
          </a:solidFill>
          <a:ln cap="flat" cmpd="sng" w="19050">
            <a:solidFill>
              <a:schemeClr val="accent1"/>
            </a:solidFill>
            <a:prstDash val="solid"/>
            <a:round/>
            <a:headEnd len="sm" w="sm" type="none"/>
            <a:tailEnd len="sm" w="sm" type="none"/>
          </a:ln>
        </p:spPr>
        <p:txBody>
          <a:bodyPr anchorCtr="0" anchor="ctr" bIns="0" lIns="0" spcFirstLastPara="1" rIns="0" wrap="square" tIns="0">
            <a:noAutofit/>
          </a:bodyPr>
          <a:lstStyle>
            <a:lvl1pPr indent="-228600" lvl="0" marL="457200" algn="ctr">
              <a:spcBef>
                <a:spcPts val="1300"/>
              </a:spcBef>
              <a:spcAft>
                <a:spcPts val="0"/>
              </a:spcAft>
              <a:buSzPts val="700"/>
              <a:buFont typeface="Arial"/>
              <a:buNone/>
              <a:defRPr sz="900">
                <a:solidFill>
                  <a:schemeClr val="lt1"/>
                </a:solidFill>
                <a:latin typeface="Arial"/>
                <a:ea typeface="Arial"/>
                <a:cs typeface="Arial"/>
                <a:sym typeface="Arial"/>
              </a:defRPr>
            </a:lvl1pPr>
            <a:lvl2pPr indent="-317500" lvl="1" marL="914400" algn="l">
              <a:spcBef>
                <a:spcPts val="500"/>
              </a:spcBef>
              <a:spcAft>
                <a:spcPts val="0"/>
              </a:spcAft>
              <a:buSzPts val="1400"/>
              <a:buChar char="▪"/>
              <a:defRPr/>
            </a:lvl2pPr>
            <a:lvl3pPr indent="-317500" lvl="2" marL="1371600" algn="l">
              <a:spcBef>
                <a:spcPts val="200"/>
              </a:spcBef>
              <a:spcAft>
                <a:spcPts val="0"/>
              </a:spcAft>
              <a:buSzPts val="1400"/>
              <a:buChar char="–"/>
              <a:defRPr/>
            </a:lvl3pPr>
            <a:lvl4pPr indent="-330200" lvl="3" marL="1828800" algn="l">
              <a:spcBef>
                <a:spcPts val="200"/>
              </a:spcBef>
              <a:spcAft>
                <a:spcPts val="0"/>
              </a:spcAft>
              <a:buSzPts val="1600"/>
              <a:buChar char="▫"/>
              <a:defRPr/>
            </a:lvl4pPr>
            <a:lvl5pPr indent="-317500" lvl="4" marL="2286000" algn="l">
              <a:spcBef>
                <a:spcPts val="100"/>
              </a:spcBef>
              <a:spcAft>
                <a:spcPts val="0"/>
              </a:spcAft>
              <a:buSzPts val="1400"/>
              <a:buChar char="−"/>
              <a:defRPr/>
            </a:lvl5pPr>
            <a:lvl6pPr indent="-317500" lvl="5" marL="2743200" algn="l">
              <a:spcBef>
                <a:spcPts val="300"/>
              </a:spcBef>
              <a:spcAft>
                <a:spcPts val="0"/>
              </a:spcAft>
              <a:buClr>
                <a:schemeClr val="dk1"/>
              </a:buClr>
              <a:buSzPts val="1400"/>
              <a:buChar char="•"/>
              <a:defRPr/>
            </a:lvl6pPr>
            <a:lvl7pPr indent="-317500" lvl="6" marL="3200400" algn="l">
              <a:spcBef>
                <a:spcPts val="300"/>
              </a:spcBef>
              <a:spcAft>
                <a:spcPts val="0"/>
              </a:spcAft>
              <a:buClr>
                <a:schemeClr val="dk1"/>
              </a:buClr>
              <a:buSzPts val="1400"/>
              <a:buChar char="•"/>
              <a:defRPr/>
            </a:lvl7pPr>
            <a:lvl8pPr indent="-317500" lvl="7" marL="3657600" algn="l">
              <a:spcBef>
                <a:spcPts val="300"/>
              </a:spcBef>
              <a:spcAft>
                <a:spcPts val="0"/>
              </a:spcAft>
              <a:buClr>
                <a:schemeClr val="dk1"/>
              </a:buClr>
              <a:buSzPts val="1400"/>
              <a:buChar char="•"/>
              <a:defRPr/>
            </a:lvl8pPr>
            <a:lvl9pPr indent="-317500" lvl="8" marL="4114800" algn="l">
              <a:spcBef>
                <a:spcPts val="300"/>
              </a:spcBef>
              <a:spcAft>
                <a:spcPts val="0"/>
              </a:spcAft>
              <a:buClr>
                <a:schemeClr val="dk1"/>
              </a:buClr>
              <a:buSzPts val="1400"/>
              <a:buChar char="•"/>
              <a:defRPr/>
            </a:lvl9pPr>
          </a:lstStyle>
          <a:p/>
        </p:txBody>
      </p:sp>
      <p:sp>
        <p:nvSpPr>
          <p:cNvPr id="217" name="Google Shape;217;p38"/>
          <p:cNvSpPr txBox="1"/>
          <p:nvPr>
            <p:ph idx="3" type="body"/>
          </p:nvPr>
        </p:nvSpPr>
        <p:spPr>
          <a:xfrm>
            <a:off x="6959058" y="548640"/>
            <a:ext cx="1999800" cy="240000"/>
          </a:xfrm>
          <a:prstGeom prst="rect">
            <a:avLst/>
          </a:prstGeom>
          <a:noFill/>
          <a:ln cap="flat" cmpd="sng" w="19050">
            <a:solidFill>
              <a:schemeClr val="accent1"/>
            </a:solidFill>
            <a:prstDash val="solid"/>
            <a:round/>
            <a:headEnd len="sm" w="sm" type="none"/>
            <a:tailEnd len="sm" w="sm" type="none"/>
          </a:ln>
        </p:spPr>
        <p:txBody>
          <a:bodyPr anchorCtr="0" anchor="ctr" bIns="0" lIns="0" spcFirstLastPara="1" rIns="0" wrap="square" tIns="0">
            <a:noAutofit/>
          </a:bodyPr>
          <a:lstStyle>
            <a:lvl1pPr indent="-228600" lvl="0" marL="457200" algn="ctr">
              <a:spcBef>
                <a:spcPts val="1300"/>
              </a:spcBef>
              <a:spcAft>
                <a:spcPts val="0"/>
              </a:spcAft>
              <a:buSzPts val="700"/>
              <a:buFont typeface="Arial"/>
              <a:buNone/>
              <a:defRPr sz="900">
                <a:solidFill>
                  <a:schemeClr val="accent1"/>
                </a:solidFill>
                <a:latin typeface="Arial"/>
                <a:ea typeface="Arial"/>
                <a:cs typeface="Arial"/>
                <a:sym typeface="Arial"/>
              </a:defRPr>
            </a:lvl1pPr>
            <a:lvl2pPr indent="-317500" lvl="1" marL="914400" algn="l">
              <a:spcBef>
                <a:spcPts val="500"/>
              </a:spcBef>
              <a:spcAft>
                <a:spcPts val="0"/>
              </a:spcAft>
              <a:buSzPts val="1400"/>
              <a:buChar char="▪"/>
              <a:defRPr/>
            </a:lvl2pPr>
            <a:lvl3pPr indent="-317500" lvl="2" marL="1371600" algn="l">
              <a:spcBef>
                <a:spcPts val="200"/>
              </a:spcBef>
              <a:spcAft>
                <a:spcPts val="0"/>
              </a:spcAft>
              <a:buSzPts val="1400"/>
              <a:buChar char="–"/>
              <a:defRPr/>
            </a:lvl3pPr>
            <a:lvl4pPr indent="-330200" lvl="3" marL="1828800" algn="l">
              <a:spcBef>
                <a:spcPts val="200"/>
              </a:spcBef>
              <a:spcAft>
                <a:spcPts val="0"/>
              </a:spcAft>
              <a:buSzPts val="1600"/>
              <a:buChar char="▫"/>
              <a:defRPr/>
            </a:lvl4pPr>
            <a:lvl5pPr indent="-317500" lvl="4" marL="2286000" algn="l">
              <a:spcBef>
                <a:spcPts val="100"/>
              </a:spcBef>
              <a:spcAft>
                <a:spcPts val="0"/>
              </a:spcAft>
              <a:buSzPts val="1400"/>
              <a:buChar char="−"/>
              <a:defRPr/>
            </a:lvl5pPr>
            <a:lvl6pPr indent="-317500" lvl="5" marL="2743200" algn="l">
              <a:spcBef>
                <a:spcPts val="300"/>
              </a:spcBef>
              <a:spcAft>
                <a:spcPts val="0"/>
              </a:spcAft>
              <a:buClr>
                <a:schemeClr val="dk1"/>
              </a:buClr>
              <a:buSzPts val="1400"/>
              <a:buChar char="•"/>
              <a:defRPr/>
            </a:lvl6pPr>
            <a:lvl7pPr indent="-317500" lvl="6" marL="3200400" algn="l">
              <a:spcBef>
                <a:spcPts val="300"/>
              </a:spcBef>
              <a:spcAft>
                <a:spcPts val="0"/>
              </a:spcAft>
              <a:buClr>
                <a:schemeClr val="dk1"/>
              </a:buClr>
              <a:buSzPts val="1400"/>
              <a:buChar char="•"/>
              <a:defRPr/>
            </a:lvl7pPr>
            <a:lvl8pPr indent="-317500" lvl="7" marL="3657600" algn="l">
              <a:spcBef>
                <a:spcPts val="300"/>
              </a:spcBef>
              <a:spcAft>
                <a:spcPts val="0"/>
              </a:spcAft>
              <a:buClr>
                <a:schemeClr val="dk1"/>
              </a:buClr>
              <a:buSzPts val="1400"/>
              <a:buChar char="•"/>
              <a:defRPr/>
            </a:lvl8pPr>
            <a:lvl9pPr indent="-317500" lvl="8" marL="4114800" algn="l">
              <a:spcBef>
                <a:spcPts val="300"/>
              </a:spcBef>
              <a:spcAft>
                <a:spcPts val="0"/>
              </a:spcAft>
              <a:buClr>
                <a:schemeClr val="dk1"/>
              </a:buClr>
              <a:buSzPts val="1400"/>
              <a:buChar char="•"/>
              <a:defRPr/>
            </a:lvl9pPr>
          </a:lstStyle>
          <a:p/>
        </p:txBody>
      </p:sp>
      <p:sp>
        <p:nvSpPr>
          <p:cNvPr id="218" name="Google Shape;218;p38"/>
          <p:cNvSpPr txBox="1"/>
          <p:nvPr>
            <p:ph idx="4" type="body"/>
          </p:nvPr>
        </p:nvSpPr>
        <p:spPr>
          <a:xfrm>
            <a:off x="377903" y="654999"/>
            <a:ext cx="8387700" cy="305100"/>
          </a:xfrm>
          <a:prstGeom prst="rect">
            <a:avLst/>
          </a:prstGeom>
          <a:noFill/>
          <a:ln>
            <a:noFill/>
          </a:ln>
        </p:spPr>
        <p:txBody>
          <a:bodyPr anchorCtr="0" anchor="t" bIns="0" lIns="0" spcFirstLastPara="1" rIns="0" wrap="square" tIns="0">
            <a:noAutofit/>
          </a:bodyPr>
          <a:lstStyle>
            <a:lvl1pPr indent="-228600" lvl="0" marL="457200" algn="l">
              <a:spcBef>
                <a:spcPts val="1300"/>
              </a:spcBef>
              <a:spcAft>
                <a:spcPts val="0"/>
              </a:spcAft>
              <a:buSzPts val="1200"/>
              <a:buFont typeface="Arial"/>
              <a:buNone/>
              <a:defRPr b="0" i="0">
                <a:solidFill>
                  <a:schemeClr val="accent1"/>
                </a:solidFill>
                <a:latin typeface="Arial"/>
                <a:ea typeface="Arial"/>
                <a:cs typeface="Arial"/>
                <a:sym typeface="Arial"/>
              </a:defRPr>
            </a:lvl1pPr>
            <a:lvl2pPr indent="-228600" lvl="1" marL="914400" algn="l">
              <a:spcBef>
                <a:spcPts val="500"/>
              </a:spcBef>
              <a:spcAft>
                <a:spcPts val="0"/>
              </a:spcAft>
              <a:buSzPts val="1300"/>
              <a:buNone/>
              <a:defRPr/>
            </a:lvl2pPr>
            <a:lvl3pPr indent="-228600" lvl="2" marL="1371600" algn="l">
              <a:spcBef>
                <a:spcPts val="200"/>
              </a:spcBef>
              <a:spcAft>
                <a:spcPts val="0"/>
              </a:spcAft>
              <a:buSzPts val="1300"/>
              <a:buNone/>
              <a:defRPr/>
            </a:lvl3pPr>
            <a:lvl4pPr indent="-228600" lvl="3" marL="1828800" algn="l">
              <a:spcBef>
                <a:spcPts val="200"/>
              </a:spcBef>
              <a:spcAft>
                <a:spcPts val="0"/>
              </a:spcAft>
              <a:buSzPts val="1400"/>
              <a:buNone/>
              <a:defRPr/>
            </a:lvl4pPr>
            <a:lvl5pPr indent="-228600" lvl="4" marL="2286000" algn="l">
              <a:spcBef>
                <a:spcPts val="100"/>
              </a:spcBef>
              <a:spcAft>
                <a:spcPts val="0"/>
              </a:spcAft>
              <a:buSzPts val="1100"/>
              <a:buNone/>
              <a:defRPr/>
            </a:lvl5pPr>
            <a:lvl6pPr indent="-317500" lvl="5" marL="2743200" algn="l">
              <a:spcBef>
                <a:spcPts val="300"/>
              </a:spcBef>
              <a:spcAft>
                <a:spcPts val="0"/>
              </a:spcAft>
              <a:buClr>
                <a:schemeClr val="dk1"/>
              </a:buClr>
              <a:buSzPts val="1400"/>
              <a:buChar char="•"/>
              <a:defRPr/>
            </a:lvl6pPr>
            <a:lvl7pPr indent="-317500" lvl="6" marL="3200400" algn="l">
              <a:spcBef>
                <a:spcPts val="300"/>
              </a:spcBef>
              <a:spcAft>
                <a:spcPts val="0"/>
              </a:spcAft>
              <a:buClr>
                <a:schemeClr val="dk1"/>
              </a:buClr>
              <a:buSzPts val="1400"/>
              <a:buChar char="•"/>
              <a:defRPr/>
            </a:lvl7pPr>
            <a:lvl8pPr indent="-317500" lvl="7" marL="3657600" algn="l">
              <a:spcBef>
                <a:spcPts val="300"/>
              </a:spcBef>
              <a:spcAft>
                <a:spcPts val="0"/>
              </a:spcAft>
              <a:buClr>
                <a:schemeClr val="dk1"/>
              </a:buClr>
              <a:buSzPts val="1400"/>
              <a:buChar char="•"/>
              <a:defRPr/>
            </a:lvl8pPr>
            <a:lvl9pPr indent="-317500" lvl="8" marL="4114800" algn="l">
              <a:spcBef>
                <a:spcPts val="300"/>
              </a:spcBef>
              <a:spcAft>
                <a:spcPts val="0"/>
              </a:spcAft>
              <a:buClr>
                <a:schemeClr val="dk1"/>
              </a:buClr>
              <a:buSzPts val="1400"/>
              <a:buChar char="•"/>
              <a:defRPr/>
            </a:lvl9pPr>
          </a:lstStyle>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9_Roadmap_TitleContent">
  <p:cSld name="9_Roadmap_TitleContent">
    <p:spTree>
      <p:nvGrpSpPr>
        <p:cNvPr id="219" name="Shape 219"/>
        <p:cNvGrpSpPr/>
        <p:nvPr/>
      </p:nvGrpSpPr>
      <p:grpSpPr>
        <a:xfrm>
          <a:off x="0" y="0"/>
          <a:ext cx="0" cy="0"/>
          <a:chOff x="0" y="0"/>
          <a:chExt cx="0" cy="0"/>
        </a:xfrm>
      </p:grpSpPr>
      <p:sp>
        <p:nvSpPr>
          <p:cNvPr id="220" name="Google Shape;220;p39"/>
          <p:cNvSpPr txBox="1"/>
          <p:nvPr>
            <p:ph type="title"/>
          </p:nvPr>
        </p:nvSpPr>
        <p:spPr>
          <a:xfrm>
            <a:off x="377903" y="378000"/>
            <a:ext cx="8387700" cy="276900"/>
          </a:xfrm>
          <a:prstGeom prst="rect">
            <a:avLst/>
          </a:prstGeom>
          <a:noFill/>
          <a:ln>
            <a:noFill/>
          </a:ln>
        </p:spPr>
        <p:txBody>
          <a:bodyPr anchorCtr="0" anchor="t" bIns="0" lIns="0" spcFirstLastPara="1" rIns="0" wrap="square" tIns="0">
            <a:noAutofit/>
          </a:bodyPr>
          <a:lstStyle>
            <a:lvl1pPr lvl="0" algn="l">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221" name="Google Shape;221;p39"/>
          <p:cNvSpPr txBox="1"/>
          <p:nvPr>
            <p:ph idx="1" type="body"/>
          </p:nvPr>
        </p:nvSpPr>
        <p:spPr>
          <a:xfrm>
            <a:off x="377903" y="1215000"/>
            <a:ext cx="8387700" cy="3172800"/>
          </a:xfrm>
          <a:prstGeom prst="rect">
            <a:avLst/>
          </a:prstGeom>
          <a:noFill/>
          <a:ln>
            <a:noFill/>
          </a:ln>
        </p:spPr>
        <p:txBody>
          <a:bodyPr anchorCtr="0" anchor="t" bIns="0" lIns="0" spcFirstLastPara="1" rIns="0" wrap="square" tIns="0">
            <a:noAutofit/>
          </a:bodyPr>
          <a:lstStyle>
            <a:lvl1pPr indent="-228600" lvl="0" marL="457200" algn="l">
              <a:spcBef>
                <a:spcPts val="1300"/>
              </a:spcBef>
              <a:spcAft>
                <a:spcPts val="0"/>
              </a:spcAft>
              <a:buSzPts val="1100"/>
              <a:buNone/>
              <a:defRPr/>
            </a:lvl1pPr>
            <a:lvl2pPr indent="-317500" lvl="1" marL="914400" algn="l">
              <a:spcBef>
                <a:spcPts val="500"/>
              </a:spcBef>
              <a:spcAft>
                <a:spcPts val="0"/>
              </a:spcAft>
              <a:buSzPts val="1400"/>
              <a:buChar char="▪"/>
              <a:defRPr/>
            </a:lvl2pPr>
            <a:lvl3pPr indent="-317500" lvl="2" marL="1371600" algn="l">
              <a:spcBef>
                <a:spcPts val="200"/>
              </a:spcBef>
              <a:spcAft>
                <a:spcPts val="0"/>
              </a:spcAft>
              <a:buSzPts val="1400"/>
              <a:buChar char="–"/>
              <a:defRPr/>
            </a:lvl3pPr>
            <a:lvl4pPr indent="-330200" lvl="3" marL="1828800" algn="l">
              <a:spcBef>
                <a:spcPts val="200"/>
              </a:spcBef>
              <a:spcAft>
                <a:spcPts val="0"/>
              </a:spcAft>
              <a:buSzPts val="1600"/>
              <a:buChar char="▫"/>
              <a:defRPr/>
            </a:lvl4pPr>
            <a:lvl5pPr indent="-317500" lvl="4" marL="2286000" algn="l">
              <a:spcBef>
                <a:spcPts val="100"/>
              </a:spcBef>
              <a:spcAft>
                <a:spcPts val="0"/>
              </a:spcAft>
              <a:buSzPts val="1400"/>
              <a:buChar char="−"/>
              <a:defRPr/>
            </a:lvl5pPr>
            <a:lvl6pPr indent="-317500" lvl="5" marL="2743200" algn="l">
              <a:spcBef>
                <a:spcPts val="300"/>
              </a:spcBef>
              <a:spcAft>
                <a:spcPts val="0"/>
              </a:spcAft>
              <a:buClr>
                <a:schemeClr val="dk1"/>
              </a:buClr>
              <a:buSzPts val="1400"/>
              <a:buChar char="•"/>
              <a:defRPr/>
            </a:lvl6pPr>
            <a:lvl7pPr indent="-317500" lvl="6" marL="3200400" algn="l">
              <a:spcBef>
                <a:spcPts val="300"/>
              </a:spcBef>
              <a:spcAft>
                <a:spcPts val="0"/>
              </a:spcAft>
              <a:buClr>
                <a:schemeClr val="dk1"/>
              </a:buClr>
              <a:buSzPts val="1400"/>
              <a:buChar char="•"/>
              <a:defRPr/>
            </a:lvl7pPr>
            <a:lvl8pPr indent="-317500" lvl="7" marL="3657600" algn="l">
              <a:spcBef>
                <a:spcPts val="300"/>
              </a:spcBef>
              <a:spcAft>
                <a:spcPts val="0"/>
              </a:spcAft>
              <a:buClr>
                <a:schemeClr val="dk1"/>
              </a:buClr>
              <a:buSzPts val="1400"/>
              <a:buChar char="•"/>
              <a:defRPr/>
            </a:lvl8pPr>
            <a:lvl9pPr indent="-317500" lvl="8" marL="4114800" algn="l">
              <a:spcBef>
                <a:spcPts val="300"/>
              </a:spcBef>
              <a:spcAft>
                <a:spcPts val="0"/>
              </a:spcAft>
              <a:buClr>
                <a:schemeClr val="dk1"/>
              </a:buClr>
              <a:buSzPts val="1400"/>
              <a:buChar char="•"/>
              <a:defRPr/>
            </a:lvl9pPr>
          </a:lstStyle>
          <a:p/>
        </p:txBody>
      </p:sp>
      <p:sp>
        <p:nvSpPr>
          <p:cNvPr id="222" name="Google Shape;222;p39"/>
          <p:cNvSpPr txBox="1"/>
          <p:nvPr>
            <p:ph idx="12" type="sldNum"/>
          </p:nvPr>
        </p:nvSpPr>
        <p:spPr>
          <a:xfrm>
            <a:off x="8349615" y="4946149"/>
            <a:ext cx="331500" cy="215700"/>
          </a:xfrm>
          <a:prstGeom prst="rect">
            <a:avLst/>
          </a:prstGeom>
          <a:noFill/>
          <a:ln>
            <a:noFill/>
          </a:ln>
        </p:spPr>
        <p:txBody>
          <a:bodyPr anchorCtr="0" anchor="t" bIns="34275" lIns="68575" spcFirstLastPara="1" rIns="68575" wrap="square" tIns="34275">
            <a:noAutofit/>
          </a:bodyPr>
          <a:lstStyle>
            <a:lvl1pPr indent="0" lvl="0" marL="0" marR="0" rtl="0" algn="l">
              <a:spcBef>
                <a:spcPts val="0"/>
              </a:spcBef>
              <a:buNone/>
              <a:defRPr b="0" i="0" sz="700">
                <a:solidFill>
                  <a:schemeClr val="lt1"/>
                </a:solidFill>
                <a:latin typeface="Arial"/>
                <a:ea typeface="Arial"/>
                <a:cs typeface="Arial"/>
                <a:sym typeface="Arial"/>
              </a:defRPr>
            </a:lvl1pPr>
            <a:lvl2pPr indent="0" lvl="1" marL="0" marR="0" rtl="0" algn="l">
              <a:spcBef>
                <a:spcPts val="0"/>
              </a:spcBef>
              <a:buNone/>
              <a:defRPr b="0" i="0" sz="700">
                <a:solidFill>
                  <a:schemeClr val="lt1"/>
                </a:solidFill>
                <a:latin typeface="Arial"/>
                <a:ea typeface="Arial"/>
                <a:cs typeface="Arial"/>
                <a:sym typeface="Arial"/>
              </a:defRPr>
            </a:lvl2pPr>
            <a:lvl3pPr indent="0" lvl="2" marL="0" marR="0" rtl="0" algn="l">
              <a:spcBef>
                <a:spcPts val="0"/>
              </a:spcBef>
              <a:buNone/>
              <a:defRPr b="0" i="0" sz="700">
                <a:solidFill>
                  <a:schemeClr val="lt1"/>
                </a:solidFill>
                <a:latin typeface="Arial"/>
                <a:ea typeface="Arial"/>
                <a:cs typeface="Arial"/>
                <a:sym typeface="Arial"/>
              </a:defRPr>
            </a:lvl3pPr>
            <a:lvl4pPr indent="0" lvl="3" marL="0" marR="0" rtl="0" algn="l">
              <a:spcBef>
                <a:spcPts val="0"/>
              </a:spcBef>
              <a:buNone/>
              <a:defRPr b="0" i="0" sz="700">
                <a:solidFill>
                  <a:schemeClr val="lt1"/>
                </a:solidFill>
                <a:latin typeface="Arial"/>
                <a:ea typeface="Arial"/>
                <a:cs typeface="Arial"/>
                <a:sym typeface="Arial"/>
              </a:defRPr>
            </a:lvl4pPr>
            <a:lvl5pPr indent="0" lvl="4" marL="0" marR="0" rtl="0" algn="l">
              <a:spcBef>
                <a:spcPts val="0"/>
              </a:spcBef>
              <a:buNone/>
              <a:defRPr b="0" i="0" sz="700">
                <a:solidFill>
                  <a:schemeClr val="lt1"/>
                </a:solidFill>
                <a:latin typeface="Arial"/>
                <a:ea typeface="Arial"/>
                <a:cs typeface="Arial"/>
                <a:sym typeface="Arial"/>
              </a:defRPr>
            </a:lvl5pPr>
            <a:lvl6pPr indent="0" lvl="5" marL="0" marR="0" rtl="0" algn="l">
              <a:spcBef>
                <a:spcPts val="0"/>
              </a:spcBef>
              <a:buNone/>
              <a:defRPr b="0" i="0" sz="700">
                <a:solidFill>
                  <a:schemeClr val="lt1"/>
                </a:solidFill>
                <a:latin typeface="Arial"/>
                <a:ea typeface="Arial"/>
                <a:cs typeface="Arial"/>
                <a:sym typeface="Arial"/>
              </a:defRPr>
            </a:lvl6pPr>
            <a:lvl7pPr indent="0" lvl="6" marL="0" marR="0" rtl="0" algn="l">
              <a:spcBef>
                <a:spcPts val="0"/>
              </a:spcBef>
              <a:buNone/>
              <a:defRPr b="0" i="0" sz="700">
                <a:solidFill>
                  <a:schemeClr val="lt1"/>
                </a:solidFill>
                <a:latin typeface="Arial"/>
                <a:ea typeface="Arial"/>
                <a:cs typeface="Arial"/>
                <a:sym typeface="Arial"/>
              </a:defRPr>
            </a:lvl7pPr>
            <a:lvl8pPr indent="0" lvl="7" marL="0" marR="0" rtl="0" algn="l">
              <a:spcBef>
                <a:spcPts val="0"/>
              </a:spcBef>
              <a:buNone/>
              <a:defRPr b="0" i="0" sz="700">
                <a:solidFill>
                  <a:schemeClr val="lt1"/>
                </a:solidFill>
                <a:latin typeface="Arial"/>
                <a:ea typeface="Arial"/>
                <a:cs typeface="Arial"/>
                <a:sym typeface="Arial"/>
              </a:defRPr>
            </a:lvl8pPr>
            <a:lvl9pPr indent="0" lvl="8" marL="0" marR="0" rtl="0" algn="l">
              <a:spcBef>
                <a:spcPts val="0"/>
              </a:spcBef>
              <a:buNone/>
              <a:defRPr b="0" i="0" sz="700">
                <a:solidFill>
                  <a:schemeClr val="lt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sp>
        <p:nvSpPr>
          <p:cNvPr id="223" name="Google Shape;223;p39"/>
          <p:cNvSpPr txBox="1"/>
          <p:nvPr>
            <p:ph idx="2" type="body"/>
          </p:nvPr>
        </p:nvSpPr>
        <p:spPr>
          <a:xfrm>
            <a:off x="6959058" y="253603"/>
            <a:ext cx="1999800" cy="240000"/>
          </a:xfrm>
          <a:prstGeom prst="rect">
            <a:avLst/>
          </a:prstGeom>
          <a:solidFill>
            <a:schemeClr val="accent1"/>
          </a:solidFill>
          <a:ln cap="flat" cmpd="sng" w="19050">
            <a:solidFill>
              <a:schemeClr val="accent1"/>
            </a:solidFill>
            <a:prstDash val="solid"/>
            <a:round/>
            <a:headEnd len="sm" w="sm" type="none"/>
            <a:tailEnd len="sm" w="sm" type="none"/>
          </a:ln>
        </p:spPr>
        <p:txBody>
          <a:bodyPr anchorCtr="0" anchor="ctr" bIns="0" lIns="0" spcFirstLastPara="1" rIns="0" wrap="square" tIns="0">
            <a:noAutofit/>
          </a:bodyPr>
          <a:lstStyle>
            <a:lvl1pPr indent="-228600" lvl="0" marL="457200" algn="ctr">
              <a:spcBef>
                <a:spcPts val="1300"/>
              </a:spcBef>
              <a:spcAft>
                <a:spcPts val="0"/>
              </a:spcAft>
              <a:buSzPts val="700"/>
              <a:buFont typeface="Arial"/>
              <a:buNone/>
              <a:defRPr sz="900">
                <a:solidFill>
                  <a:schemeClr val="lt1"/>
                </a:solidFill>
                <a:latin typeface="Arial"/>
                <a:ea typeface="Arial"/>
                <a:cs typeface="Arial"/>
                <a:sym typeface="Arial"/>
              </a:defRPr>
            </a:lvl1pPr>
            <a:lvl2pPr indent="-317500" lvl="1" marL="914400" algn="l">
              <a:spcBef>
                <a:spcPts val="500"/>
              </a:spcBef>
              <a:spcAft>
                <a:spcPts val="0"/>
              </a:spcAft>
              <a:buSzPts val="1400"/>
              <a:buChar char="▪"/>
              <a:defRPr/>
            </a:lvl2pPr>
            <a:lvl3pPr indent="-317500" lvl="2" marL="1371600" algn="l">
              <a:spcBef>
                <a:spcPts val="200"/>
              </a:spcBef>
              <a:spcAft>
                <a:spcPts val="0"/>
              </a:spcAft>
              <a:buSzPts val="1400"/>
              <a:buChar char="–"/>
              <a:defRPr/>
            </a:lvl3pPr>
            <a:lvl4pPr indent="-330200" lvl="3" marL="1828800" algn="l">
              <a:spcBef>
                <a:spcPts val="200"/>
              </a:spcBef>
              <a:spcAft>
                <a:spcPts val="0"/>
              </a:spcAft>
              <a:buSzPts val="1600"/>
              <a:buChar char="▫"/>
              <a:defRPr/>
            </a:lvl4pPr>
            <a:lvl5pPr indent="-317500" lvl="4" marL="2286000" algn="l">
              <a:spcBef>
                <a:spcPts val="100"/>
              </a:spcBef>
              <a:spcAft>
                <a:spcPts val="0"/>
              </a:spcAft>
              <a:buSzPts val="1400"/>
              <a:buChar char="−"/>
              <a:defRPr/>
            </a:lvl5pPr>
            <a:lvl6pPr indent="-317500" lvl="5" marL="2743200" algn="l">
              <a:spcBef>
                <a:spcPts val="300"/>
              </a:spcBef>
              <a:spcAft>
                <a:spcPts val="0"/>
              </a:spcAft>
              <a:buClr>
                <a:schemeClr val="dk1"/>
              </a:buClr>
              <a:buSzPts val="1400"/>
              <a:buChar char="•"/>
              <a:defRPr/>
            </a:lvl6pPr>
            <a:lvl7pPr indent="-317500" lvl="6" marL="3200400" algn="l">
              <a:spcBef>
                <a:spcPts val="300"/>
              </a:spcBef>
              <a:spcAft>
                <a:spcPts val="0"/>
              </a:spcAft>
              <a:buClr>
                <a:schemeClr val="dk1"/>
              </a:buClr>
              <a:buSzPts val="1400"/>
              <a:buChar char="•"/>
              <a:defRPr/>
            </a:lvl7pPr>
            <a:lvl8pPr indent="-317500" lvl="7" marL="3657600" algn="l">
              <a:spcBef>
                <a:spcPts val="300"/>
              </a:spcBef>
              <a:spcAft>
                <a:spcPts val="0"/>
              </a:spcAft>
              <a:buClr>
                <a:schemeClr val="dk1"/>
              </a:buClr>
              <a:buSzPts val="1400"/>
              <a:buChar char="•"/>
              <a:defRPr/>
            </a:lvl8pPr>
            <a:lvl9pPr indent="-317500" lvl="8" marL="4114800" algn="l">
              <a:spcBef>
                <a:spcPts val="300"/>
              </a:spcBef>
              <a:spcAft>
                <a:spcPts val="0"/>
              </a:spcAft>
              <a:buClr>
                <a:schemeClr val="dk1"/>
              </a:buClr>
              <a:buSzPts val="1400"/>
              <a:buChar char="•"/>
              <a:defRPr/>
            </a:lvl9pPr>
          </a:lstStyle>
          <a:p/>
        </p:txBody>
      </p:sp>
      <p:sp>
        <p:nvSpPr>
          <p:cNvPr id="224" name="Google Shape;224;p39"/>
          <p:cNvSpPr txBox="1"/>
          <p:nvPr>
            <p:ph idx="3" type="body"/>
          </p:nvPr>
        </p:nvSpPr>
        <p:spPr>
          <a:xfrm>
            <a:off x="6959058" y="548640"/>
            <a:ext cx="1999800" cy="240000"/>
          </a:xfrm>
          <a:prstGeom prst="rect">
            <a:avLst/>
          </a:prstGeom>
          <a:noFill/>
          <a:ln cap="flat" cmpd="sng" w="19050">
            <a:solidFill>
              <a:schemeClr val="accent1"/>
            </a:solidFill>
            <a:prstDash val="solid"/>
            <a:round/>
            <a:headEnd len="sm" w="sm" type="none"/>
            <a:tailEnd len="sm" w="sm" type="none"/>
          </a:ln>
        </p:spPr>
        <p:txBody>
          <a:bodyPr anchorCtr="0" anchor="ctr" bIns="0" lIns="0" spcFirstLastPara="1" rIns="0" wrap="square" tIns="0">
            <a:noAutofit/>
          </a:bodyPr>
          <a:lstStyle>
            <a:lvl1pPr indent="-228600" lvl="0" marL="457200" algn="ctr">
              <a:spcBef>
                <a:spcPts val="1300"/>
              </a:spcBef>
              <a:spcAft>
                <a:spcPts val="0"/>
              </a:spcAft>
              <a:buSzPts val="700"/>
              <a:buFont typeface="Arial"/>
              <a:buNone/>
              <a:defRPr sz="900">
                <a:solidFill>
                  <a:schemeClr val="accent1"/>
                </a:solidFill>
                <a:latin typeface="Arial"/>
                <a:ea typeface="Arial"/>
                <a:cs typeface="Arial"/>
                <a:sym typeface="Arial"/>
              </a:defRPr>
            </a:lvl1pPr>
            <a:lvl2pPr indent="-317500" lvl="1" marL="914400" algn="l">
              <a:spcBef>
                <a:spcPts val="500"/>
              </a:spcBef>
              <a:spcAft>
                <a:spcPts val="0"/>
              </a:spcAft>
              <a:buSzPts val="1400"/>
              <a:buChar char="▪"/>
              <a:defRPr/>
            </a:lvl2pPr>
            <a:lvl3pPr indent="-317500" lvl="2" marL="1371600" algn="l">
              <a:spcBef>
                <a:spcPts val="200"/>
              </a:spcBef>
              <a:spcAft>
                <a:spcPts val="0"/>
              </a:spcAft>
              <a:buSzPts val="1400"/>
              <a:buChar char="–"/>
              <a:defRPr/>
            </a:lvl3pPr>
            <a:lvl4pPr indent="-330200" lvl="3" marL="1828800" algn="l">
              <a:spcBef>
                <a:spcPts val="200"/>
              </a:spcBef>
              <a:spcAft>
                <a:spcPts val="0"/>
              </a:spcAft>
              <a:buSzPts val="1600"/>
              <a:buChar char="▫"/>
              <a:defRPr/>
            </a:lvl4pPr>
            <a:lvl5pPr indent="-317500" lvl="4" marL="2286000" algn="l">
              <a:spcBef>
                <a:spcPts val="100"/>
              </a:spcBef>
              <a:spcAft>
                <a:spcPts val="0"/>
              </a:spcAft>
              <a:buSzPts val="1400"/>
              <a:buChar char="−"/>
              <a:defRPr/>
            </a:lvl5pPr>
            <a:lvl6pPr indent="-317500" lvl="5" marL="2743200" algn="l">
              <a:spcBef>
                <a:spcPts val="300"/>
              </a:spcBef>
              <a:spcAft>
                <a:spcPts val="0"/>
              </a:spcAft>
              <a:buClr>
                <a:schemeClr val="dk1"/>
              </a:buClr>
              <a:buSzPts val="1400"/>
              <a:buChar char="•"/>
              <a:defRPr/>
            </a:lvl6pPr>
            <a:lvl7pPr indent="-317500" lvl="6" marL="3200400" algn="l">
              <a:spcBef>
                <a:spcPts val="300"/>
              </a:spcBef>
              <a:spcAft>
                <a:spcPts val="0"/>
              </a:spcAft>
              <a:buClr>
                <a:schemeClr val="dk1"/>
              </a:buClr>
              <a:buSzPts val="1400"/>
              <a:buChar char="•"/>
              <a:defRPr/>
            </a:lvl7pPr>
            <a:lvl8pPr indent="-317500" lvl="7" marL="3657600" algn="l">
              <a:spcBef>
                <a:spcPts val="300"/>
              </a:spcBef>
              <a:spcAft>
                <a:spcPts val="0"/>
              </a:spcAft>
              <a:buClr>
                <a:schemeClr val="dk1"/>
              </a:buClr>
              <a:buSzPts val="1400"/>
              <a:buChar char="•"/>
              <a:defRPr/>
            </a:lvl8pPr>
            <a:lvl9pPr indent="-317500" lvl="8" marL="4114800" algn="l">
              <a:spcBef>
                <a:spcPts val="300"/>
              </a:spcBef>
              <a:spcAft>
                <a:spcPts val="0"/>
              </a:spcAft>
              <a:buClr>
                <a:schemeClr val="dk1"/>
              </a:buClr>
              <a:buSzPts val="1400"/>
              <a:buChar char="•"/>
              <a:defRPr/>
            </a:lvl9pPr>
          </a:lstStyle>
          <a:p/>
        </p:txBody>
      </p:sp>
      <p:sp>
        <p:nvSpPr>
          <p:cNvPr id="225" name="Google Shape;225;p39"/>
          <p:cNvSpPr txBox="1"/>
          <p:nvPr>
            <p:ph idx="4" type="body"/>
          </p:nvPr>
        </p:nvSpPr>
        <p:spPr>
          <a:xfrm>
            <a:off x="377903" y="654999"/>
            <a:ext cx="8387700" cy="305100"/>
          </a:xfrm>
          <a:prstGeom prst="rect">
            <a:avLst/>
          </a:prstGeom>
          <a:noFill/>
          <a:ln>
            <a:noFill/>
          </a:ln>
        </p:spPr>
        <p:txBody>
          <a:bodyPr anchorCtr="0" anchor="t" bIns="0" lIns="0" spcFirstLastPara="1" rIns="0" wrap="square" tIns="0">
            <a:noAutofit/>
          </a:bodyPr>
          <a:lstStyle>
            <a:lvl1pPr indent="-228600" lvl="0" marL="457200" algn="l">
              <a:spcBef>
                <a:spcPts val="1300"/>
              </a:spcBef>
              <a:spcAft>
                <a:spcPts val="0"/>
              </a:spcAft>
              <a:buSzPts val="1200"/>
              <a:buFont typeface="Arial"/>
              <a:buNone/>
              <a:defRPr b="0" i="0">
                <a:solidFill>
                  <a:schemeClr val="accent1"/>
                </a:solidFill>
                <a:latin typeface="Arial"/>
                <a:ea typeface="Arial"/>
                <a:cs typeface="Arial"/>
                <a:sym typeface="Arial"/>
              </a:defRPr>
            </a:lvl1pPr>
            <a:lvl2pPr indent="-228600" lvl="1" marL="914400" algn="l">
              <a:spcBef>
                <a:spcPts val="500"/>
              </a:spcBef>
              <a:spcAft>
                <a:spcPts val="0"/>
              </a:spcAft>
              <a:buSzPts val="1300"/>
              <a:buNone/>
              <a:defRPr/>
            </a:lvl2pPr>
            <a:lvl3pPr indent="-228600" lvl="2" marL="1371600" algn="l">
              <a:spcBef>
                <a:spcPts val="200"/>
              </a:spcBef>
              <a:spcAft>
                <a:spcPts val="0"/>
              </a:spcAft>
              <a:buSzPts val="1300"/>
              <a:buNone/>
              <a:defRPr/>
            </a:lvl3pPr>
            <a:lvl4pPr indent="-228600" lvl="3" marL="1828800" algn="l">
              <a:spcBef>
                <a:spcPts val="200"/>
              </a:spcBef>
              <a:spcAft>
                <a:spcPts val="0"/>
              </a:spcAft>
              <a:buSzPts val="1400"/>
              <a:buNone/>
              <a:defRPr/>
            </a:lvl4pPr>
            <a:lvl5pPr indent="-228600" lvl="4" marL="2286000" algn="l">
              <a:spcBef>
                <a:spcPts val="100"/>
              </a:spcBef>
              <a:spcAft>
                <a:spcPts val="0"/>
              </a:spcAft>
              <a:buSzPts val="1100"/>
              <a:buNone/>
              <a:defRPr/>
            </a:lvl5pPr>
            <a:lvl6pPr indent="-317500" lvl="5" marL="2743200" algn="l">
              <a:spcBef>
                <a:spcPts val="300"/>
              </a:spcBef>
              <a:spcAft>
                <a:spcPts val="0"/>
              </a:spcAft>
              <a:buClr>
                <a:schemeClr val="dk1"/>
              </a:buClr>
              <a:buSzPts val="1400"/>
              <a:buChar char="•"/>
              <a:defRPr/>
            </a:lvl6pPr>
            <a:lvl7pPr indent="-317500" lvl="6" marL="3200400" algn="l">
              <a:spcBef>
                <a:spcPts val="300"/>
              </a:spcBef>
              <a:spcAft>
                <a:spcPts val="0"/>
              </a:spcAft>
              <a:buClr>
                <a:schemeClr val="dk1"/>
              </a:buClr>
              <a:buSzPts val="1400"/>
              <a:buChar char="•"/>
              <a:defRPr/>
            </a:lvl7pPr>
            <a:lvl8pPr indent="-317500" lvl="7" marL="3657600" algn="l">
              <a:spcBef>
                <a:spcPts val="300"/>
              </a:spcBef>
              <a:spcAft>
                <a:spcPts val="0"/>
              </a:spcAft>
              <a:buClr>
                <a:schemeClr val="dk1"/>
              </a:buClr>
              <a:buSzPts val="1400"/>
              <a:buChar char="•"/>
              <a:defRPr/>
            </a:lvl8pPr>
            <a:lvl9pPr indent="-317500" lvl="8" marL="4114800" algn="l">
              <a:spcBef>
                <a:spcPts val="300"/>
              </a:spcBef>
              <a:spcAft>
                <a:spcPts val="0"/>
              </a:spcAft>
              <a:buClr>
                <a:schemeClr val="dk1"/>
              </a:buClr>
              <a:buSzPts val="1400"/>
              <a:buChar char="•"/>
              <a:defRPr/>
            </a:lvl9pPr>
          </a:lstStyle>
          <a:p/>
        </p:txBody>
      </p:sp>
      <p:sp>
        <p:nvSpPr>
          <p:cNvPr id="226" name="Google Shape;226;p39"/>
          <p:cNvSpPr/>
          <p:nvPr/>
        </p:nvSpPr>
        <p:spPr>
          <a:xfrm>
            <a:off x="6619888" y="361283"/>
            <a:ext cx="286500" cy="286800"/>
          </a:xfrm>
          <a:prstGeom prst="ellipse">
            <a:avLst/>
          </a:prstGeom>
          <a:noFill/>
          <a:ln cap="flat" cmpd="sng" w="9525">
            <a:solidFill>
              <a:schemeClr val="accent1"/>
            </a:solidFill>
            <a:prstDash val="solid"/>
            <a:miter lim="800000"/>
            <a:headEnd len="sm" w="sm" type="none"/>
            <a:tailEnd len="sm" w="sm" type="none"/>
          </a:ln>
        </p:spPr>
        <p:txBody>
          <a:bodyPr anchorCtr="0" anchor="ctr" bIns="53975" lIns="67475" spcFirstLastPara="1" rIns="67475" wrap="square" tIns="53975">
            <a:noAutofit/>
          </a:bodyPr>
          <a:lstStyle/>
          <a:p>
            <a:pPr indent="0" lvl="0" marL="0" marR="0" rtl="0" algn="ctr">
              <a:spcBef>
                <a:spcPts val="0"/>
              </a:spcBef>
              <a:spcAft>
                <a:spcPts val="0"/>
              </a:spcAft>
              <a:buNone/>
            </a:pPr>
            <a:r>
              <a:t/>
            </a:r>
            <a:endParaRPr sz="1300">
              <a:solidFill>
                <a:schemeClr val="accent1"/>
              </a:solidFill>
              <a:latin typeface="Arial"/>
              <a:ea typeface="Arial"/>
              <a:cs typeface="Arial"/>
              <a:sym typeface="Arial"/>
            </a:endParaRPr>
          </a:p>
        </p:txBody>
      </p:sp>
      <p:sp>
        <p:nvSpPr>
          <p:cNvPr id="227" name="Google Shape;227;p39"/>
          <p:cNvSpPr txBox="1"/>
          <p:nvPr>
            <p:ph idx="5" type="body"/>
          </p:nvPr>
        </p:nvSpPr>
        <p:spPr>
          <a:xfrm>
            <a:off x="6619888" y="365059"/>
            <a:ext cx="288000" cy="288000"/>
          </a:xfrm>
          <a:prstGeom prst="rect">
            <a:avLst/>
          </a:prstGeom>
          <a:noFill/>
          <a:ln>
            <a:noFill/>
          </a:ln>
        </p:spPr>
        <p:txBody>
          <a:bodyPr anchorCtr="0" anchor="ctr" bIns="0" lIns="0" spcFirstLastPara="1" rIns="0" wrap="square" tIns="0">
            <a:noAutofit/>
          </a:bodyPr>
          <a:lstStyle>
            <a:lvl1pPr indent="-228600" lvl="0" marL="457200" algn="ctr">
              <a:spcBef>
                <a:spcPts val="1300"/>
              </a:spcBef>
              <a:spcAft>
                <a:spcPts val="0"/>
              </a:spcAft>
              <a:buSzPts val="1200"/>
              <a:buFont typeface="Arial"/>
              <a:buNone/>
              <a:defRPr>
                <a:solidFill>
                  <a:schemeClr val="accent1"/>
                </a:solidFill>
              </a:defRPr>
            </a:lvl1pPr>
            <a:lvl2pPr indent="-317500" lvl="1" marL="914400" algn="l">
              <a:spcBef>
                <a:spcPts val="500"/>
              </a:spcBef>
              <a:spcAft>
                <a:spcPts val="0"/>
              </a:spcAft>
              <a:buSzPts val="1400"/>
              <a:buChar char="▪"/>
              <a:defRPr/>
            </a:lvl2pPr>
            <a:lvl3pPr indent="-317500" lvl="2" marL="1371600" algn="l">
              <a:spcBef>
                <a:spcPts val="200"/>
              </a:spcBef>
              <a:spcAft>
                <a:spcPts val="0"/>
              </a:spcAft>
              <a:buSzPts val="1400"/>
              <a:buChar char="–"/>
              <a:defRPr/>
            </a:lvl3pPr>
            <a:lvl4pPr indent="-330200" lvl="3" marL="1828800" algn="l">
              <a:spcBef>
                <a:spcPts val="200"/>
              </a:spcBef>
              <a:spcAft>
                <a:spcPts val="0"/>
              </a:spcAft>
              <a:buSzPts val="1600"/>
              <a:buChar char="▫"/>
              <a:defRPr/>
            </a:lvl4pPr>
            <a:lvl5pPr indent="-317500" lvl="4" marL="2286000" algn="l">
              <a:spcBef>
                <a:spcPts val="100"/>
              </a:spcBef>
              <a:spcAft>
                <a:spcPts val="0"/>
              </a:spcAft>
              <a:buSzPts val="1400"/>
              <a:buChar char="−"/>
              <a:defRPr/>
            </a:lvl5pPr>
            <a:lvl6pPr indent="-317500" lvl="5" marL="2743200" algn="l">
              <a:spcBef>
                <a:spcPts val="300"/>
              </a:spcBef>
              <a:spcAft>
                <a:spcPts val="0"/>
              </a:spcAft>
              <a:buClr>
                <a:schemeClr val="dk1"/>
              </a:buClr>
              <a:buSzPts val="1400"/>
              <a:buChar char="•"/>
              <a:defRPr/>
            </a:lvl6pPr>
            <a:lvl7pPr indent="-317500" lvl="6" marL="3200400" algn="l">
              <a:spcBef>
                <a:spcPts val="300"/>
              </a:spcBef>
              <a:spcAft>
                <a:spcPts val="0"/>
              </a:spcAft>
              <a:buClr>
                <a:schemeClr val="dk1"/>
              </a:buClr>
              <a:buSzPts val="1400"/>
              <a:buChar char="•"/>
              <a:defRPr/>
            </a:lvl7pPr>
            <a:lvl8pPr indent="-317500" lvl="7" marL="3657600" algn="l">
              <a:spcBef>
                <a:spcPts val="300"/>
              </a:spcBef>
              <a:spcAft>
                <a:spcPts val="0"/>
              </a:spcAft>
              <a:buClr>
                <a:schemeClr val="dk1"/>
              </a:buClr>
              <a:buSzPts val="1400"/>
              <a:buChar char="•"/>
              <a:defRPr/>
            </a:lvl8pPr>
            <a:lvl9pPr indent="-317500" lvl="8" marL="4114800" algn="l">
              <a:spcBef>
                <a:spcPts val="300"/>
              </a:spcBef>
              <a:spcAft>
                <a:spcPts val="0"/>
              </a:spcAft>
              <a:buClr>
                <a:schemeClr val="dk1"/>
              </a:buClr>
              <a:buSzPts val="1400"/>
              <a:buChar char="•"/>
              <a:defRPr/>
            </a:lvl9pPr>
          </a:lstStyle>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Title Slide">
  <p:cSld name="1_Title Slide">
    <p:spTree>
      <p:nvGrpSpPr>
        <p:cNvPr id="228" name="Shape 228"/>
        <p:cNvGrpSpPr/>
        <p:nvPr/>
      </p:nvGrpSpPr>
      <p:grpSpPr>
        <a:xfrm>
          <a:off x="0" y="0"/>
          <a:ext cx="0" cy="0"/>
          <a:chOff x="0" y="0"/>
          <a:chExt cx="0" cy="0"/>
        </a:xfrm>
      </p:grpSpPr>
      <p:sp>
        <p:nvSpPr>
          <p:cNvPr id="229" name="Google Shape;229;p40"/>
          <p:cNvSpPr/>
          <p:nvPr/>
        </p:nvSpPr>
        <p:spPr>
          <a:xfrm>
            <a:off x="562543" y="2203706"/>
            <a:ext cx="2432400" cy="6231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b="0" i="0" lang="en" sz="3600">
                <a:solidFill>
                  <a:schemeClr val="dk1"/>
                </a:solidFill>
                <a:latin typeface="Arial"/>
                <a:ea typeface="Arial"/>
                <a:cs typeface="Arial"/>
                <a:sym typeface="Arial"/>
              </a:rPr>
              <a:t>Thank you</a:t>
            </a:r>
            <a:endParaRPr sz="1100"/>
          </a:p>
        </p:txBody>
      </p:sp>
      <p:pic>
        <p:nvPicPr>
          <p:cNvPr id="230" name="Google Shape;230;p40"/>
          <p:cNvPicPr preferRelativeResize="0"/>
          <p:nvPr/>
        </p:nvPicPr>
        <p:blipFill rotWithShape="1">
          <a:blip r:embed="rId2">
            <a:alphaModFix/>
          </a:blip>
          <a:srcRect b="0" l="0" r="0" t="0"/>
          <a:stretch/>
        </p:blipFill>
        <p:spPr>
          <a:xfrm>
            <a:off x="377902" y="4495500"/>
            <a:ext cx="1183539" cy="27000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ver with illustration scene art" showMasterSp="0">
  <p:cSld name="Cover with illustration scene art">
    <p:spTree>
      <p:nvGrpSpPr>
        <p:cNvPr id="36" name="Shape 36"/>
        <p:cNvGrpSpPr/>
        <p:nvPr/>
      </p:nvGrpSpPr>
      <p:grpSpPr>
        <a:xfrm>
          <a:off x="0" y="0"/>
          <a:ext cx="0" cy="0"/>
          <a:chOff x="0" y="0"/>
          <a:chExt cx="0" cy="0"/>
        </a:xfrm>
      </p:grpSpPr>
      <p:pic>
        <p:nvPicPr>
          <p:cNvPr id="37" name="Google Shape;37;p5"/>
          <p:cNvPicPr preferRelativeResize="0"/>
          <p:nvPr/>
        </p:nvPicPr>
        <p:blipFill rotWithShape="1">
          <a:blip r:embed="rId2">
            <a:alphaModFix/>
          </a:blip>
          <a:srcRect b="0" l="0" r="0" t="0"/>
          <a:stretch/>
        </p:blipFill>
        <p:spPr>
          <a:xfrm>
            <a:off x="215944" y="4663251"/>
            <a:ext cx="1183539" cy="270000"/>
          </a:xfrm>
          <a:prstGeom prst="rect">
            <a:avLst/>
          </a:prstGeom>
          <a:noFill/>
          <a:ln>
            <a:noFill/>
          </a:ln>
        </p:spPr>
      </p:pic>
      <p:sp>
        <p:nvSpPr>
          <p:cNvPr id="38" name="Google Shape;38;p5"/>
          <p:cNvSpPr/>
          <p:nvPr>
            <p:ph idx="2" type="pic"/>
          </p:nvPr>
        </p:nvSpPr>
        <p:spPr>
          <a:xfrm>
            <a:off x="1" y="0"/>
            <a:ext cx="9144000" cy="2572500"/>
          </a:xfrm>
          <a:prstGeom prst="rect">
            <a:avLst/>
          </a:prstGeom>
          <a:noFill/>
          <a:ln>
            <a:noFill/>
          </a:ln>
        </p:spPr>
        <p:txBody>
          <a:bodyPr anchorCtr="0" anchor="t" bIns="0" lIns="0" spcFirstLastPara="1" rIns="0" wrap="square" tIns="378000">
            <a:noAutofit/>
          </a:bodyPr>
          <a:lstStyle>
            <a:lvl1pPr lvl="0" marR="0" rtl="0" algn="ctr">
              <a:spcBef>
                <a:spcPts val="1300"/>
              </a:spcBef>
              <a:spcAft>
                <a:spcPts val="0"/>
              </a:spcAft>
              <a:buClr>
                <a:schemeClr val="accent1"/>
              </a:buClr>
              <a:buSzPts val="1000"/>
              <a:buFont typeface="Arial"/>
              <a:buNone/>
              <a:defRPr b="0" i="0" sz="1200" u="none" cap="none" strike="noStrike">
                <a:solidFill>
                  <a:schemeClr val="dk1"/>
                </a:solidFill>
                <a:latin typeface="Arial"/>
                <a:ea typeface="Arial"/>
                <a:cs typeface="Arial"/>
                <a:sym typeface="Arial"/>
              </a:defRPr>
            </a:lvl1pPr>
            <a:lvl2pPr lvl="1" marR="0" rtl="0" algn="l">
              <a:spcBef>
                <a:spcPts val="500"/>
              </a:spcBef>
              <a:spcAft>
                <a:spcPts val="0"/>
              </a:spcAft>
              <a:buClr>
                <a:schemeClr val="accent1"/>
              </a:buClr>
              <a:buSzPts val="1300"/>
              <a:buFont typeface="Noto Sans Symbols"/>
              <a:buChar char="▪"/>
              <a:defRPr b="0" i="0" sz="1300" u="none" cap="none" strike="noStrike">
                <a:solidFill>
                  <a:schemeClr val="dk1"/>
                </a:solidFill>
                <a:latin typeface="Arial"/>
                <a:ea typeface="Arial"/>
                <a:cs typeface="Arial"/>
                <a:sym typeface="Arial"/>
              </a:defRPr>
            </a:lvl2pPr>
            <a:lvl3pPr lvl="2" marR="0" rtl="0" algn="l">
              <a:spcBef>
                <a:spcPts val="200"/>
              </a:spcBef>
              <a:spcAft>
                <a:spcPts val="0"/>
              </a:spcAft>
              <a:buClr>
                <a:schemeClr val="dk1"/>
              </a:buClr>
              <a:buSzPts val="1300"/>
              <a:buFont typeface="Arial"/>
              <a:buChar char="–"/>
              <a:defRPr b="0" i="0" sz="1300" u="none" cap="none" strike="noStrike">
                <a:solidFill>
                  <a:schemeClr val="dk1"/>
                </a:solidFill>
                <a:latin typeface="Arial"/>
                <a:ea typeface="Arial"/>
                <a:cs typeface="Arial"/>
                <a:sym typeface="Arial"/>
              </a:defRPr>
            </a:lvl3pPr>
            <a:lvl4pPr lvl="3" marR="0" rtl="0" algn="l">
              <a:spcBef>
                <a:spcPts val="200"/>
              </a:spcBef>
              <a:spcAft>
                <a:spcPts val="0"/>
              </a:spcAft>
              <a:buClr>
                <a:schemeClr val="dk1"/>
              </a:buClr>
              <a:buSzPts val="1400"/>
              <a:buFont typeface="Arial"/>
              <a:buChar char="▫"/>
              <a:defRPr b="0" i="0" sz="1200" u="none" cap="none" strike="noStrike">
                <a:solidFill>
                  <a:schemeClr val="dk1"/>
                </a:solidFill>
                <a:latin typeface="Arial"/>
                <a:ea typeface="Arial"/>
                <a:cs typeface="Arial"/>
                <a:sym typeface="Arial"/>
              </a:defRPr>
            </a:lvl4pPr>
            <a:lvl5pPr lvl="4" marR="0" rtl="0" algn="l">
              <a:spcBef>
                <a:spcPts val="100"/>
              </a:spcBef>
              <a:spcAft>
                <a:spcPts val="0"/>
              </a:spcAft>
              <a:buClr>
                <a:schemeClr val="dk1"/>
              </a:buClr>
              <a:buSzPts val="1100"/>
              <a:buFont typeface="Noto Sans Symbols"/>
              <a:buChar char="−"/>
              <a:defRPr b="0" i="0" sz="1100" u="none" cap="none" strike="noStrike">
                <a:solidFill>
                  <a:schemeClr val="dk1"/>
                </a:solidFill>
                <a:latin typeface="Arial"/>
                <a:ea typeface="Arial"/>
                <a:cs typeface="Arial"/>
                <a:sym typeface="Arial"/>
              </a:defRPr>
            </a:lvl5pPr>
            <a:lvl6pPr lvl="5" marR="0" rtl="0" algn="l">
              <a:spcBef>
                <a:spcPts val="4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lvl="6" marR="0" rtl="0" algn="l">
              <a:spcBef>
                <a:spcPts val="4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lvl="7" marR="0" rtl="0" algn="l">
              <a:spcBef>
                <a:spcPts val="4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lvl="8" marR="0" rtl="0" algn="l">
              <a:spcBef>
                <a:spcPts val="4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9" name="Google Shape;39;p5"/>
          <p:cNvSpPr txBox="1"/>
          <p:nvPr/>
        </p:nvSpPr>
        <p:spPr>
          <a:xfrm>
            <a:off x="215944" y="4327250"/>
            <a:ext cx="3152700" cy="1038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Clr>
                <a:schemeClr val="accent1"/>
              </a:buClr>
              <a:buSzPts val="500"/>
              <a:buFont typeface="Arial"/>
              <a:buNone/>
            </a:pPr>
            <a:r>
              <a:rPr b="0" lang="en" sz="700">
                <a:solidFill>
                  <a:schemeClr val="dk1"/>
                </a:solidFill>
                <a:latin typeface="Arial"/>
                <a:ea typeface="Arial"/>
                <a:cs typeface="Arial"/>
                <a:sym typeface="Arial"/>
              </a:rPr>
              <a:t>INTERNAL</a:t>
            </a:r>
            <a:endParaRPr sz="1100"/>
          </a:p>
        </p:txBody>
      </p:sp>
      <p:sp>
        <p:nvSpPr>
          <p:cNvPr id="40" name="Google Shape;40;p5"/>
          <p:cNvSpPr txBox="1"/>
          <p:nvPr>
            <p:ph idx="1" type="subTitle"/>
          </p:nvPr>
        </p:nvSpPr>
        <p:spPr>
          <a:xfrm>
            <a:off x="215944" y="3847867"/>
            <a:ext cx="8173500" cy="323100"/>
          </a:xfrm>
          <a:prstGeom prst="rect">
            <a:avLst/>
          </a:prstGeom>
          <a:noFill/>
          <a:ln>
            <a:noFill/>
          </a:ln>
        </p:spPr>
        <p:txBody>
          <a:bodyPr anchorCtr="0" anchor="t" bIns="0" lIns="0" spcFirstLastPara="1" rIns="0" wrap="square" tIns="0">
            <a:noAutofit/>
          </a:bodyPr>
          <a:lstStyle>
            <a:lvl1pPr lvl="0" marR="0" algn="l">
              <a:lnSpc>
                <a:spcPct val="100000"/>
              </a:lnSpc>
              <a:spcBef>
                <a:spcPts val="0"/>
              </a:spcBef>
              <a:spcAft>
                <a:spcPts val="0"/>
              </a:spcAft>
              <a:buClr>
                <a:schemeClr val="accent1"/>
              </a:buClr>
              <a:buSzPts val="800"/>
              <a:buFont typeface="Arial"/>
              <a:buNone/>
              <a:defRPr b="0" sz="1100">
                <a:solidFill>
                  <a:schemeClr val="dk1"/>
                </a:solidFill>
              </a:defRPr>
            </a:lvl1pPr>
            <a:lvl2pPr lvl="1" algn="ctr">
              <a:spcBef>
                <a:spcPts val="500"/>
              </a:spcBef>
              <a:spcAft>
                <a:spcPts val="0"/>
              </a:spcAft>
              <a:buSzPts val="1300"/>
              <a:buNone/>
              <a:defRPr>
                <a:solidFill>
                  <a:srgbClr val="888888"/>
                </a:solidFill>
              </a:defRPr>
            </a:lvl2pPr>
            <a:lvl3pPr lvl="2" algn="ctr">
              <a:spcBef>
                <a:spcPts val="200"/>
              </a:spcBef>
              <a:spcAft>
                <a:spcPts val="0"/>
              </a:spcAft>
              <a:buSzPts val="1300"/>
              <a:buNone/>
              <a:defRPr>
                <a:solidFill>
                  <a:srgbClr val="888888"/>
                </a:solidFill>
              </a:defRPr>
            </a:lvl3pPr>
            <a:lvl4pPr lvl="3" algn="ctr">
              <a:spcBef>
                <a:spcPts val="200"/>
              </a:spcBef>
              <a:spcAft>
                <a:spcPts val="0"/>
              </a:spcAft>
              <a:buSzPts val="1400"/>
              <a:buNone/>
              <a:defRPr>
                <a:solidFill>
                  <a:srgbClr val="888888"/>
                </a:solidFill>
              </a:defRPr>
            </a:lvl4pPr>
            <a:lvl5pPr lvl="4" algn="ctr">
              <a:spcBef>
                <a:spcPts val="100"/>
              </a:spcBef>
              <a:spcAft>
                <a:spcPts val="0"/>
              </a:spcAft>
              <a:buSzPts val="1100"/>
              <a:buNone/>
              <a:defRPr>
                <a:solidFill>
                  <a:srgbClr val="888888"/>
                </a:solidFill>
              </a:defRPr>
            </a:lvl5pPr>
            <a:lvl6pPr lvl="5" algn="ctr">
              <a:spcBef>
                <a:spcPts val="400"/>
              </a:spcBef>
              <a:spcAft>
                <a:spcPts val="0"/>
              </a:spcAft>
              <a:buClr>
                <a:srgbClr val="888888"/>
              </a:buClr>
              <a:buSzPts val="1800"/>
              <a:buNone/>
              <a:defRPr>
                <a:solidFill>
                  <a:srgbClr val="888888"/>
                </a:solidFill>
              </a:defRPr>
            </a:lvl6pPr>
            <a:lvl7pPr lvl="6" algn="ctr">
              <a:spcBef>
                <a:spcPts val="400"/>
              </a:spcBef>
              <a:spcAft>
                <a:spcPts val="0"/>
              </a:spcAft>
              <a:buClr>
                <a:srgbClr val="888888"/>
              </a:buClr>
              <a:buSzPts val="1800"/>
              <a:buNone/>
              <a:defRPr>
                <a:solidFill>
                  <a:srgbClr val="888888"/>
                </a:solidFill>
              </a:defRPr>
            </a:lvl7pPr>
            <a:lvl8pPr lvl="7" algn="ctr">
              <a:spcBef>
                <a:spcPts val="400"/>
              </a:spcBef>
              <a:spcAft>
                <a:spcPts val="0"/>
              </a:spcAft>
              <a:buClr>
                <a:srgbClr val="888888"/>
              </a:buClr>
              <a:buSzPts val="1800"/>
              <a:buNone/>
              <a:defRPr>
                <a:solidFill>
                  <a:srgbClr val="888888"/>
                </a:solidFill>
              </a:defRPr>
            </a:lvl8pPr>
            <a:lvl9pPr lvl="8" algn="ctr">
              <a:spcBef>
                <a:spcPts val="400"/>
              </a:spcBef>
              <a:spcAft>
                <a:spcPts val="0"/>
              </a:spcAft>
              <a:buClr>
                <a:srgbClr val="888888"/>
              </a:buClr>
              <a:buSzPts val="1800"/>
              <a:buNone/>
              <a:defRPr>
                <a:solidFill>
                  <a:srgbClr val="888888"/>
                </a:solidFill>
              </a:defRPr>
            </a:lvl9pPr>
          </a:lstStyle>
          <a:p/>
        </p:txBody>
      </p:sp>
      <p:sp>
        <p:nvSpPr>
          <p:cNvPr id="41" name="Google Shape;41;p5"/>
          <p:cNvSpPr txBox="1"/>
          <p:nvPr>
            <p:ph idx="3" type="body"/>
          </p:nvPr>
        </p:nvSpPr>
        <p:spPr>
          <a:xfrm>
            <a:off x="215944" y="3018323"/>
            <a:ext cx="8172300" cy="747900"/>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0"/>
              </a:spcBef>
              <a:spcAft>
                <a:spcPts val="0"/>
              </a:spcAft>
              <a:buSzPts val="2200"/>
              <a:buFont typeface="Arial"/>
              <a:buNone/>
              <a:defRPr b="1" sz="2700"/>
            </a:lvl1pPr>
            <a:lvl2pPr indent="-317500" lvl="1" marL="914400" algn="l">
              <a:spcBef>
                <a:spcPts val="500"/>
              </a:spcBef>
              <a:spcAft>
                <a:spcPts val="0"/>
              </a:spcAft>
              <a:buSzPts val="1400"/>
              <a:buChar char="▪"/>
              <a:defRPr/>
            </a:lvl2pPr>
            <a:lvl3pPr indent="-317500" lvl="2" marL="1371600" algn="l">
              <a:spcBef>
                <a:spcPts val="200"/>
              </a:spcBef>
              <a:spcAft>
                <a:spcPts val="0"/>
              </a:spcAft>
              <a:buSzPts val="1400"/>
              <a:buChar char="–"/>
              <a:defRPr/>
            </a:lvl3pPr>
            <a:lvl4pPr indent="-330200" lvl="3" marL="1828800" algn="l">
              <a:spcBef>
                <a:spcPts val="200"/>
              </a:spcBef>
              <a:spcAft>
                <a:spcPts val="0"/>
              </a:spcAft>
              <a:buSzPts val="1600"/>
              <a:buChar char="▫"/>
              <a:defRPr/>
            </a:lvl4pPr>
            <a:lvl5pPr indent="-317500" lvl="4" marL="2286000" algn="l">
              <a:spcBef>
                <a:spcPts val="100"/>
              </a:spcBef>
              <a:spcAft>
                <a:spcPts val="0"/>
              </a:spcAft>
              <a:buSzPts val="1400"/>
              <a:buChar char="−"/>
              <a:defRPr/>
            </a:lvl5pPr>
            <a:lvl6pPr indent="-317500" lvl="5" marL="2743200" algn="l">
              <a:spcBef>
                <a:spcPts val="300"/>
              </a:spcBef>
              <a:spcAft>
                <a:spcPts val="0"/>
              </a:spcAft>
              <a:buClr>
                <a:schemeClr val="dk1"/>
              </a:buClr>
              <a:buSzPts val="1400"/>
              <a:buChar char="•"/>
              <a:defRPr/>
            </a:lvl6pPr>
            <a:lvl7pPr indent="-317500" lvl="6" marL="3200400" algn="l">
              <a:spcBef>
                <a:spcPts val="300"/>
              </a:spcBef>
              <a:spcAft>
                <a:spcPts val="0"/>
              </a:spcAft>
              <a:buClr>
                <a:schemeClr val="dk1"/>
              </a:buClr>
              <a:buSzPts val="1400"/>
              <a:buChar char="•"/>
              <a:defRPr/>
            </a:lvl7pPr>
            <a:lvl8pPr indent="-317500" lvl="7" marL="3657600" algn="l">
              <a:spcBef>
                <a:spcPts val="300"/>
              </a:spcBef>
              <a:spcAft>
                <a:spcPts val="0"/>
              </a:spcAft>
              <a:buClr>
                <a:schemeClr val="dk1"/>
              </a:buClr>
              <a:buSzPts val="1400"/>
              <a:buChar char="•"/>
              <a:defRPr/>
            </a:lvl8pPr>
            <a:lvl9pPr indent="-317500" lvl="8" marL="4114800" algn="l">
              <a:spcBef>
                <a:spcPts val="300"/>
              </a:spcBef>
              <a:spcAft>
                <a:spcPts val="0"/>
              </a:spcAft>
              <a:buClr>
                <a:schemeClr val="dk1"/>
              </a:buClr>
              <a:buSzPts val="1400"/>
              <a:buChar char="•"/>
              <a:defRPr/>
            </a:lvl9pPr>
          </a:lstStyle>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p:cSld name="Two Content">
    <p:spTree>
      <p:nvGrpSpPr>
        <p:cNvPr id="231" name="Shape 231"/>
        <p:cNvGrpSpPr/>
        <p:nvPr/>
      </p:nvGrpSpPr>
      <p:grpSpPr>
        <a:xfrm>
          <a:off x="0" y="0"/>
          <a:ext cx="0" cy="0"/>
          <a:chOff x="0" y="0"/>
          <a:chExt cx="0" cy="0"/>
        </a:xfrm>
      </p:grpSpPr>
      <p:sp>
        <p:nvSpPr>
          <p:cNvPr id="232" name="Google Shape;232;p41"/>
          <p:cNvSpPr txBox="1"/>
          <p:nvPr>
            <p:ph type="title"/>
          </p:nvPr>
        </p:nvSpPr>
        <p:spPr>
          <a:xfrm>
            <a:off x="377903" y="378000"/>
            <a:ext cx="8387700" cy="276900"/>
          </a:xfrm>
          <a:prstGeom prst="rect">
            <a:avLst/>
          </a:prstGeom>
          <a:noFill/>
          <a:ln>
            <a:noFill/>
          </a:ln>
        </p:spPr>
        <p:txBody>
          <a:bodyPr anchorCtr="0" anchor="t" bIns="0" lIns="0" spcFirstLastPara="1" rIns="0" wrap="square" tIns="0">
            <a:noAutofit/>
          </a:bodyPr>
          <a:lstStyle>
            <a:lvl1pPr lvl="0" algn="l">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233" name="Google Shape;233;p41"/>
          <p:cNvSpPr txBox="1"/>
          <p:nvPr>
            <p:ph idx="1" type="body"/>
          </p:nvPr>
        </p:nvSpPr>
        <p:spPr>
          <a:xfrm>
            <a:off x="628650" y="1417319"/>
            <a:ext cx="3886200" cy="3114900"/>
          </a:xfrm>
          <a:prstGeom prst="rect">
            <a:avLst/>
          </a:prstGeom>
          <a:noFill/>
          <a:ln>
            <a:noFill/>
          </a:ln>
        </p:spPr>
        <p:txBody>
          <a:bodyPr anchorCtr="0" anchor="t" bIns="0" lIns="0" spcFirstLastPara="1" rIns="0" wrap="square" tIns="0">
            <a:noAutofit/>
          </a:bodyPr>
          <a:lstStyle>
            <a:lvl1pPr indent="-228600" lvl="0" marL="457200" algn="l">
              <a:spcBef>
                <a:spcPts val="1300"/>
              </a:spcBef>
              <a:spcAft>
                <a:spcPts val="0"/>
              </a:spcAft>
              <a:buSzPts val="1100"/>
              <a:buNone/>
              <a:defRPr/>
            </a:lvl1pPr>
            <a:lvl2pPr indent="-317500" lvl="1" marL="914400" algn="l">
              <a:spcBef>
                <a:spcPts val="500"/>
              </a:spcBef>
              <a:spcAft>
                <a:spcPts val="0"/>
              </a:spcAft>
              <a:buSzPts val="1400"/>
              <a:buChar char="▪"/>
              <a:defRPr/>
            </a:lvl2pPr>
            <a:lvl3pPr indent="-317500" lvl="2" marL="1371600" algn="l">
              <a:spcBef>
                <a:spcPts val="200"/>
              </a:spcBef>
              <a:spcAft>
                <a:spcPts val="0"/>
              </a:spcAft>
              <a:buSzPts val="1400"/>
              <a:buChar char="–"/>
              <a:defRPr/>
            </a:lvl3pPr>
            <a:lvl4pPr indent="-330200" lvl="3" marL="1828800" algn="l">
              <a:spcBef>
                <a:spcPts val="200"/>
              </a:spcBef>
              <a:spcAft>
                <a:spcPts val="0"/>
              </a:spcAft>
              <a:buSzPts val="1600"/>
              <a:buChar char="▫"/>
              <a:defRPr/>
            </a:lvl4pPr>
            <a:lvl5pPr indent="-317500" lvl="4" marL="2286000" algn="l">
              <a:spcBef>
                <a:spcPts val="100"/>
              </a:spcBef>
              <a:spcAft>
                <a:spcPts val="0"/>
              </a:spcAft>
              <a:buSzPts val="1400"/>
              <a:buChar char="−"/>
              <a:defRPr/>
            </a:lvl5pPr>
            <a:lvl6pPr indent="-317500" lvl="5" marL="2743200" algn="l">
              <a:spcBef>
                <a:spcPts val="300"/>
              </a:spcBef>
              <a:spcAft>
                <a:spcPts val="0"/>
              </a:spcAft>
              <a:buClr>
                <a:schemeClr val="dk1"/>
              </a:buClr>
              <a:buSzPts val="1400"/>
              <a:buChar char="•"/>
              <a:defRPr/>
            </a:lvl6pPr>
            <a:lvl7pPr indent="-317500" lvl="6" marL="3200400" algn="l">
              <a:spcBef>
                <a:spcPts val="300"/>
              </a:spcBef>
              <a:spcAft>
                <a:spcPts val="0"/>
              </a:spcAft>
              <a:buClr>
                <a:schemeClr val="dk1"/>
              </a:buClr>
              <a:buSzPts val="1400"/>
              <a:buChar char="•"/>
              <a:defRPr/>
            </a:lvl7pPr>
            <a:lvl8pPr indent="-317500" lvl="7" marL="3657600" algn="l">
              <a:spcBef>
                <a:spcPts val="300"/>
              </a:spcBef>
              <a:spcAft>
                <a:spcPts val="0"/>
              </a:spcAft>
              <a:buClr>
                <a:schemeClr val="dk1"/>
              </a:buClr>
              <a:buSzPts val="1400"/>
              <a:buChar char="•"/>
              <a:defRPr/>
            </a:lvl8pPr>
            <a:lvl9pPr indent="-317500" lvl="8" marL="4114800" algn="l">
              <a:spcBef>
                <a:spcPts val="300"/>
              </a:spcBef>
              <a:spcAft>
                <a:spcPts val="0"/>
              </a:spcAft>
              <a:buClr>
                <a:schemeClr val="dk1"/>
              </a:buClr>
              <a:buSzPts val="1400"/>
              <a:buChar char="•"/>
              <a:defRPr/>
            </a:lvl9pPr>
          </a:lstStyle>
          <a:p/>
        </p:txBody>
      </p:sp>
      <p:sp>
        <p:nvSpPr>
          <p:cNvPr id="234" name="Google Shape;234;p41"/>
          <p:cNvSpPr txBox="1"/>
          <p:nvPr>
            <p:ph idx="2" type="body"/>
          </p:nvPr>
        </p:nvSpPr>
        <p:spPr>
          <a:xfrm>
            <a:off x="4629151" y="1417319"/>
            <a:ext cx="3886200" cy="3114900"/>
          </a:xfrm>
          <a:prstGeom prst="rect">
            <a:avLst/>
          </a:prstGeom>
          <a:noFill/>
          <a:ln>
            <a:noFill/>
          </a:ln>
        </p:spPr>
        <p:txBody>
          <a:bodyPr anchorCtr="0" anchor="t" bIns="0" lIns="0" spcFirstLastPara="1" rIns="0" wrap="square" tIns="0">
            <a:noAutofit/>
          </a:bodyPr>
          <a:lstStyle>
            <a:lvl1pPr indent="-228600" lvl="0" marL="457200" algn="l">
              <a:spcBef>
                <a:spcPts val="1300"/>
              </a:spcBef>
              <a:spcAft>
                <a:spcPts val="0"/>
              </a:spcAft>
              <a:buSzPts val="1100"/>
              <a:buNone/>
              <a:defRPr/>
            </a:lvl1pPr>
            <a:lvl2pPr indent="-317500" lvl="1" marL="914400" algn="l">
              <a:spcBef>
                <a:spcPts val="500"/>
              </a:spcBef>
              <a:spcAft>
                <a:spcPts val="0"/>
              </a:spcAft>
              <a:buSzPts val="1400"/>
              <a:buChar char="▪"/>
              <a:defRPr/>
            </a:lvl2pPr>
            <a:lvl3pPr indent="-317500" lvl="2" marL="1371600" algn="l">
              <a:spcBef>
                <a:spcPts val="200"/>
              </a:spcBef>
              <a:spcAft>
                <a:spcPts val="0"/>
              </a:spcAft>
              <a:buSzPts val="1400"/>
              <a:buChar char="–"/>
              <a:defRPr/>
            </a:lvl3pPr>
            <a:lvl4pPr indent="-330200" lvl="3" marL="1828800" algn="l">
              <a:spcBef>
                <a:spcPts val="200"/>
              </a:spcBef>
              <a:spcAft>
                <a:spcPts val="0"/>
              </a:spcAft>
              <a:buSzPts val="1600"/>
              <a:buChar char="▫"/>
              <a:defRPr/>
            </a:lvl4pPr>
            <a:lvl5pPr indent="-317500" lvl="4" marL="2286000" algn="l">
              <a:spcBef>
                <a:spcPts val="100"/>
              </a:spcBef>
              <a:spcAft>
                <a:spcPts val="0"/>
              </a:spcAft>
              <a:buSzPts val="1400"/>
              <a:buChar char="−"/>
              <a:defRPr/>
            </a:lvl5pPr>
            <a:lvl6pPr indent="-317500" lvl="5" marL="2743200" algn="l">
              <a:spcBef>
                <a:spcPts val="300"/>
              </a:spcBef>
              <a:spcAft>
                <a:spcPts val="0"/>
              </a:spcAft>
              <a:buClr>
                <a:schemeClr val="dk1"/>
              </a:buClr>
              <a:buSzPts val="1400"/>
              <a:buChar char="•"/>
              <a:defRPr/>
            </a:lvl6pPr>
            <a:lvl7pPr indent="-317500" lvl="6" marL="3200400" algn="l">
              <a:spcBef>
                <a:spcPts val="300"/>
              </a:spcBef>
              <a:spcAft>
                <a:spcPts val="0"/>
              </a:spcAft>
              <a:buClr>
                <a:schemeClr val="dk1"/>
              </a:buClr>
              <a:buSzPts val="1400"/>
              <a:buChar char="•"/>
              <a:defRPr/>
            </a:lvl7pPr>
            <a:lvl8pPr indent="-317500" lvl="7" marL="3657600" algn="l">
              <a:spcBef>
                <a:spcPts val="300"/>
              </a:spcBef>
              <a:spcAft>
                <a:spcPts val="0"/>
              </a:spcAft>
              <a:buClr>
                <a:schemeClr val="dk1"/>
              </a:buClr>
              <a:buSzPts val="1400"/>
              <a:buChar char="•"/>
              <a:defRPr/>
            </a:lvl8pPr>
            <a:lvl9pPr indent="-317500" lvl="8" marL="4114800" algn="l">
              <a:spcBef>
                <a:spcPts val="300"/>
              </a:spcBef>
              <a:spcAft>
                <a:spcPts val="0"/>
              </a:spcAft>
              <a:buClr>
                <a:schemeClr val="dk1"/>
              </a:buClr>
              <a:buSzPts val="1400"/>
              <a:buChar char="•"/>
              <a:defRPr/>
            </a:lvl9pPr>
          </a:lstStyle>
          <a:p/>
        </p:txBody>
      </p:sp>
      <p:sp>
        <p:nvSpPr>
          <p:cNvPr id="235" name="Google Shape;235;p41"/>
          <p:cNvSpPr txBox="1"/>
          <p:nvPr>
            <p:ph idx="12" type="sldNum"/>
          </p:nvPr>
        </p:nvSpPr>
        <p:spPr>
          <a:xfrm>
            <a:off x="0" y="0"/>
            <a:ext cx="2250000" cy="2250000"/>
          </a:xfrm>
          <a:prstGeom prst="rect">
            <a:avLst/>
          </a:prstGeom>
          <a:noFill/>
          <a:ln>
            <a:noFill/>
          </a:ln>
        </p:spPr>
        <p:txBody>
          <a:bodyPr anchorCtr="0" anchor="t" bIns="34275" lIns="68575" spcFirstLastPara="1" rIns="68575" wrap="square" tIns="34275">
            <a:noAutofit/>
          </a:bodyPr>
          <a:lstStyle>
            <a:lvl1pPr indent="0" lvl="0" marL="0" marR="0" rtl="0" algn="l">
              <a:spcBef>
                <a:spcPts val="0"/>
              </a:spcBef>
              <a:buNone/>
              <a:defRPr sz="1400">
                <a:solidFill>
                  <a:schemeClr val="dk1"/>
                </a:solidFill>
                <a:latin typeface="Arial"/>
                <a:ea typeface="Arial"/>
                <a:cs typeface="Arial"/>
                <a:sym typeface="Arial"/>
              </a:defRPr>
            </a:lvl1pPr>
            <a:lvl2pPr indent="0" lvl="1" marL="0" marR="0" rtl="0" algn="l">
              <a:spcBef>
                <a:spcPts val="0"/>
              </a:spcBef>
              <a:buNone/>
              <a:defRPr sz="1400">
                <a:solidFill>
                  <a:schemeClr val="dk1"/>
                </a:solidFill>
                <a:latin typeface="Arial"/>
                <a:ea typeface="Arial"/>
                <a:cs typeface="Arial"/>
                <a:sym typeface="Arial"/>
              </a:defRPr>
            </a:lvl2pPr>
            <a:lvl3pPr indent="0" lvl="2" marL="0" marR="0" rtl="0" algn="l">
              <a:spcBef>
                <a:spcPts val="0"/>
              </a:spcBef>
              <a:buNone/>
              <a:defRPr sz="1400">
                <a:solidFill>
                  <a:schemeClr val="dk1"/>
                </a:solidFill>
                <a:latin typeface="Arial"/>
                <a:ea typeface="Arial"/>
                <a:cs typeface="Arial"/>
                <a:sym typeface="Arial"/>
              </a:defRPr>
            </a:lvl3pPr>
            <a:lvl4pPr indent="0" lvl="3" marL="0" marR="0" rtl="0" algn="l">
              <a:spcBef>
                <a:spcPts val="0"/>
              </a:spcBef>
              <a:buNone/>
              <a:defRPr sz="1400">
                <a:solidFill>
                  <a:schemeClr val="dk1"/>
                </a:solidFill>
                <a:latin typeface="Arial"/>
                <a:ea typeface="Arial"/>
                <a:cs typeface="Arial"/>
                <a:sym typeface="Arial"/>
              </a:defRPr>
            </a:lvl4pPr>
            <a:lvl5pPr indent="0" lvl="4" marL="0" marR="0" rtl="0" algn="l">
              <a:spcBef>
                <a:spcPts val="0"/>
              </a:spcBef>
              <a:buNone/>
              <a:defRPr sz="1400">
                <a:solidFill>
                  <a:schemeClr val="dk1"/>
                </a:solidFill>
                <a:latin typeface="Arial"/>
                <a:ea typeface="Arial"/>
                <a:cs typeface="Arial"/>
                <a:sym typeface="Arial"/>
              </a:defRPr>
            </a:lvl5pPr>
            <a:lvl6pPr indent="0" lvl="5" marL="0" marR="0" rtl="0" algn="l">
              <a:spcBef>
                <a:spcPts val="0"/>
              </a:spcBef>
              <a:buNone/>
              <a:defRPr sz="1400">
                <a:solidFill>
                  <a:schemeClr val="dk1"/>
                </a:solidFill>
                <a:latin typeface="Arial"/>
                <a:ea typeface="Arial"/>
                <a:cs typeface="Arial"/>
                <a:sym typeface="Arial"/>
              </a:defRPr>
            </a:lvl6pPr>
            <a:lvl7pPr indent="0" lvl="6" marL="0" marR="0" rtl="0" algn="l">
              <a:spcBef>
                <a:spcPts val="0"/>
              </a:spcBef>
              <a:buNone/>
              <a:defRPr sz="1400">
                <a:solidFill>
                  <a:schemeClr val="dk1"/>
                </a:solidFill>
                <a:latin typeface="Arial"/>
                <a:ea typeface="Arial"/>
                <a:cs typeface="Arial"/>
                <a:sym typeface="Arial"/>
              </a:defRPr>
            </a:lvl7pPr>
            <a:lvl8pPr indent="0" lvl="7" marL="0" marR="0" rtl="0" algn="l">
              <a:spcBef>
                <a:spcPts val="0"/>
              </a:spcBef>
              <a:buNone/>
              <a:defRPr sz="1400">
                <a:solidFill>
                  <a:schemeClr val="dk1"/>
                </a:solidFill>
                <a:latin typeface="Arial"/>
                <a:ea typeface="Arial"/>
                <a:cs typeface="Arial"/>
                <a:sym typeface="Arial"/>
              </a:defRPr>
            </a:lvl8pPr>
            <a:lvl9pPr indent="0" lvl="8" marL="0" marR="0" rtl="0" algn="l">
              <a:spcBef>
                <a:spcPts val="0"/>
              </a:spcBef>
              <a:buNone/>
              <a:defRPr sz="1400">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Roadmap_TwoContent">
  <p:cSld name="Roadmap_TwoContent">
    <p:spTree>
      <p:nvGrpSpPr>
        <p:cNvPr id="236" name="Shape 236"/>
        <p:cNvGrpSpPr/>
        <p:nvPr/>
      </p:nvGrpSpPr>
      <p:grpSpPr>
        <a:xfrm>
          <a:off x="0" y="0"/>
          <a:ext cx="0" cy="0"/>
          <a:chOff x="0" y="0"/>
          <a:chExt cx="0" cy="0"/>
        </a:xfrm>
      </p:grpSpPr>
      <p:sp>
        <p:nvSpPr>
          <p:cNvPr id="237" name="Google Shape;237;p42"/>
          <p:cNvSpPr txBox="1"/>
          <p:nvPr>
            <p:ph type="title"/>
          </p:nvPr>
        </p:nvSpPr>
        <p:spPr>
          <a:xfrm>
            <a:off x="377903" y="378000"/>
            <a:ext cx="8387700" cy="276900"/>
          </a:xfrm>
          <a:prstGeom prst="rect">
            <a:avLst/>
          </a:prstGeom>
          <a:noFill/>
          <a:ln>
            <a:noFill/>
          </a:ln>
        </p:spPr>
        <p:txBody>
          <a:bodyPr anchorCtr="0" anchor="t" bIns="0" lIns="0" spcFirstLastPara="1" rIns="0" wrap="square" tIns="0">
            <a:noAutofit/>
          </a:bodyPr>
          <a:lstStyle>
            <a:lvl1pPr lvl="0" algn="l">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238" name="Google Shape;238;p42"/>
          <p:cNvSpPr txBox="1"/>
          <p:nvPr>
            <p:ph idx="1" type="body"/>
          </p:nvPr>
        </p:nvSpPr>
        <p:spPr>
          <a:xfrm>
            <a:off x="628650" y="1417319"/>
            <a:ext cx="3886200" cy="3114900"/>
          </a:xfrm>
          <a:prstGeom prst="rect">
            <a:avLst/>
          </a:prstGeom>
          <a:noFill/>
          <a:ln>
            <a:noFill/>
          </a:ln>
        </p:spPr>
        <p:txBody>
          <a:bodyPr anchorCtr="0" anchor="t" bIns="0" lIns="0" spcFirstLastPara="1" rIns="0" wrap="square" tIns="0">
            <a:noAutofit/>
          </a:bodyPr>
          <a:lstStyle>
            <a:lvl1pPr indent="-228600" lvl="0" marL="457200" algn="l">
              <a:spcBef>
                <a:spcPts val="1300"/>
              </a:spcBef>
              <a:spcAft>
                <a:spcPts val="0"/>
              </a:spcAft>
              <a:buSzPts val="1100"/>
              <a:buNone/>
              <a:defRPr/>
            </a:lvl1pPr>
            <a:lvl2pPr indent="-317500" lvl="1" marL="914400" algn="l">
              <a:spcBef>
                <a:spcPts val="500"/>
              </a:spcBef>
              <a:spcAft>
                <a:spcPts val="0"/>
              </a:spcAft>
              <a:buSzPts val="1400"/>
              <a:buChar char="▪"/>
              <a:defRPr/>
            </a:lvl2pPr>
            <a:lvl3pPr indent="-317500" lvl="2" marL="1371600" algn="l">
              <a:spcBef>
                <a:spcPts val="200"/>
              </a:spcBef>
              <a:spcAft>
                <a:spcPts val="0"/>
              </a:spcAft>
              <a:buSzPts val="1400"/>
              <a:buChar char="–"/>
              <a:defRPr/>
            </a:lvl3pPr>
            <a:lvl4pPr indent="-330200" lvl="3" marL="1828800" algn="l">
              <a:spcBef>
                <a:spcPts val="200"/>
              </a:spcBef>
              <a:spcAft>
                <a:spcPts val="0"/>
              </a:spcAft>
              <a:buSzPts val="1600"/>
              <a:buChar char="▫"/>
              <a:defRPr/>
            </a:lvl4pPr>
            <a:lvl5pPr indent="-317500" lvl="4" marL="2286000" algn="l">
              <a:spcBef>
                <a:spcPts val="100"/>
              </a:spcBef>
              <a:spcAft>
                <a:spcPts val="0"/>
              </a:spcAft>
              <a:buSzPts val="1400"/>
              <a:buChar char="−"/>
              <a:defRPr/>
            </a:lvl5pPr>
            <a:lvl6pPr indent="-317500" lvl="5" marL="2743200" algn="l">
              <a:spcBef>
                <a:spcPts val="300"/>
              </a:spcBef>
              <a:spcAft>
                <a:spcPts val="0"/>
              </a:spcAft>
              <a:buClr>
                <a:schemeClr val="dk1"/>
              </a:buClr>
              <a:buSzPts val="1400"/>
              <a:buChar char="•"/>
              <a:defRPr/>
            </a:lvl6pPr>
            <a:lvl7pPr indent="-317500" lvl="6" marL="3200400" algn="l">
              <a:spcBef>
                <a:spcPts val="300"/>
              </a:spcBef>
              <a:spcAft>
                <a:spcPts val="0"/>
              </a:spcAft>
              <a:buClr>
                <a:schemeClr val="dk1"/>
              </a:buClr>
              <a:buSzPts val="1400"/>
              <a:buChar char="•"/>
              <a:defRPr/>
            </a:lvl7pPr>
            <a:lvl8pPr indent="-317500" lvl="7" marL="3657600" algn="l">
              <a:spcBef>
                <a:spcPts val="300"/>
              </a:spcBef>
              <a:spcAft>
                <a:spcPts val="0"/>
              </a:spcAft>
              <a:buClr>
                <a:schemeClr val="dk1"/>
              </a:buClr>
              <a:buSzPts val="1400"/>
              <a:buChar char="•"/>
              <a:defRPr/>
            </a:lvl8pPr>
            <a:lvl9pPr indent="-317500" lvl="8" marL="4114800" algn="l">
              <a:spcBef>
                <a:spcPts val="300"/>
              </a:spcBef>
              <a:spcAft>
                <a:spcPts val="0"/>
              </a:spcAft>
              <a:buClr>
                <a:schemeClr val="dk1"/>
              </a:buClr>
              <a:buSzPts val="1400"/>
              <a:buChar char="•"/>
              <a:defRPr/>
            </a:lvl9pPr>
          </a:lstStyle>
          <a:p/>
        </p:txBody>
      </p:sp>
      <p:sp>
        <p:nvSpPr>
          <p:cNvPr id="239" name="Google Shape;239;p42"/>
          <p:cNvSpPr txBox="1"/>
          <p:nvPr>
            <p:ph idx="2" type="body"/>
          </p:nvPr>
        </p:nvSpPr>
        <p:spPr>
          <a:xfrm>
            <a:off x="4629151" y="1417319"/>
            <a:ext cx="3886200" cy="3114900"/>
          </a:xfrm>
          <a:prstGeom prst="rect">
            <a:avLst/>
          </a:prstGeom>
          <a:noFill/>
          <a:ln>
            <a:noFill/>
          </a:ln>
        </p:spPr>
        <p:txBody>
          <a:bodyPr anchorCtr="0" anchor="t" bIns="0" lIns="0" spcFirstLastPara="1" rIns="0" wrap="square" tIns="0">
            <a:noAutofit/>
          </a:bodyPr>
          <a:lstStyle>
            <a:lvl1pPr indent="-228600" lvl="0" marL="457200" algn="l">
              <a:spcBef>
                <a:spcPts val="1300"/>
              </a:spcBef>
              <a:spcAft>
                <a:spcPts val="0"/>
              </a:spcAft>
              <a:buSzPts val="1100"/>
              <a:buNone/>
              <a:defRPr/>
            </a:lvl1pPr>
            <a:lvl2pPr indent="-317500" lvl="1" marL="914400" algn="l">
              <a:spcBef>
                <a:spcPts val="500"/>
              </a:spcBef>
              <a:spcAft>
                <a:spcPts val="0"/>
              </a:spcAft>
              <a:buSzPts val="1400"/>
              <a:buChar char="▪"/>
              <a:defRPr/>
            </a:lvl2pPr>
            <a:lvl3pPr indent="-317500" lvl="2" marL="1371600" algn="l">
              <a:spcBef>
                <a:spcPts val="200"/>
              </a:spcBef>
              <a:spcAft>
                <a:spcPts val="0"/>
              </a:spcAft>
              <a:buSzPts val="1400"/>
              <a:buChar char="–"/>
              <a:defRPr/>
            </a:lvl3pPr>
            <a:lvl4pPr indent="-330200" lvl="3" marL="1828800" algn="l">
              <a:spcBef>
                <a:spcPts val="200"/>
              </a:spcBef>
              <a:spcAft>
                <a:spcPts val="0"/>
              </a:spcAft>
              <a:buSzPts val="1600"/>
              <a:buChar char="▫"/>
              <a:defRPr/>
            </a:lvl4pPr>
            <a:lvl5pPr indent="-317500" lvl="4" marL="2286000" algn="l">
              <a:spcBef>
                <a:spcPts val="100"/>
              </a:spcBef>
              <a:spcAft>
                <a:spcPts val="0"/>
              </a:spcAft>
              <a:buSzPts val="1400"/>
              <a:buChar char="−"/>
              <a:defRPr/>
            </a:lvl5pPr>
            <a:lvl6pPr indent="-317500" lvl="5" marL="2743200" algn="l">
              <a:spcBef>
                <a:spcPts val="300"/>
              </a:spcBef>
              <a:spcAft>
                <a:spcPts val="0"/>
              </a:spcAft>
              <a:buClr>
                <a:schemeClr val="dk1"/>
              </a:buClr>
              <a:buSzPts val="1400"/>
              <a:buChar char="•"/>
              <a:defRPr/>
            </a:lvl6pPr>
            <a:lvl7pPr indent="-317500" lvl="6" marL="3200400" algn="l">
              <a:spcBef>
                <a:spcPts val="300"/>
              </a:spcBef>
              <a:spcAft>
                <a:spcPts val="0"/>
              </a:spcAft>
              <a:buClr>
                <a:schemeClr val="dk1"/>
              </a:buClr>
              <a:buSzPts val="1400"/>
              <a:buChar char="•"/>
              <a:defRPr/>
            </a:lvl7pPr>
            <a:lvl8pPr indent="-317500" lvl="7" marL="3657600" algn="l">
              <a:spcBef>
                <a:spcPts val="300"/>
              </a:spcBef>
              <a:spcAft>
                <a:spcPts val="0"/>
              </a:spcAft>
              <a:buClr>
                <a:schemeClr val="dk1"/>
              </a:buClr>
              <a:buSzPts val="1400"/>
              <a:buChar char="•"/>
              <a:defRPr/>
            </a:lvl8pPr>
            <a:lvl9pPr indent="-317500" lvl="8" marL="4114800" algn="l">
              <a:spcBef>
                <a:spcPts val="300"/>
              </a:spcBef>
              <a:spcAft>
                <a:spcPts val="0"/>
              </a:spcAft>
              <a:buClr>
                <a:schemeClr val="dk1"/>
              </a:buClr>
              <a:buSzPts val="1400"/>
              <a:buChar char="•"/>
              <a:defRPr/>
            </a:lvl9pPr>
          </a:lstStyle>
          <a:p/>
        </p:txBody>
      </p:sp>
      <p:sp>
        <p:nvSpPr>
          <p:cNvPr id="240" name="Google Shape;240;p42"/>
          <p:cNvSpPr/>
          <p:nvPr/>
        </p:nvSpPr>
        <p:spPr>
          <a:xfrm>
            <a:off x="4764024" y="4892040"/>
            <a:ext cx="4380000" cy="251400"/>
          </a:xfrm>
          <a:prstGeom prst="rect">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300">
              <a:solidFill>
                <a:schemeClr val="lt1"/>
              </a:solidFill>
              <a:latin typeface="Arial"/>
              <a:ea typeface="Arial"/>
              <a:cs typeface="Arial"/>
              <a:sym typeface="Arial"/>
            </a:endParaRPr>
          </a:p>
        </p:txBody>
      </p:sp>
      <p:sp>
        <p:nvSpPr>
          <p:cNvPr id="241" name="Google Shape;241;p42"/>
          <p:cNvSpPr txBox="1"/>
          <p:nvPr/>
        </p:nvSpPr>
        <p:spPr>
          <a:xfrm>
            <a:off x="4890897" y="4934217"/>
            <a:ext cx="3264300" cy="1731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b="0" i="0" lang="en" sz="700">
                <a:solidFill>
                  <a:schemeClr val="lt1"/>
                </a:solidFill>
                <a:latin typeface="Arial"/>
                <a:ea typeface="Arial"/>
                <a:cs typeface="Arial"/>
                <a:sym typeface="Arial"/>
              </a:rPr>
              <a:t>This is the current state of</a:t>
            </a:r>
            <a:r>
              <a:rPr b="0" i="0" lang="en" sz="700">
                <a:solidFill>
                  <a:schemeClr val="lt1"/>
                </a:solidFill>
                <a:latin typeface="Arial"/>
                <a:ea typeface="Arial"/>
                <a:cs typeface="Arial"/>
                <a:sym typeface="Arial"/>
              </a:rPr>
              <a:t> planning and may be changed by SAP at any time</a:t>
            </a:r>
            <a:endParaRPr b="0" i="0" sz="700">
              <a:solidFill>
                <a:schemeClr val="lt1"/>
              </a:solidFill>
              <a:latin typeface="Arial"/>
              <a:ea typeface="Arial"/>
              <a:cs typeface="Arial"/>
              <a:sym typeface="Arial"/>
            </a:endParaRPr>
          </a:p>
        </p:txBody>
      </p:sp>
      <p:sp>
        <p:nvSpPr>
          <p:cNvPr id="242" name="Google Shape;242;p42"/>
          <p:cNvSpPr txBox="1"/>
          <p:nvPr>
            <p:ph idx="12" type="sldNum"/>
          </p:nvPr>
        </p:nvSpPr>
        <p:spPr>
          <a:xfrm>
            <a:off x="8349615" y="4946149"/>
            <a:ext cx="331500" cy="215700"/>
          </a:xfrm>
          <a:prstGeom prst="rect">
            <a:avLst/>
          </a:prstGeom>
          <a:noFill/>
          <a:ln>
            <a:noFill/>
          </a:ln>
        </p:spPr>
        <p:txBody>
          <a:bodyPr anchorCtr="0" anchor="t" bIns="34275" lIns="68575" spcFirstLastPara="1" rIns="68575" wrap="square" tIns="34275">
            <a:noAutofit/>
          </a:bodyPr>
          <a:lstStyle>
            <a:lvl1pPr indent="0" lvl="0" marL="0" marR="0" rtl="0" algn="l">
              <a:spcBef>
                <a:spcPts val="0"/>
              </a:spcBef>
              <a:buNone/>
              <a:defRPr b="0" i="0" sz="700">
                <a:solidFill>
                  <a:schemeClr val="lt1"/>
                </a:solidFill>
                <a:latin typeface="Arial"/>
                <a:ea typeface="Arial"/>
                <a:cs typeface="Arial"/>
                <a:sym typeface="Arial"/>
              </a:defRPr>
            </a:lvl1pPr>
            <a:lvl2pPr indent="0" lvl="1" marL="0" marR="0" rtl="0" algn="l">
              <a:spcBef>
                <a:spcPts val="0"/>
              </a:spcBef>
              <a:buNone/>
              <a:defRPr b="0" i="0" sz="700">
                <a:solidFill>
                  <a:schemeClr val="lt1"/>
                </a:solidFill>
                <a:latin typeface="Arial"/>
                <a:ea typeface="Arial"/>
                <a:cs typeface="Arial"/>
                <a:sym typeface="Arial"/>
              </a:defRPr>
            </a:lvl2pPr>
            <a:lvl3pPr indent="0" lvl="2" marL="0" marR="0" rtl="0" algn="l">
              <a:spcBef>
                <a:spcPts val="0"/>
              </a:spcBef>
              <a:buNone/>
              <a:defRPr b="0" i="0" sz="700">
                <a:solidFill>
                  <a:schemeClr val="lt1"/>
                </a:solidFill>
                <a:latin typeface="Arial"/>
                <a:ea typeface="Arial"/>
                <a:cs typeface="Arial"/>
                <a:sym typeface="Arial"/>
              </a:defRPr>
            </a:lvl3pPr>
            <a:lvl4pPr indent="0" lvl="3" marL="0" marR="0" rtl="0" algn="l">
              <a:spcBef>
                <a:spcPts val="0"/>
              </a:spcBef>
              <a:buNone/>
              <a:defRPr b="0" i="0" sz="700">
                <a:solidFill>
                  <a:schemeClr val="lt1"/>
                </a:solidFill>
                <a:latin typeface="Arial"/>
                <a:ea typeface="Arial"/>
                <a:cs typeface="Arial"/>
                <a:sym typeface="Arial"/>
              </a:defRPr>
            </a:lvl4pPr>
            <a:lvl5pPr indent="0" lvl="4" marL="0" marR="0" rtl="0" algn="l">
              <a:spcBef>
                <a:spcPts val="0"/>
              </a:spcBef>
              <a:buNone/>
              <a:defRPr b="0" i="0" sz="700">
                <a:solidFill>
                  <a:schemeClr val="lt1"/>
                </a:solidFill>
                <a:latin typeface="Arial"/>
                <a:ea typeface="Arial"/>
                <a:cs typeface="Arial"/>
                <a:sym typeface="Arial"/>
              </a:defRPr>
            </a:lvl5pPr>
            <a:lvl6pPr indent="0" lvl="5" marL="0" marR="0" rtl="0" algn="l">
              <a:spcBef>
                <a:spcPts val="0"/>
              </a:spcBef>
              <a:buNone/>
              <a:defRPr b="0" i="0" sz="700">
                <a:solidFill>
                  <a:schemeClr val="lt1"/>
                </a:solidFill>
                <a:latin typeface="Arial"/>
                <a:ea typeface="Arial"/>
                <a:cs typeface="Arial"/>
                <a:sym typeface="Arial"/>
              </a:defRPr>
            </a:lvl6pPr>
            <a:lvl7pPr indent="0" lvl="6" marL="0" marR="0" rtl="0" algn="l">
              <a:spcBef>
                <a:spcPts val="0"/>
              </a:spcBef>
              <a:buNone/>
              <a:defRPr b="0" i="0" sz="700">
                <a:solidFill>
                  <a:schemeClr val="lt1"/>
                </a:solidFill>
                <a:latin typeface="Arial"/>
                <a:ea typeface="Arial"/>
                <a:cs typeface="Arial"/>
                <a:sym typeface="Arial"/>
              </a:defRPr>
            </a:lvl7pPr>
            <a:lvl8pPr indent="0" lvl="7" marL="0" marR="0" rtl="0" algn="l">
              <a:spcBef>
                <a:spcPts val="0"/>
              </a:spcBef>
              <a:buNone/>
              <a:defRPr b="0" i="0" sz="700">
                <a:solidFill>
                  <a:schemeClr val="lt1"/>
                </a:solidFill>
                <a:latin typeface="Arial"/>
                <a:ea typeface="Arial"/>
                <a:cs typeface="Arial"/>
                <a:sym typeface="Arial"/>
              </a:defRPr>
            </a:lvl8pPr>
            <a:lvl9pPr indent="0" lvl="8" marL="0" marR="0" rtl="0" algn="l">
              <a:spcBef>
                <a:spcPts val="0"/>
              </a:spcBef>
              <a:buNone/>
              <a:defRPr b="0" i="0" sz="700">
                <a:solidFill>
                  <a:schemeClr val="lt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with picture - two lines" showMasterSp="0">
  <p:cSld name="Title with picture - two lines">
    <p:bg>
      <p:bgPr>
        <a:solidFill>
          <a:srgbClr val="E0E0E0"/>
        </a:solidFill>
      </p:bgPr>
    </p:bg>
    <p:spTree>
      <p:nvGrpSpPr>
        <p:cNvPr id="243" name="Shape 243"/>
        <p:cNvGrpSpPr/>
        <p:nvPr/>
      </p:nvGrpSpPr>
      <p:grpSpPr>
        <a:xfrm>
          <a:off x="0" y="0"/>
          <a:ext cx="0" cy="0"/>
          <a:chOff x="0" y="0"/>
          <a:chExt cx="0" cy="0"/>
        </a:xfrm>
      </p:grpSpPr>
      <p:sp>
        <p:nvSpPr>
          <p:cNvPr id="244" name="Google Shape;244;p43"/>
          <p:cNvSpPr/>
          <p:nvPr/>
        </p:nvSpPr>
        <p:spPr>
          <a:xfrm>
            <a:off x="242937" y="0"/>
            <a:ext cx="8656500" cy="1619700"/>
          </a:xfrm>
          <a:prstGeom prst="rect">
            <a:avLst/>
          </a:prstGeom>
          <a:solidFill>
            <a:schemeClr val="lt1">
              <a:alpha val="74901"/>
            </a:schemeClr>
          </a:solidFill>
          <a:ln>
            <a:noFill/>
          </a:ln>
        </p:spPr>
        <p:txBody>
          <a:bodyPr anchorCtr="0" anchor="b" bIns="64250" lIns="80325" spcFirstLastPara="1" rIns="80325" wrap="square" tIns="64250">
            <a:noAutofit/>
          </a:bodyPr>
          <a:lstStyle/>
          <a:p>
            <a:pPr indent="0" lvl="0" marL="0" marR="0" rtl="0" algn="ctr">
              <a:spcBef>
                <a:spcPts val="0"/>
              </a:spcBef>
              <a:spcAft>
                <a:spcPts val="0"/>
              </a:spcAft>
              <a:buNone/>
            </a:pPr>
            <a:r>
              <a:t/>
            </a:r>
            <a:endParaRPr sz="1600">
              <a:solidFill>
                <a:srgbClr val="000000"/>
              </a:solidFill>
              <a:latin typeface="Arial"/>
              <a:ea typeface="Arial"/>
              <a:cs typeface="Arial"/>
              <a:sym typeface="Arial"/>
            </a:endParaRPr>
          </a:p>
        </p:txBody>
      </p:sp>
      <p:sp>
        <p:nvSpPr>
          <p:cNvPr id="245" name="Google Shape;245;p43"/>
          <p:cNvSpPr/>
          <p:nvPr/>
        </p:nvSpPr>
        <p:spPr>
          <a:xfrm>
            <a:off x="242937" y="0"/>
            <a:ext cx="8656500" cy="121500"/>
          </a:xfrm>
          <a:prstGeom prst="rect">
            <a:avLst/>
          </a:prstGeom>
          <a:solidFill>
            <a:schemeClr val="accent1"/>
          </a:solidFill>
          <a:ln>
            <a:noFill/>
          </a:ln>
        </p:spPr>
        <p:txBody>
          <a:bodyPr anchorCtr="0" anchor="ctr" bIns="64250" lIns="80325" spcFirstLastPara="1" rIns="80325" wrap="square" tIns="64250">
            <a:noAutofit/>
          </a:bodyPr>
          <a:lstStyle/>
          <a:p>
            <a:pPr indent="0" lvl="0" marL="0" marR="0" rtl="0" algn="ctr">
              <a:spcBef>
                <a:spcPts val="0"/>
              </a:spcBef>
              <a:spcAft>
                <a:spcPts val="0"/>
              </a:spcAft>
              <a:buNone/>
            </a:pPr>
            <a:r>
              <a:t/>
            </a:r>
            <a:endParaRPr sz="1400">
              <a:solidFill>
                <a:srgbClr val="000000"/>
              </a:solidFill>
              <a:latin typeface="Arial"/>
              <a:ea typeface="Arial"/>
              <a:cs typeface="Arial"/>
              <a:sym typeface="Arial"/>
            </a:endParaRPr>
          </a:p>
        </p:txBody>
      </p:sp>
      <p:sp>
        <p:nvSpPr>
          <p:cNvPr id="246" name="Google Shape;246;p43"/>
          <p:cNvSpPr txBox="1"/>
          <p:nvPr>
            <p:ph idx="1" type="subTitle"/>
          </p:nvPr>
        </p:nvSpPr>
        <p:spPr>
          <a:xfrm>
            <a:off x="350908" y="1154116"/>
            <a:ext cx="7962900" cy="415500"/>
          </a:xfrm>
          <a:prstGeom prst="rect">
            <a:avLst/>
          </a:prstGeom>
          <a:noFill/>
          <a:ln>
            <a:noFill/>
          </a:ln>
        </p:spPr>
        <p:txBody>
          <a:bodyPr anchorCtr="0" anchor="b" bIns="0" lIns="0" spcFirstLastPara="1" rIns="0" wrap="square" tIns="0">
            <a:noAutofit/>
          </a:bodyPr>
          <a:lstStyle>
            <a:lvl1pPr lvl="0" marR="0" algn="l">
              <a:lnSpc>
                <a:spcPct val="100000"/>
              </a:lnSpc>
              <a:spcBef>
                <a:spcPts val="0"/>
              </a:spcBef>
              <a:spcAft>
                <a:spcPts val="0"/>
              </a:spcAft>
              <a:buClr>
                <a:schemeClr val="accent1"/>
              </a:buClr>
              <a:buSzPts val="1100"/>
              <a:buFont typeface="Arial"/>
              <a:buNone/>
              <a:defRPr b="0" sz="1300">
                <a:solidFill>
                  <a:srgbClr val="000000"/>
                </a:solidFill>
              </a:defRPr>
            </a:lvl1pPr>
            <a:lvl2pPr lvl="1" algn="ctr">
              <a:spcBef>
                <a:spcPts val="500"/>
              </a:spcBef>
              <a:spcAft>
                <a:spcPts val="0"/>
              </a:spcAft>
              <a:buSzPts val="1300"/>
              <a:buNone/>
              <a:defRPr>
                <a:solidFill>
                  <a:srgbClr val="888888"/>
                </a:solidFill>
              </a:defRPr>
            </a:lvl2pPr>
            <a:lvl3pPr lvl="2" algn="ctr">
              <a:spcBef>
                <a:spcPts val="200"/>
              </a:spcBef>
              <a:spcAft>
                <a:spcPts val="0"/>
              </a:spcAft>
              <a:buSzPts val="1300"/>
              <a:buNone/>
              <a:defRPr>
                <a:solidFill>
                  <a:srgbClr val="888888"/>
                </a:solidFill>
              </a:defRPr>
            </a:lvl3pPr>
            <a:lvl4pPr lvl="3" algn="ctr">
              <a:spcBef>
                <a:spcPts val="200"/>
              </a:spcBef>
              <a:spcAft>
                <a:spcPts val="0"/>
              </a:spcAft>
              <a:buSzPts val="1400"/>
              <a:buNone/>
              <a:defRPr>
                <a:solidFill>
                  <a:srgbClr val="888888"/>
                </a:solidFill>
              </a:defRPr>
            </a:lvl4pPr>
            <a:lvl5pPr lvl="4" algn="ctr">
              <a:spcBef>
                <a:spcPts val="100"/>
              </a:spcBef>
              <a:spcAft>
                <a:spcPts val="0"/>
              </a:spcAft>
              <a:buSzPts val="1100"/>
              <a:buNone/>
              <a:defRPr>
                <a:solidFill>
                  <a:srgbClr val="888888"/>
                </a:solidFill>
              </a:defRPr>
            </a:lvl5pPr>
            <a:lvl6pPr lvl="5" algn="ctr">
              <a:spcBef>
                <a:spcPts val="400"/>
              </a:spcBef>
              <a:spcAft>
                <a:spcPts val="0"/>
              </a:spcAft>
              <a:buClr>
                <a:srgbClr val="888888"/>
              </a:buClr>
              <a:buSzPts val="1800"/>
              <a:buNone/>
              <a:defRPr>
                <a:solidFill>
                  <a:srgbClr val="888888"/>
                </a:solidFill>
              </a:defRPr>
            </a:lvl6pPr>
            <a:lvl7pPr lvl="6" algn="ctr">
              <a:spcBef>
                <a:spcPts val="400"/>
              </a:spcBef>
              <a:spcAft>
                <a:spcPts val="0"/>
              </a:spcAft>
              <a:buClr>
                <a:srgbClr val="888888"/>
              </a:buClr>
              <a:buSzPts val="1800"/>
              <a:buNone/>
              <a:defRPr>
                <a:solidFill>
                  <a:srgbClr val="888888"/>
                </a:solidFill>
              </a:defRPr>
            </a:lvl7pPr>
            <a:lvl8pPr lvl="7" algn="ctr">
              <a:spcBef>
                <a:spcPts val="400"/>
              </a:spcBef>
              <a:spcAft>
                <a:spcPts val="0"/>
              </a:spcAft>
              <a:buClr>
                <a:srgbClr val="888888"/>
              </a:buClr>
              <a:buSzPts val="1800"/>
              <a:buNone/>
              <a:defRPr>
                <a:solidFill>
                  <a:srgbClr val="888888"/>
                </a:solidFill>
              </a:defRPr>
            </a:lvl8pPr>
            <a:lvl9pPr lvl="8" algn="ctr">
              <a:spcBef>
                <a:spcPts val="400"/>
              </a:spcBef>
              <a:spcAft>
                <a:spcPts val="0"/>
              </a:spcAft>
              <a:buClr>
                <a:srgbClr val="888888"/>
              </a:buClr>
              <a:buSzPts val="1800"/>
              <a:buNone/>
              <a:defRPr>
                <a:solidFill>
                  <a:srgbClr val="888888"/>
                </a:solidFill>
              </a:defRPr>
            </a:lvl9pPr>
          </a:lstStyle>
          <a:p/>
        </p:txBody>
      </p:sp>
      <p:sp>
        <p:nvSpPr>
          <p:cNvPr id="247" name="Google Shape;247;p43"/>
          <p:cNvSpPr txBox="1"/>
          <p:nvPr>
            <p:ph type="ctrTitle"/>
          </p:nvPr>
        </p:nvSpPr>
        <p:spPr>
          <a:xfrm>
            <a:off x="350908" y="243002"/>
            <a:ext cx="7962900" cy="830700"/>
          </a:xfrm>
          <a:prstGeom prst="rect">
            <a:avLst/>
          </a:prstGeom>
          <a:noFill/>
          <a:ln>
            <a:noFill/>
          </a:ln>
        </p:spPr>
        <p:txBody>
          <a:bodyPr anchorCtr="0" anchor="t" bIns="0" lIns="0" spcFirstLastPara="1" rIns="0" wrap="square" tIns="0">
            <a:noAutofit/>
          </a:bodyPr>
          <a:lstStyle>
            <a:lvl1pPr lvl="0" algn="l">
              <a:spcBef>
                <a:spcPts val="0"/>
              </a:spcBef>
              <a:spcAft>
                <a:spcPts val="0"/>
              </a:spcAft>
              <a:buClr>
                <a:srgbClr val="000000"/>
              </a:buClr>
              <a:buSzPts val="2700"/>
              <a:buFont typeface="Arial"/>
              <a:buNone/>
              <a:defRPr sz="2700">
                <a:solidFill>
                  <a:srgbClr val="000000"/>
                </a:solidFill>
                <a:latin typeface="Arial"/>
                <a:ea typeface="Arial"/>
                <a:cs typeface="Arial"/>
                <a:sym typeface="Aria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pic>
        <p:nvPicPr>
          <p:cNvPr id="248" name="Google Shape;248;p43"/>
          <p:cNvPicPr preferRelativeResize="0"/>
          <p:nvPr/>
        </p:nvPicPr>
        <p:blipFill rotWithShape="1">
          <a:blip r:embed="rId2">
            <a:alphaModFix/>
          </a:blip>
          <a:srcRect b="0" l="0" r="0" t="0"/>
          <a:stretch/>
        </p:blipFill>
        <p:spPr>
          <a:xfrm>
            <a:off x="244016" y="4561739"/>
            <a:ext cx="687390" cy="340121"/>
          </a:xfrm>
          <a:prstGeom prst="rect">
            <a:avLst/>
          </a:prstGeom>
          <a:noFill/>
          <a:ln>
            <a:noFill/>
          </a:ln>
        </p:spPr>
      </p:pic>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how and tell - standard template" showMasterSp="0">
  <p:cSld name="Show and tell - standard template">
    <p:spTree>
      <p:nvGrpSpPr>
        <p:cNvPr id="249" name="Shape 249"/>
        <p:cNvGrpSpPr/>
        <p:nvPr/>
      </p:nvGrpSpPr>
      <p:grpSpPr>
        <a:xfrm>
          <a:off x="0" y="0"/>
          <a:ext cx="0" cy="0"/>
          <a:chOff x="0" y="0"/>
          <a:chExt cx="0" cy="0"/>
        </a:xfrm>
      </p:grpSpPr>
      <p:sp>
        <p:nvSpPr>
          <p:cNvPr id="250" name="Google Shape;250;p44"/>
          <p:cNvSpPr/>
          <p:nvPr/>
        </p:nvSpPr>
        <p:spPr>
          <a:xfrm>
            <a:off x="1" y="4815622"/>
            <a:ext cx="9144000" cy="327900"/>
          </a:xfrm>
          <a:prstGeom prst="rect">
            <a:avLst/>
          </a:prstGeom>
          <a:solidFill>
            <a:srgbClr val="F2F2F2"/>
          </a:solidFill>
          <a:ln>
            <a:noFill/>
          </a:ln>
        </p:spPr>
        <p:txBody>
          <a:bodyPr anchorCtr="0" anchor="ctr" bIns="53975" lIns="67475" spcFirstLastPara="1" rIns="67475" wrap="square" tIns="53975">
            <a:noAutofit/>
          </a:bodyPr>
          <a:lstStyle/>
          <a:p>
            <a:pPr indent="0" lvl="0" marL="0" marR="0" rtl="0" algn="ctr">
              <a:lnSpc>
                <a:spcPct val="100000"/>
              </a:lnSpc>
              <a:spcBef>
                <a:spcPts val="0"/>
              </a:spcBef>
              <a:spcAft>
                <a:spcPts val="0"/>
              </a:spcAft>
              <a:buNone/>
            </a:pPr>
            <a:r>
              <a:rPr b="1" i="0" lang="en" sz="800" u="none" cap="none" strike="noStrike">
                <a:solidFill>
                  <a:schemeClr val="dk1"/>
                </a:solidFill>
                <a:latin typeface="Arial"/>
                <a:ea typeface="Arial"/>
                <a:cs typeface="Arial"/>
                <a:sym typeface="Arial"/>
              </a:rPr>
              <a:t>THIS DECK IS FOR INTERNAL USE ONLY. </a:t>
            </a:r>
            <a:r>
              <a:rPr b="0" i="0" lang="en" sz="800" u="none" cap="none" strike="noStrike">
                <a:solidFill>
                  <a:schemeClr val="dk1"/>
                </a:solidFill>
                <a:latin typeface="Arial"/>
                <a:ea typeface="Arial"/>
                <a:cs typeface="Arial"/>
                <a:sym typeface="Arial"/>
              </a:rPr>
              <a:t>C</a:t>
            </a:r>
            <a:r>
              <a:rPr b="0" i="0" lang="en" sz="800" u="none" cap="none" strike="noStrike">
                <a:solidFill>
                  <a:srgbClr val="000000"/>
                </a:solidFill>
                <a:latin typeface="Arial"/>
                <a:ea typeface="Arial"/>
                <a:cs typeface="Arial"/>
                <a:sym typeface="Arial"/>
              </a:rPr>
              <a:t>heck the What’s New blog at </a:t>
            </a:r>
            <a:r>
              <a:rPr b="1" i="0" lang="en" sz="800" u="none" cap="none" strike="noStrike">
                <a:solidFill>
                  <a:srgbClr val="0070C0"/>
                </a:solidFill>
                <a:latin typeface="Arial"/>
                <a:ea typeface="Arial"/>
                <a:cs typeface="Arial"/>
                <a:sym typeface="Arial"/>
              </a:rPr>
              <a:t>https://blogs.sap.com/tag/sapboc_releaseinfo</a:t>
            </a:r>
            <a:r>
              <a:rPr b="0" i="0" lang="en" sz="800" u="none" cap="none" strike="noStrike">
                <a:solidFill>
                  <a:srgbClr val="000000"/>
                </a:solidFill>
                <a:latin typeface="Arial"/>
                <a:ea typeface="Arial"/>
                <a:cs typeface="Arial"/>
                <a:sym typeface="Arial"/>
              </a:rPr>
              <a:t> for the full list of new features and enhancements. </a:t>
            </a:r>
            <a:br>
              <a:rPr b="0" i="0" lang="en" sz="800" u="none" cap="none" strike="noStrike">
                <a:solidFill>
                  <a:srgbClr val="000000"/>
                </a:solidFill>
                <a:latin typeface="Arial"/>
                <a:ea typeface="Arial"/>
                <a:cs typeface="Arial"/>
                <a:sym typeface="Arial"/>
              </a:rPr>
            </a:br>
            <a:r>
              <a:rPr b="0" i="0" lang="en" sz="800" u="none" cap="none" strike="noStrike">
                <a:solidFill>
                  <a:srgbClr val="000000"/>
                </a:solidFill>
                <a:latin typeface="Arial"/>
                <a:ea typeface="Arial"/>
                <a:cs typeface="Arial"/>
                <a:sym typeface="Arial"/>
              </a:rPr>
              <a:t>The blog is usually published 2-3 days after the show &amp; tell.</a:t>
            </a:r>
            <a:endParaRPr sz="1100"/>
          </a:p>
        </p:txBody>
      </p:sp>
      <p:sp>
        <p:nvSpPr>
          <p:cNvPr id="251" name="Google Shape;251;p44"/>
          <p:cNvSpPr txBox="1"/>
          <p:nvPr/>
        </p:nvSpPr>
        <p:spPr>
          <a:xfrm>
            <a:off x="8781005" y="4977138"/>
            <a:ext cx="117900" cy="115500"/>
          </a:xfrm>
          <a:prstGeom prst="rect">
            <a:avLst/>
          </a:prstGeom>
          <a:noFill/>
          <a:ln>
            <a:noFill/>
          </a:ln>
        </p:spPr>
        <p:txBody>
          <a:bodyPr anchorCtr="0" anchor="t" bIns="0" lIns="0" spcFirstLastPara="1" rIns="0" wrap="square" tIns="0">
            <a:noAutofit/>
          </a:bodyPr>
          <a:lstStyle/>
          <a:p>
            <a:pPr indent="-88900" lvl="0" marL="88900" marR="0" rtl="0" algn="r">
              <a:spcBef>
                <a:spcPts val="0"/>
              </a:spcBef>
              <a:spcAft>
                <a:spcPts val="0"/>
              </a:spcAft>
              <a:buClr>
                <a:schemeClr val="accent2"/>
              </a:buClr>
              <a:buSzPts val="800"/>
              <a:buFont typeface="Arial"/>
              <a:buNone/>
            </a:pPr>
            <a:fld id="{00000000-1234-1234-1234-123412341234}" type="slidenum">
              <a:rPr lang="en" sz="800">
                <a:solidFill>
                  <a:schemeClr val="dk1"/>
                </a:solidFill>
                <a:latin typeface="Arial"/>
                <a:ea typeface="Arial"/>
                <a:cs typeface="Arial"/>
                <a:sym typeface="Arial"/>
              </a:rPr>
              <a:t>‹#›</a:t>
            </a:fld>
            <a:endParaRPr sz="800">
              <a:solidFill>
                <a:schemeClr val="dk1"/>
              </a:solidFill>
              <a:latin typeface="Arial"/>
              <a:ea typeface="Arial"/>
              <a:cs typeface="Arial"/>
              <a:sym typeface="Aria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252" name="Shape 252"/>
        <p:cNvGrpSpPr/>
        <p:nvPr/>
      </p:nvGrpSpPr>
      <p:grpSpPr>
        <a:xfrm>
          <a:off x="0" y="0"/>
          <a:ext cx="0" cy="0"/>
          <a:chOff x="0" y="0"/>
          <a:chExt cx="0" cy="0"/>
        </a:xfrm>
      </p:grpSpPr>
      <p:cxnSp>
        <p:nvCxnSpPr>
          <p:cNvPr id="253" name="Google Shape;253;p45"/>
          <p:cNvCxnSpPr/>
          <p:nvPr/>
        </p:nvCxnSpPr>
        <p:spPr>
          <a:xfrm>
            <a:off x="4278300" y="2751163"/>
            <a:ext cx="587400" cy="0"/>
          </a:xfrm>
          <a:prstGeom prst="straightConnector1">
            <a:avLst/>
          </a:prstGeom>
          <a:noFill/>
          <a:ln cap="flat" cmpd="sng" w="76200">
            <a:solidFill>
              <a:schemeClr val="dk1"/>
            </a:solidFill>
            <a:prstDash val="solid"/>
            <a:round/>
            <a:headEnd len="sm" w="sm" type="none"/>
            <a:tailEnd len="sm" w="sm" type="none"/>
          </a:ln>
        </p:spPr>
      </p:cxnSp>
      <p:sp>
        <p:nvSpPr>
          <p:cNvPr id="254" name="Google Shape;254;p45"/>
          <p:cNvSpPr txBox="1"/>
          <p:nvPr>
            <p:ph type="ctrTitle"/>
          </p:nvPr>
        </p:nvSpPr>
        <p:spPr>
          <a:xfrm>
            <a:off x="311700" y="595975"/>
            <a:ext cx="8520600" cy="1957800"/>
          </a:xfrm>
          <a:prstGeom prst="rect">
            <a:avLst/>
          </a:prstGeom>
        </p:spPr>
        <p:txBody>
          <a:bodyPr anchorCtr="0" anchor="b" bIns="0" lIns="0" spcFirstLastPara="1" rIns="0" wrap="square" tIns="0">
            <a:noAutofit/>
          </a:bodyPr>
          <a:lstStyle>
            <a:lvl1pPr lvl="0" rtl="0" algn="ctr">
              <a:spcBef>
                <a:spcPts val="0"/>
              </a:spcBef>
              <a:spcAft>
                <a:spcPts val="0"/>
              </a:spcAft>
              <a:buSzPts val="5400"/>
              <a:buNone/>
              <a:defRPr sz="5400"/>
            </a:lvl1pPr>
            <a:lvl2pPr lvl="1" rtl="0" algn="ctr">
              <a:spcBef>
                <a:spcPts val="0"/>
              </a:spcBef>
              <a:spcAft>
                <a:spcPts val="0"/>
              </a:spcAft>
              <a:buSzPts val="5400"/>
              <a:buNone/>
              <a:defRPr sz="5400"/>
            </a:lvl2pPr>
            <a:lvl3pPr lvl="2" rtl="0" algn="ctr">
              <a:spcBef>
                <a:spcPts val="0"/>
              </a:spcBef>
              <a:spcAft>
                <a:spcPts val="0"/>
              </a:spcAft>
              <a:buSzPts val="5400"/>
              <a:buNone/>
              <a:defRPr sz="5400"/>
            </a:lvl3pPr>
            <a:lvl4pPr lvl="3" rtl="0" algn="ctr">
              <a:spcBef>
                <a:spcPts val="0"/>
              </a:spcBef>
              <a:spcAft>
                <a:spcPts val="0"/>
              </a:spcAft>
              <a:buSzPts val="5400"/>
              <a:buNone/>
              <a:defRPr sz="5400"/>
            </a:lvl4pPr>
            <a:lvl5pPr lvl="4" rtl="0" algn="ctr">
              <a:spcBef>
                <a:spcPts val="0"/>
              </a:spcBef>
              <a:spcAft>
                <a:spcPts val="0"/>
              </a:spcAft>
              <a:buSzPts val="5400"/>
              <a:buNone/>
              <a:defRPr sz="5400"/>
            </a:lvl5pPr>
            <a:lvl6pPr lvl="5" rtl="0" algn="ctr">
              <a:spcBef>
                <a:spcPts val="0"/>
              </a:spcBef>
              <a:spcAft>
                <a:spcPts val="0"/>
              </a:spcAft>
              <a:buSzPts val="5400"/>
              <a:buNone/>
              <a:defRPr sz="5400"/>
            </a:lvl6pPr>
            <a:lvl7pPr lvl="6" rtl="0" algn="ctr">
              <a:spcBef>
                <a:spcPts val="0"/>
              </a:spcBef>
              <a:spcAft>
                <a:spcPts val="0"/>
              </a:spcAft>
              <a:buSzPts val="5400"/>
              <a:buNone/>
              <a:defRPr sz="5400"/>
            </a:lvl7pPr>
            <a:lvl8pPr lvl="7" rtl="0" algn="ctr">
              <a:spcBef>
                <a:spcPts val="0"/>
              </a:spcBef>
              <a:spcAft>
                <a:spcPts val="0"/>
              </a:spcAft>
              <a:buSzPts val="5400"/>
              <a:buNone/>
              <a:defRPr sz="5400"/>
            </a:lvl8pPr>
            <a:lvl9pPr lvl="8" rtl="0" algn="ctr">
              <a:spcBef>
                <a:spcPts val="0"/>
              </a:spcBef>
              <a:spcAft>
                <a:spcPts val="0"/>
              </a:spcAft>
              <a:buSzPts val="5400"/>
              <a:buNone/>
              <a:defRPr sz="5400"/>
            </a:lvl9pPr>
          </a:lstStyle>
          <a:p/>
        </p:txBody>
      </p:sp>
      <p:sp>
        <p:nvSpPr>
          <p:cNvPr id="255" name="Google Shape;255;p45"/>
          <p:cNvSpPr txBox="1"/>
          <p:nvPr>
            <p:ph idx="1" type="subTitle"/>
          </p:nvPr>
        </p:nvSpPr>
        <p:spPr>
          <a:xfrm>
            <a:off x="311700" y="3165823"/>
            <a:ext cx="8520600" cy="733500"/>
          </a:xfrm>
          <a:prstGeom prst="rect">
            <a:avLst/>
          </a:prstGeom>
        </p:spPr>
        <p:txBody>
          <a:bodyPr anchorCtr="0" anchor="t" bIns="0" lIns="0" spcFirstLastPara="1" rIns="0" wrap="square" tIns="0">
            <a:noAutofit/>
          </a:bodyPr>
          <a:lstStyle>
            <a:lvl1pPr lvl="0" rtl="0" algn="ctr">
              <a:lnSpc>
                <a:spcPct val="100000"/>
              </a:lnSpc>
              <a:spcBef>
                <a:spcPts val="1300"/>
              </a:spcBef>
              <a:spcAft>
                <a:spcPts val="0"/>
              </a:spcAft>
              <a:buSzPts val="2400"/>
              <a:buNone/>
              <a:defRPr sz="2400"/>
            </a:lvl1pPr>
            <a:lvl2pPr lvl="1" rtl="0" algn="ctr">
              <a:lnSpc>
                <a:spcPct val="100000"/>
              </a:lnSpc>
              <a:spcBef>
                <a:spcPts val="500"/>
              </a:spcBef>
              <a:spcAft>
                <a:spcPts val="0"/>
              </a:spcAft>
              <a:buSzPts val="2400"/>
              <a:buNone/>
              <a:defRPr sz="2400"/>
            </a:lvl2pPr>
            <a:lvl3pPr lvl="2" rtl="0" algn="ctr">
              <a:lnSpc>
                <a:spcPct val="100000"/>
              </a:lnSpc>
              <a:spcBef>
                <a:spcPts val="200"/>
              </a:spcBef>
              <a:spcAft>
                <a:spcPts val="0"/>
              </a:spcAft>
              <a:buSzPts val="2400"/>
              <a:buNone/>
              <a:defRPr sz="2400"/>
            </a:lvl3pPr>
            <a:lvl4pPr lvl="3" rtl="0" algn="ctr">
              <a:lnSpc>
                <a:spcPct val="100000"/>
              </a:lnSpc>
              <a:spcBef>
                <a:spcPts val="200"/>
              </a:spcBef>
              <a:spcAft>
                <a:spcPts val="0"/>
              </a:spcAft>
              <a:buSzPts val="2400"/>
              <a:buNone/>
              <a:defRPr sz="2400"/>
            </a:lvl4pPr>
            <a:lvl5pPr lvl="4" rtl="0" algn="ctr">
              <a:lnSpc>
                <a:spcPct val="100000"/>
              </a:lnSpc>
              <a:spcBef>
                <a:spcPts val="100"/>
              </a:spcBef>
              <a:spcAft>
                <a:spcPts val="0"/>
              </a:spcAft>
              <a:buSzPts val="2400"/>
              <a:buNone/>
              <a:defRPr sz="2400"/>
            </a:lvl5pPr>
            <a:lvl6pPr lvl="5" rtl="0" algn="ctr">
              <a:lnSpc>
                <a:spcPct val="100000"/>
              </a:lnSpc>
              <a:spcBef>
                <a:spcPts val="400"/>
              </a:spcBef>
              <a:spcAft>
                <a:spcPts val="0"/>
              </a:spcAft>
              <a:buSzPts val="2400"/>
              <a:buNone/>
              <a:defRPr sz="2400"/>
            </a:lvl6pPr>
            <a:lvl7pPr lvl="6" rtl="0" algn="ctr">
              <a:lnSpc>
                <a:spcPct val="100000"/>
              </a:lnSpc>
              <a:spcBef>
                <a:spcPts val="400"/>
              </a:spcBef>
              <a:spcAft>
                <a:spcPts val="0"/>
              </a:spcAft>
              <a:buSzPts val="2400"/>
              <a:buNone/>
              <a:defRPr sz="2400"/>
            </a:lvl7pPr>
            <a:lvl8pPr lvl="7" rtl="0" algn="ctr">
              <a:lnSpc>
                <a:spcPct val="100000"/>
              </a:lnSpc>
              <a:spcBef>
                <a:spcPts val="400"/>
              </a:spcBef>
              <a:spcAft>
                <a:spcPts val="0"/>
              </a:spcAft>
              <a:buSzPts val="2400"/>
              <a:buNone/>
              <a:defRPr sz="2400"/>
            </a:lvl8pPr>
            <a:lvl9pPr lvl="8" rtl="0" algn="ctr">
              <a:lnSpc>
                <a:spcPct val="100000"/>
              </a:lnSpc>
              <a:spcBef>
                <a:spcPts val="400"/>
              </a:spcBef>
              <a:spcAft>
                <a:spcPts val="0"/>
              </a:spcAft>
              <a:buSzPts val="2400"/>
              <a:buNone/>
              <a:defRPr sz="2400"/>
            </a:lvl9pPr>
          </a:lstStyle>
          <a:p/>
        </p:txBody>
      </p:sp>
      <p:sp>
        <p:nvSpPr>
          <p:cNvPr id="256" name="Google Shape;256;p4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57" name="Shape 257"/>
        <p:cNvGrpSpPr/>
        <p:nvPr/>
      </p:nvGrpSpPr>
      <p:grpSpPr>
        <a:xfrm>
          <a:off x="0" y="0"/>
          <a:ext cx="0" cy="0"/>
          <a:chOff x="0" y="0"/>
          <a:chExt cx="0" cy="0"/>
        </a:xfrm>
      </p:grpSpPr>
      <p:sp>
        <p:nvSpPr>
          <p:cNvPr id="258" name="Google Shape;258;p46"/>
          <p:cNvSpPr txBox="1"/>
          <p:nvPr>
            <p:ph type="title"/>
          </p:nvPr>
        </p:nvSpPr>
        <p:spPr>
          <a:xfrm>
            <a:off x="311700" y="445025"/>
            <a:ext cx="8520600" cy="572700"/>
          </a:xfrm>
          <a:prstGeom prst="rect">
            <a:avLst/>
          </a:prstGeom>
        </p:spPr>
        <p:txBody>
          <a:bodyPr anchorCtr="0" anchor="t" bIns="0" lIns="0" spcFirstLastPara="1" rIns="0" wrap="square" tIns="0">
            <a:noAutofit/>
          </a:bodyPr>
          <a:lstStyle>
            <a:lvl1pPr lvl="0" rtl="0">
              <a:spcBef>
                <a:spcPts val="0"/>
              </a:spcBef>
              <a:spcAft>
                <a:spcPts val="0"/>
              </a:spcAft>
              <a:buSzPts val="18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259" name="Google Shape;259;p46"/>
          <p:cNvSpPr txBox="1"/>
          <p:nvPr>
            <p:ph idx="1" type="body"/>
          </p:nvPr>
        </p:nvSpPr>
        <p:spPr>
          <a:xfrm>
            <a:off x="311700" y="1152475"/>
            <a:ext cx="8520600" cy="3416400"/>
          </a:xfrm>
          <a:prstGeom prst="rect">
            <a:avLst/>
          </a:prstGeom>
        </p:spPr>
        <p:txBody>
          <a:bodyPr anchorCtr="0" anchor="t" bIns="0" lIns="0" spcFirstLastPara="1" rIns="0" wrap="square" tIns="0">
            <a:noAutofit/>
          </a:bodyPr>
          <a:lstStyle>
            <a:lvl1pPr indent="-228600" lvl="0" marL="457200" rtl="0">
              <a:spcBef>
                <a:spcPts val="1300"/>
              </a:spcBef>
              <a:spcAft>
                <a:spcPts val="0"/>
              </a:spcAft>
              <a:buSzPts val="1200"/>
              <a:buNone/>
              <a:defRPr/>
            </a:lvl1pPr>
            <a:lvl2pPr indent="-311150" lvl="1" marL="914400" rtl="0">
              <a:spcBef>
                <a:spcPts val="500"/>
              </a:spcBef>
              <a:spcAft>
                <a:spcPts val="0"/>
              </a:spcAft>
              <a:buSzPts val="1300"/>
              <a:buChar char="▪"/>
              <a:defRPr/>
            </a:lvl2pPr>
            <a:lvl3pPr indent="-311150" lvl="2" marL="1371600" rtl="0">
              <a:spcBef>
                <a:spcPts val="200"/>
              </a:spcBef>
              <a:spcAft>
                <a:spcPts val="0"/>
              </a:spcAft>
              <a:buSzPts val="1300"/>
              <a:buChar char="–"/>
              <a:defRPr/>
            </a:lvl3pPr>
            <a:lvl4pPr indent="-317500" lvl="3" marL="1828800" rtl="0">
              <a:spcBef>
                <a:spcPts val="200"/>
              </a:spcBef>
              <a:spcAft>
                <a:spcPts val="0"/>
              </a:spcAft>
              <a:buSzPts val="1400"/>
              <a:buChar char="▫"/>
              <a:defRPr/>
            </a:lvl4pPr>
            <a:lvl5pPr indent="-298450" lvl="4" marL="2286000" rtl="0">
              <a:spcBef>
                <a:spcPts val="100"/>
              </a:spcBef>
              <a:spcAft>
                <a:spcPts val="0"/>
              </a:spcAft>
              <a:buSzPts val="1100"/>
              <a:buChar char="−"/>
              <a:defRPr/>
            </a:lvl5pPr>
            <a:lvl6pPr indent="-342900" lvl="5" marL="2743200" rtl="0">
              <a:spcBef>
                <a:spcPts val="400"/>
              </a:spcBef>
              <a:spcAft>
                <a:spcPts val="0"/>
              </a:spcAft>
              <a:buSzPts val="1800"/>
              <a:buChar char="•"/>
              <a:defRPr/>
            </a:lvl6pPr>
            <a:lvl7pPr indent="-342900" lvl="6" marL="3200400" rtl="0">
              <a:spcBef>
                <a:spcPts val="400"/>
              </a:spcBef>
              <a:spcAft>
                <a:spcPts val="0"/>
              </a:spcAft>
              <a:buSzPts val="1800"/>
              <a:buChar char="•"/>
              <a:defRPr/>
            </a:lvl7pPr>
            <a:lvl8pPr indent="-342900" lvl="7" marL="3657600" rtl="0">
              <a:spcBef>
                <a:spcPts val="400"/>
              </a:spcBef>
              <a:spcAft>
                <a:spcPts val="0"/>
              </a:spcAft>
              <a:buSzPts val="1800"/>
              <a:buChar char="•"/>
              <a:defRPr/>
            </a:lvl8pPr>
            <a:lvl9pPr indent="-342900" lvl="8" marL="4114800" rtl="0">
              <a:spcBef>
                <a:spcPts val="400"/>
              </a:spcBef>
              <a:spcAft>
                <a:spcPts val="0"/>
              </a:spcAft>
              <a:buSzPts val="1800"/>
              <a:buChar char="•"/>
              <a:defRPr/>
            </a:lvl9pPr>
          </a:lstStyle>
          <a:p/>
        </p:txBody>
      </p:sp>
      <p:sp>
        <p:nvSpPr>
          <p:cNvPr id="260" name="Google Shape;260;p4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with picture - two lines" showMasterSp="0">
  <p:cSld name="Title with picture - two lines">
    <p:bg>
      <p:bgPr>
        <a:solidFill>
          <a:srgbClr val="E0E0E0"/>
        </a:solidFill>
      </p:bgPr>
    </p:bg>
    <p:spTree>
      <p:nvGrpSpPr>
        <p:cNvPr id="272" name="Shape 272"/>
        <p:cNvGrpSpPr/>
        <p:nvPr/>
      </p:nvGrpSpPr>
      <p:grpSpPr>
        <a:xfrm>
          <a:off x="0" y="0"/>
          <a:ext cx="0" cy="0"/>
          <a:chOff x="0" y="0"/>
          <a:chExt cx="0" cy="0"/>
        </a:xfrm>
      </p:grpSpPr>
      <p:sp>
        <p:nvSpPr>
          <p:cNvPr id="273" name="Google Shape;273;p48"/>
          <p:cNvSpPr/>
          <p:nvPr/>
        </p:nvSpPr>
        <p:spPr>
          <a:xfrm>
            <a:off x="242937" y="0"/>
            <a:ext cx="8656646" cy="1619625"/>
          </a:xfrm>
          <a:prstGeom prst="rect">
            <a:avLst/>
          </a:prstGeom>
          <a:solidFill>
            <a:schemeClr val="lt1">
              <a:alpha val="74901"/>
            </a:schemeClr>
          </a:solidFill>
          <a:ln>
            <a:noFill/>
          </a:ln>
        </p:spPr>
        <p:txBody>
          <a:bodyPr anchorCtr="0" anchor="b" bIns="64250" lIns="80325" spcFirstLastPara="1" rIns="80325" wrap="square" tIns="64250">
            <a:noAutofit/>
          </a:bodyPr>
          <a:lstStyle/>
          <a:p>
            <a:pPr indent="0" lvl="0" marL="0" marR="0" rtl="0" algn="ctr">
              <a:spcBef>
                <a:spcPts val="0"/>
              </a:spcBef>
              <a:spcAft>
                <a:spcPts val="0"/>
              </a:spcAft>
              <a:buNone/>
            </a:pPr>
            <a:r>
              <a:t/>
            </a:r>
            <a:endParaRPr b="0" i="0" sz="1600" u="none" cap="none" strike="noStrike">
              <a:solidFill>
                <a:srgbClr val="000000"/>
              </a:solidFill>
              <a:latin typeface="Arial"/>
              <a:ea typeface="Arial"/>
              <a:cs typeface="Arial"/>
              <a:sym typeface="Arial"/>
            </a:endParaRPr>
          </a:p>
        </p:txBody>
      </p:sp>
      <p:sp>
        <p:nvSpPr>
          <p:cNvPr id="274" name="Google Shape;274;p48"/>
          <p:cNvSpPr/>
          <p:nvPr/>
        </p:nvSpPr>
        <p:spPr>
          <a:xfrm>
            <a:off x="242937" y="0"/>
            <a:ext cx="8656646" cy="121500"/>
          </a:xfrm>
          <a:prstGeom prst="rect">
            <a:avLst/>
          </a:prstGeom>
          <a:solidFill>
            <a:schemeClr val="accent1"/>
          </a:solidFill>
          <a:ln>
            <a:noFill/>
          </a:ln>
        </p:spPr>
        <p:txBody>
          <a:bodyPr anchorCtr="0" anchor="ctr" bIns="64250" lIns="80325" spcFirstLastPara="1" rIns="80325" wrap="square" tIns="64250">
            <a:noAutofit/>
          </a:bodyPr>
          <a:lstStyle/>
          <a:p>
            <a:pPr indent="0" lvl="0" marL="0" marR="0" rtl="0" algn="ctr">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75" name="Google Shape;275;p48"/>
          <p:cNvSpPr txBox="1"/>
          <p:nvPr>
            <p:ph idx="1" type="subTitle"/>
          </p:nvPr>
        </p:nvSpPr>
        <p:spPr>
          <a:xfrm>
            <a:off x="350908" y="1154116"/>
            <a:ext cx="7962926" cy="415402"/>
          </a:xfrm>
          <a:prstGeom prst="rect">
            <a:avLst/>
          </a:prstGeom>
          <a:noFill/>
          <a:ln>
            <a:noFill/>
          </a:ln>
        </p:spPr>
        <p:txBody>
          <a:bodyPr anchorCtr="0" anchor="b" bIns="0" lIns="0" spcFirstLastPara="1" rIns="0" wrap="square" tIns="0">
            <a:noAutofit/>
          </a:bodyPr>
          <a:lstStyle>
            <a:lvl1pPr lvl="0" marR="0" algn="l">
              <a:lnSpc>
                <a:spcPct val="100000"/>
              </a:lnSpc>
              <a:spcBef>
                <a:spcPts val="0"/>
              </a:spcBef>
              <a:spcAft>
                <a:spcPts val="0"/>
              </a:spcAft>
              <a:buClr>
                <a:schemeClr val="accent1"/>
              </a:buClr>
              <a:buSzPts val="1100"/>
              <a:buFont typeface="Arial"/>
              <a:buNone/>
              <a:defRPr b="0" sz="1300">
                <a:solidFill>
                  <a:srgbClr val="000000"/>
                </a:solidFill>
              </a:defRPr>
            </a:lvl1pPr>
            <a:lvl2pPr lvl="1" algn="ctr">
              <a:spcBef>
                <a:spcPts val="500"/>
              </a:spcBef>
              <a:spcAft>
                <a:spcPts val="0"/>
              </a:spcAft>
              <a:buSzPts val="1300"/>
              <a:buNone/>
              <a:defRPr>
                <a:solidFill>
                  <a:srgbClr val="888888"/>
                </a:solidFill>
              </a:defRPr>
            </a:lvl2pPr>
            <a:lvl3pPr lvl="2" algn="ctr">
              <a:spcBef>
                <a:spcPts val="200"/>
              </a:spcBef>
              <a:spcAft>
                <a:spcPts val="0"/>
              </a:spcAft>
              <a:buSzPts val="1300"/>
              <a:buNone/>
              <a:defRPr>
                <a:solidFill>
                  <a:srgbClr val="888888"/>
                </a:solidFill>
              </a:defRPr>
            </a:lvl3pPr>
            <a:lvl4pPr lvl="3" algn="ctr">
              <a:spcBef>
                <a:spcPts val="200"/>
              </a:spcBef>
              <a:spcAft>
                <a:spcPts val="0"/>
              </a:spcAft>
              <a:buSzPts val="1400"/>
              <a:buNone/>
              <a:defRPr>
                <a:solidFill>
                  <a:srgbClr val="888888"/>
                </a:solidFill>
              </a:defRPr>
            </a:lvl4pPr>
            <a:lvl5pPr lvl="4" algn="ctr">
              <a:spcBef>
                <a:spcPts val="100"/>
              </a:spcBef>
              <a:spcAft>
                <a:spcPts val="0"/>
              </a:spcAft>
              <a:buSzPts val="1100"/>
              <a:buNone/>
              <a:defRPr>
                <a:solidFill>
                  <a:srgbClr val="888888"/>
                </a:solidFill>
              </a:defRPr>
            </a:lvl5pPr>
            <a:lvl6pPr lvl="5" algn="ctr">
              <a:spcBef>
                <a:spcPts val="400"/>
              </a:spcBef>
              <a:spcAft>
                <a:spcPts val="0"/>
              </a:spcAft>
              <a:buClr>
                <a:srgbClr val="888888"/>
              </a:buClr>
              <a:buSzPts val="1800"/>
              <a:buNone/>
              <a:defRPr>
                <a:solidFill>
                  <a:srgbClr val="888888"/>
                </a:solidFill>
              </a:defRPr>
            </a:lvl6pPr>
            <a:lvl7pPr lvl="6" algn="ctr">
              <a:spcBef>
                <a:spcPts val="400"/>
              </a:spcBef>
              <a:spcAft>
                <a:spcPts val="0"/>
              </a:spcAft>
              <a:buClr>
                <a:srgbClr val="888888"/>
              </a:buClr>
              <a:buSzPts val="1800"/>
              <a:buNone/>
              <a:defRPr>
                <a:solidFill>
                  <a:srgbClr val="888888"/>
                </a:solidFill>
              </a:defRPr>
            </a:lvl7pPr>
            <a:lvl8pPr lvl="7" algn="ctr">
              <a:spcBef>
                <a:spcPts val="400"/>
              </a:spcBef>
              <a:spcAft>
                <a:spcPts val="0"/>
              </a:spcAft>
              <a:buClr>
                <a:srgbClr val="888888"/>
              </a:buClr>
              <a:buSzPts val="1800"/>
              <a:buNone/>
              <a:defRPr>
                <a:solidFill>
                  <a:srgbClr val="888888"/>
                </a:solidFill>
              </a:defRPr>
            </a:lvl8pPr>
            <a:lvl9pPr lvl="8" algn="ctr">
              <a:spcBef>
                <a:spcPts val="400"/>
              </a:spcBef>
              <a:spcAft>
                <a:spcPts val="0"/>
              </a:spcAft>
              <a:buClr>
                <a:srgbClr val="888888"/>
              </a:buClr>
              <a:buSzPts val="1800"/>
              <a:buNone/>
              <a:defRPr>
                <a:solidFill>
                  <a:srgbClr val="888888"/>
                </a:solidFill>
              </a:defRPr>
            </a:lvl9pPr>
          </a:lstStyle>
          <a:p/>
        </p:txBody>
      </p:sp>
      <p:sp>
        <p:nvSpPr>
          <p:cNvPr id="276" name="Google Shape;276;p48"/>
          <p:cNvSpPr txBox="1"/>
          <p:nvPr>
            <p:ph type="ctrTitle"/>
          </p:nvPr>
        </p:nvSpPr>
        <p:spPr>
          <a:xfrm>
            <a:off x="350908" y="243002"/>
            <a:ext cx="7962926" cy="830804"/>
          </a:xfrm>
          <a:prstGeom prst="rect">
            <a:avLst/>
          </a:prstGeom>
          <a:noFill/>
          <a:ln>
            <a:noFill/>
          </a:ln>
        </p:spPr>
        <p:txBody>
          <a:bodyPr anchorCtr="0" anchor="t" bIns="0" lIns="0" spcFirstLastPara="1" rIns="0" wrap="square" tIns="0">
            <a:noAutofit/>
          </a:bodyPr>
          <a:lstStyle>
            <a:lvl1pPr lvl="0" algn="l">
              <a:spcBef>
                <a:spcPts val="0"/>
              </a:spcBef>
              <a:spcAft>
                <a:spcPts val="0"/>
              </a:spcAft>
              <a:buClr>
                <a:srgbClr val="000000"/>
              </a:buClr>
              <a:buSzPts val="2700"/>
              <a:buFont typeface="Arial"/>
              <a:buNone/>
              <a:defRPr sz="2700">
                <a:solidFill>
                  <a:srgbClr val="000000"/>
                </a:solidFill>
                <a:latin typeface="Arial"/>
                <a:ea typeface="Arial"/>
                <a:cs typeface="Arial"/>
                <a:sym typeface="Aria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pic>
        <p:nvPicPr>
          <p:cNvPr id="277" name="Google Shape;277;p48"/>
          <p:cNvPicPr preferRelativeResize="0"/>
          <p:nvPr/>
        </p:nvPicPr>
        <p:blipFill rotWithShape="1">
          <a:blip r:embed="rId2">
            <a:alphaModFix/>
          </a:blip>
          <a:srcRect b="0" l="0" r="0" t="0"/>
          <a:stretch/>
        </p:blipFill>
        <p:spPr>
          <a:xfrm>
            <a:off x="244016" y="4561739"/>
            <a:ext cx="687390" cy="340121"/>
          </a:xfrm>
          <a:prstGeom prst="rect">
            <a:avLst/>
          </a:prstGeom>
          <a:noFill/>
          <a:ln>
            <a:noFill/>
          </a:ln>
        </p:spPr>
      </p:pic>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ext">
  <p:cSld name="Title and Text">
    <p:bg>
      <p:bgPr>
        <a:solidFill>
          <a:schemeClr val="lt1"/>
        </a:solidFill>
      </p:bgPr>
    </p:bg>
    <p:spTree>
      <p:nvGrpSpPr>
        <p:cNvPr id="278" name="Shape 278"/>
        <p:cNvGrpSpPr/>
        <p:nvPr/>
      </p:nvGrpSpPr>
      <p:grpSpPr>
        <a:xfrm>
          <a:off x="0" y="0"/>
          <a:ext cx="0" cy="0"/>
          <a:chOff x="0" y="0"/>
          <a:chExt cx="0" cy="0"/>
        </a:xfrm>
      </p:grpSpPr>
      <p:sp>
        <p:nvSpPr>
          <p:cNvPr id="279" name="Google Shape;279;p49"/>
          <p:cNvSpPr txBox="1"/>
          <p:nvPr>
            <p:ph idx="1" type="body"/>
          </p:nvPr>
        </p:nvSpPr>
        <p:spPr>
          <a:xfrm>
            <a:off x="377901" y="1215000"/>
            <a:ext cx="8387700" cy="3172500"/>
          </a:xfrm>
          <a:prstGeom prst="rect">
            <a:avLst/>
          </a:prstGeom>
          <a:noFill/>
          <a:ln>
            <a:noFill/>
          </a:ln>
        </p:spPr>
        <p:txBody>
          <a:bodyPr anchorCtr="0" anchor="t" bIns="0" lIns="0" spcFirstLastPara="1" rIns="0" wrap="square" tIns="0">
            <a:noAutofit/>
          </a:bodyPr>
          <a:lstStyle>
            <a:lvl1pPr indent="-304800" lvl="0" marL="457200" algn="l">
              <a:spcBef>
                <a:spcPts val="1300"/>
              </a:spcBef>
              <a:spcAft>
                <a:spcPts val="0"/>
              </a:spcAft>
              <a:buSzPts val="1200"/>
              <a:buFont typeface="Arial"/>
              <a:buChar char="●"/>
              <a:defRPr sz="2000"/>
            </a:lvl1pPr>
            <a:lvl2pPr indent="-317500" lvl="1" marL="914400" algn="l">
              <a:spcBef>
                <a:spcPts val="500"/>
              </a:spcBef>
              <a:spcAft>
                <a:spcPts val="0"/>
              </a:spcAft>
              <a:buSzPts val="1400"/>
              <a:buChar char="○"/>
              <a:defRPr/>
            </a:lvl2pPr>
            <a:lvl3pPr indent="-317500" lvl="2" marL="1371600" algn="l">
              <a:spcBef>
                <a:spcPts val="200"/>
              </a:spcBef>
              <a:spcAft>
                <a:spcPts val="0"/>
              </a:spcAft>
              <a:buSzPts val="1400"/>
              <a:buChar char="■"/>
              <a:defRPr/>
            </a:lvl3pPr>
            <a:lvl4pPr indent="-330200" lvl="3" marL="1828800" algn="l">
              <a:spcBef>
                <a:spcPts val="200"/>
              </a:spcBef>
              <a:spcAft>
                <a:spcPts val="0"/>
              </a:spcAft>
              <a:buSzPts val="1600"/>
              <a:buChar char="●"/>
              <a:defRPr/>
            </a:lvl4pPr>
            <a:lvl5pPr indent="-317500" lvl="4" marL="2286000" algn="l">
              <a:spcBef>
                <a:spcPts val="100"/>
              </a:spcBef>
              <a:spcAft>
                <a:spcPts val="0"/>
              </a:spcAft>
              <a:buSzPts val="1400"/>
              <a:buChar char="○"/>
              <a:defRPr/>
            </a:lvl5pPr>
            <a:lvl6pPr indent="-317500" lvl="5" marL="2743200" algn="l">
              <a:spcBef>
                <a:spcPts val="300"/>
              </a:spcBef>
              <a:spcAft>
                <a:spcPts val="0"/>
              </a:spcAft>
              <a:buClr>
                <a:schemeClr val="dk1"/>
              </a:buClr>
              <a:buSzPts val="1400"/>
              <a:buChar char="■"/>
              <a:defRPr/>
            </a:lvl6pPr>
            <a:lvl7pPr indent="-317500" lvl="6" marL="3200400" algn="l">
              <a:spcBef>
                <a:spcPts val="300"/>
              </a:spcBef>
              <a:spcAft>
                <a:spcPts val="0"/>
              </a:spcAft>
              <a:buClr>
                <a:schemeClr val="dk1"/>
              </a:buClr>
              <a:buSzPts val="1400"/>
              <a:buChar char="●"/>
              <a:defRPr/>
            </a:lvl7pPr>
            <a:lvl8pPr indent="-317500" lvl="7" marL="3657600" algn="l">
              <a:spcBef>
                <a:spcPts val="300"/>
              </a:spcBef>
              <a:spcAft>
                <a:spcPts val="0"/>
              </a:spcAft>
              <a:buClr>
                <a:schemeClr val="dk1"/>
              </a:buClr>
              <a:buSzPts val="1400"/>
              <a:buChar char="○"/>
              <a:defRPr/>
            </a:lvl8pPr>
            <a:lvl9pPr indent="-317500" lvl="8" marL="4114800" algn="l">
              <a:spcBef>
                <a:spcPts val="300"/>
              </a:spcBef>
              <a:spcAft>
                <a:spcPts val="0"/>
              </a:spcAft>
              <a:buClr>
                <a:schemeClr val="dk1"/>
              </a:buClr>
              <a:buSzPts val="1400"/>
              <a:buChar char="■"/>
              <a:defRPr/>
            </a:lvl9pPr>
          </a:lstStyle>
          <a:p/>
        </p:txBody>
      </p:sp>
      <p:sp>
        <p:nvSpPr>
          <p:cNvPr id="280" name="Google Shape;280;p49"/>
          <p:cNvSpPr txBox="1"/>
          <p:nvPr>
            <p:ph type="title"/>
          </p:nvPr>
        </p:nvSpPr>
        <p:spPr>
          <a:xfrm>
            <a:off x="377903" y="378000"/>
            <a:ext cx="8387673" cy="276999"/>
          </a:xfrm>
          <a:prstGeom prst="rect">
            <a:avLst/>
          </a:prstGeom>
          <a:noFill/>
          <a:ln>
            <a:noFill/>
          </a:ln>
        </p:spPr>
        <p:txBody>
          <a:bodyPr anchorCtr="0" anchor="t" bIns="0" lIns="0" spcFirstLastPara="1" rIns="0" wrap="square" tIns="0">
            <a:noAutofit/>
          </a:bodyPr>
          <a:lstStyle>
            <a:lvl1pPr lvl="0" algn="l">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2_Roadmap_TitleContent">
  <p:cSld name="2_Roadmap_TitleContent">
    <p:spTree>
      <p:nvGrpSpPr>
        <p:cNvPr id="281" name="Shape 281"/>
        <p:cNvGrpSpPr/>
        <p:nvPr/>
      </p:nvGrpSpPr>
      <p:grpSpPr>
        <a:xfrm>
          <a:off x="0" y="0"/>
          <a:ext cx="0" cy="0"/>
          <a:chOff x="0" y="0"/>
          <a:chExt cx="0" cy="0"/>
        </a:xfrm>
      </p:grpSpPr>
      <p:sp>
        <p:nvSpPr>
          <p:cNvPr id="282" name="Google Shape;282;p50"/>
          <p:cNvSpPr txBox="1"/>
          <p:nvPr>
            <p:ph type="title"/>
          </p:nvPr>
        </p:nvSpPr>
        <p:spPr>
          <a:xfrm>
            <a:off x="377903" y="378000"/>
            <a:ext cx="8387673" cy="276999"/>
          </a:xfrm>
          <a:prstGeom prst="rect">
            <a:avLst/>
          </a:prstGeom>
          <a:noFill/>
          <a:ln>
            <a:noFill/>
          </a:ln>
        </p:spPr>
        <p:txBody>
          <a:bodyPr anchorCtr="0" anchor="t" bIns="0" lIns="0" spcFirstLastPara="1" rIns="0" wrap="square" tIns="0">
            <a:noAutofit/>
          </a:bodyPr>
          <a:lstStyle>
            <a:lvl1pPr lvl="0" algn="l">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283" name="Google Shape;283;p50"/>
          <p:cNvSpPr txBox="1"/>
          <p:nvPr>
            <p:ph idx="1" type="body"/>
          </p:nvPr>
        </p:nvSpPr>
        <p:spPr>
          <a:xfrm>
            <a:off x="377903" y="1215000"/>
            <a:ext cx="8387673" cy="3172676"/>
          </a:xfrm>
          <a:prstGeom prst="rect">
            <a:avLst/>
          </a:prstGeom>
          <a:noFill/>
          <a:ln>
            <a:noFill/>
          </a:ln>
        </p:spPr>
        <p:txBody>
          <a:bodyPr anchorCtr="0" anchor="t" bIns="0" lIns="0" spcFirstLastPara="1" rIns="0" wrap="square" tIns="0">
            <a:noAutofit/>
          </a:bodyPr>
          <a:lstStyle>
            <a:lvl1pPr indent="-228600" lvl="0" marL="457200" algn="l">
              <a:spcBef>
                <a:spcPts val="1300"/>
              </a:spcBef>
              <a:spcAft>
                <a:spcPts val="0"/>
              </a:spcAft>
              <a:buSzPts val="1100"/>
              <a:buNone/>
              <a:defRPr/>
            </a:lvl1pPr>
            <a:lvl2pPr indent="-317500" lvl="1" marL="914400" algn="l">
              <a:spcBef>
                <a:spcPts val="500"/>
              </a:spcBef>
              <a:spcAft>
                <a:spcPts val="0"/>
              </a:spcAft>
              <a:buSzPts val="1400"/>
              <a:buChar char="▪"/>
              <a:defRPr/>
            </a:lvl2pPr>
            <a:lvl3pPr indent="-317500" lvl="2" marL="1371600" algn="l">
              <a:spcBef>
                <a:spcPts val="200"/>
              </a:spcBef>
              <a:spcAft>
                <a:spcPts val="0"/>
              </a:spcAft>
              <a:buSzPts val="1400"/>
              <a:buChar char="–"/>
              <a:defRPr/>
            </a:lvl3pPr>
            <a:lvl4pPr indent="-330200" lvl="3" marL="1828800" algn="l">
              <a:spcBef>
                <a:spcPts val="200"/>
              </a:spcBef>
              <a:spcAft>
                <a:spcPts val="0"/>
              </a:spcAft>
              <a:buSzPts val="1600"/>
              <a:buChar char="▫"/>
              <a:defRPr/>
            </a:lvl4pPr>
            <a:lvl5pPr indent="-317500" lvl="4" marL="2286000" algn="l">
              <a:spcBef>
                <a:spcPts val="100"/>
              </a:spcBef>
              <a:spcAft>
                <a:spcPts val="0"/>
              </a:spcAft>
              <a:buSzPts val="1400"/>
              <a:buChar char="−"/>
              <a:defRPr/>
            </a:lvl5pPr>
            <a:lvl6pPr indent="-317500" lvl="5" marL="2743200" algn="l">
              <a:spcBef>
                <a:spcPts val="300"/>
              </a:spcBef>
              <a:spcAft>
                <a:spcPts val="0"/>
              </a:spcAft>
              <a:buClr>
                <a:schemeClr val="dk1"/>
              </a:buClr>
              <a:buSzPts val="1400"/>
              <a:buChar char="•"/>
              <a:defRPr/>
            </a:lvl6pPr>
            <a:lvl7pPr indent="-317500" lvl="6" marL="3200400" algn="l">
              <a:spcBef>
                <a:spcPts val="300"/>
              </a:spcBef>
              <a:spcAft>
                <a:spcPts val="0"/>
              </a:spcAft>
              <a:buClr>
                <a:schemeClr val="dk1"/>
              </a:buClr>
              <a:buSzPts val="1400"/>
              <a:buChar char="•"/>
              <a:defRPr/>
            </a:lvl7pPr>
            <a:lvl8pPr indent="-317500" lvl="7" marL="3657600" algn="l">
              <a:spcBef>
                <a:spcPts val="300"/>
              </a:spcBef>
              <a:spcAft>
                <a:spcPts val="0"/>
              </a:spcAft>
              <a:buClr>
                <a:schemeClr val="dk1"/>
              </a:buClr>
              <a:buSzPts val="1400"/>
              <a:buChar char="•"/>
              <a:defRPr/>
            </a:lvl8pPr>
            <a:lvl9pPr indent="-317500" lvl="8" marL="4114800" algn="l">
              <a:spcBef>
                <a:spcPts val="300"/>
              </a:spcBef>
              <a:spcAft>
                <a:spcPts val="0"/>
              </a:spcAft>
              <a:buClr>
                <a:schemeClr val="dk1"/>
              </a:buClr>
              <a:buSzPts val="1400"/>
              <a:buChar char="•"/>
              <a:defRPr/>
            </a:lvl9pPr>
          </a:lstStyle>
          <a:p/>
        </p:txBody>
      </p:sp>
      <p:sp>
        <p:nvSpPr>
          <p:cNvPr id="284" name="Google Shape;284;p50"/>
          <p:cNvSpPr txBox="1"/>
          <p:nvPr>
            <p:ph idx="12" type="sldNum"/>
          </p:nvPr>
        </p:nvSpPr>
        <p:spPr>
          <a:xfrm>
            <a:off x="8349615" y="4946149"/>
            <a:ext cx="331470" cy="215639"/>
          </a:xfrm>
          <a:prstGeom prst="rect">
            <a:avLst/>
          </a:prstGeom>
          <a:noFill/>
          <a:ln>
            <a:noFill/>
          </a:ln>
        </p:spPr>
        <p:txBody>
          <a:bodyPr anchorCtr="0" anchor="t" bIns="34275" lIns="68575" spcFirstLastPara="1" rIns="68575" wrap="square" tIns="34275">
            <a:noAutofit/>
          </a:bodyPr>
          <a:lstStyle>
            <a:lvl1pPr indent="0" lvl="0" marL="0" marR="0" rtl="0" algn="l">
              <a:spcBef>
                <a:spcPts val="0"/>
              </a:spcBef>
              <a:buNone/>
              <a:defRPr b="0" i="0" sz="700" u="none" cap="none" strike="noStrike">
                <a:solidFill>
                  <a:schemeClr val="lt1"/>
                </a:solidFill>
                <a:latin typeface="Arial"/>
                <a:ea typeface="Arial"/>
                <a:cs typeface="Arial"/>
                <a:sym typeface="Arial"/>
              </a:defRPr>
            </a:lvl1pPr>
            <a:lvl2pPr indent="0" lvl="1" marL="0" marR="0" rtl="0" algn="l">
              <a:spcBef>
                <a:spcPts val="0"/>
              </a:spcBef>
              <a:buNone/>
              <a:defRPr b="0" i="0" sz="700" u="none" cap="none" strike="noStrike">
                <a:solidFill>
                  <a:schemeClr val="lt1"/>
                </a:solidFill>
                <a:latin typeface="Arial"/>
                <a:ea typeface="Arial"/>
                <a:cs typeface="Arial"/>
                <a:sym typeface="Arial"/>
              </a:defRPr>
            </a:lvl2pPr>
            <a:lvl3pPr indent="0" lvl="2" marL="0" marR="0" rtl="0" algn="l">
              <a:spcBef>
                <a:spcPts val="0"/>
              </a:spcBef>
              <a:buNone/>
              <a:defRPr b="0" i="0" sz="700" u="none" cap="none" strike="noStrike">
                <a:solidFill>
                  <a:schemeClr val="lt1"/>
                </a:solidFill>
                <a:latin typeface="Arial"/>
                <a:ea typeface="Arial"/>
                <a:cs typeface="Arial"/>
                <a:sym typeface="Arial"/>
              </a:defRPr>
            </a:lvl3pPr>
            <a:lvl4pPr indent="0" lvl="3" marL="0" marR="0" rtl="0" algn="l">
              <a:spcBef>
                <a:spcPts val="0"/>
              </a:spcBef>
              <a:buNone/>
              <a:defRPr b="0" i="0" sz="700" u="none" cap="none" strike="noStrike">
                <a:solidFill>
                  <a:schemeClr val="lt1"/>
                </a:solidFill>
                <a:latin typeface="Arial"/>
                <a:ea typeface="Arial"/>
                <a:cs typeface="Arial"/>
                <a:sym typeface="Arial"/>
              </a:defRPr>
            </a:lvl4pPr>
            <a:lvl5pPr indent="0" lvl="4" marL="0" marR="0" rtl="0" algn="l">
              <a:spcBef>
                <a:spcPts val="0"/>
              </a:spcBef>
              <a:buNone/>
              <a:defRPr b="0" i="0" sz="700" u="none" cap="none" strike="noStrike">
                <a:solidFill>
                  <a:schemeClr val="lt1"/>
                </a:solidFill>
                <a:latin typeface="Arial"/>
                <a:ea typeface="Arial"/>
                <a:cs typeface="Arial"/>
                <a:sym typeface="Arial"/>
              </a:defRPr>
            </a:lvl5pPr>
            <a:lvl6pPr indent="0" lvl="5" marL="0" marR="0" rtl="0" algn="l">
              <a:spcBef>
                <a:spcPts val="0"/>
              </a:spcBef>
              <a:buNone/>
              <a:defRPr b="0" i="0" sz="700" u="none" cap="none" strike="noStrike">
                <a:solidFill>
                  <a:schemeClr val="lt1"/>
                </a:solidFill>
                <a:latin typeface="Arial"/>
                <a:ea typeface="Arial"/>
                <a:cs typeface="Arial"/>
                <a:sym typeface="Arial"/>
              </a:defRPr>
            </a:lvl6pPr>
            <a:lvl7pPr indent="0" lvl="6" marL="0" marR="0" rtl="0" algn="l">
              <a:spcBef>
                <a:spcPts val="0"/>
              </a:spcBef>
              <a:buNone/>
              <a:defRPr b="0" i="0" sz="700" u="none" cap="none" strike="noStrike">
                <a:solidFill>
                  <a:schemeClr val="lt1"/>
                </a:solidFill>
                <a:latin typeface="Arial"/>
                <a:ea typeface="Arial"/>
                <a:cs typeface="Arial"/>
                <a:sym typeface="Arial"/>
              </a:defRPr>
            </a:lvl7pPr>
            <a:lvl8pPr indent="0" lvl="7" marL="0" marR="0" rtl="0" algn="l">
              <a:spcBef>
                <a:spcPts val="0"/>
              </a:spcBef>
              <a:buNone/>
              <a:defRPr b="0" i="0" sz="700" u="none" cap="none" strike="noStrike">
                <a:solidFill>
                  <a:schemeClr val="lt1"/>
                </a:solidFill>
                <a:latin typeface="Arial"/>
                <a:ea typeface="Arial"/>
                <a:cs typeface="Arial"/>
                <a:sym typeface="Arial"/>
              </a:defRPr>
            </a:lvl8pPr>
            <a:lvl9pPr indent="0" lvl="8" marL="0" marR="0" rtl="0" algn="l">
              <a:spcBef>
                <a:spcPts val="0"/>
              </a:spcBef>
              <a:buNone/>
              <a:defRPr b="0" i="0" sz="700" u="none" cap="none" strike="noStrike">
                <a:solidFill>
                  <a:schemeClr val="lt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sp>
        <p:nvSpPr>
          <p:cNvPr id="285" name="Google Shape;285;p50"/>
          <p:cNvSpPr txBox="1"/>
          <p:nvPr/>
        </p:nvSpPr>
        <p:spPr>
          <a:xfrm>
            <a:off x="4890897" y="4934217"/>
            <a:ext cx="3264408" cy="173124"/>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b="0" i="0" lang="en" sz="700" u="none" cap="none" strike="noStrike">
                <a:solidFill>
                  <a:schemeClr val="lt1"/>
                </a:solidFill>
                <a:latin typeface="Arial"/>
                <a:ea typeface="Arial"/>
                <a:cs typeface="Arial"/>
                <a:sym typeface="Arial"/>
              </a:rPr>
              <a:t>This is the current state of planning and may be changed by SAP at any time</a:t>
            </a:r>
            <a:endParaRPr b="0" i="0" sz="700">
              <a:solidFill>
                <a:schemeClr val="lt1"/>
              </a:solidFill>
              <a:latin typeface="Arial"/>
              <a:ea typeface="Arial"/>
              <a:cs typeface="Arial"/>
              <a:sym typeface="Arial"/>
            </a:endParaRPr>
          </a:p>
        </p:txBody>
      </p:sp>
      <p:sp>
        <p:nvSpPr>
          <p:cNvPr id="286" name="Google Shape;286;p50"/>
          <p:cNvSpPr txBox="1"/>
          <p:nvPr>
            <p:ph idx="2" type="body"/>
          </p:nvPr>
        </p:nvSpPr>
        <p:spPr>
          <a:xfrm>
            <a:off x="377903" y="654999"/>
            <a:ext cx="8387673" cy="305121"/>
          </a:xfrm>
          <a:prstGeom prst="rect">
            <a:avLst/>
          </a:prstGeom>
          <a:noFill/>
          <a:ln>
            <a:noFill/>
          </a:ln>
        </p:spPr>
        <p:txBody>
          <a:bodyPr anchorCtr="0" anchor="t" bIns="0" lIns="0" spcFirstLastPara="1" rIns="0" wrap="square" tIns="0">
            <a:noAutofit/>
          </a:bodyPr>
          <a:lstStyle>
            <a:lvl1pPr indent="-228600" lvl="0" marL="457200" algn="l">
              <a:spcBef>
                <a:spcPts val="1300"/>
              </a:spcBef>
              <a:spcAft>
                <a:spcPts val="0"/>
              </a:spcAft>
              <a:buSzPts val="1200"/>
              <a:buFont typeface="Arial"/>
              <a:buNone/>
              <a:defRPr b="0" i="0">
                <a:solidFill>
                  <a:schemeClr val="accent1"/>
                </a:solidFill>
                <a:latin typeface="Arial"/>
                <a:ea typeface="Arial"/>
                <a:cs typeface="Arial"/>
                <a:sym typeface="Arial"/>
              </a:defRPr>
            </a:lvl1pPr>
            <a:lvl2pPr indent="-228600" lvl="1" marL="914400" algn="l">
              <a:spcBef>
                <a:spcPts val="500"/>
              </a:spcBef>
              <a:spcAft>
                <a:spcPts val="0"/>
              </a:spcAft>
              <a:buSzPts val="1300"/>
              <a:buNone/>
              <a:defRPr/>
            </a:lvl2pPr>
            <a:lvl3pPr indent="-228600" lvl="2" marL="1371600" algn="l">
              <a:spcBef>
                <a:spcPts val="200"/>
              </a:spcBef>
              <a:spcAft>
                <a:spcPts val="0"/>
              </a:spcAft>
              <a:buSzPts val="1300"/>
              <a:buNone/>
              <a:defRPr/>
            </a:lvl3pPr>
            <a:lvl4pPr indent="-228600" lvl="3" marL="1828800" algn="l">
              <a:spcBef>
                <a:spcPts val="200"/>
              </a:spcBef>
              <a:spcAft>
                <a:spcPts val="0"/>
              </a:spcAft>
              <a:buSzPts val="1400"/>
              <a:buNone/>
              <a:defRPr/>
            </a:lvl4pPr>
            <a:lvl5pPr indent="-228600" lvl="4" marL="2286000" algn="l">
              <a:spcBef>
                <a:spcPts val="100"/>
              </a:spcBef>
              <a:spcAft>
                <a:spcPts val="0"/>
              </a:spcAft>
              <a:buSzPts val="1100"/>
              <a:buNone/>
              <a:defRPr/>
            </a:lvl5pPr>
            <a:lvl6pPr indent="-317500" lvl="5" marL="2743200" algn="l">
              <a:spcBef>
                <a:spcPts val="300"/>
              </a:spcBef>
              <a:spcAft>
                <a:spcPts val="0"/>
              </a:spcAft>
              <a:buClr>
                <a:schemeClr val="dk1"/>
              </a:buClr>
              <a:buSzPts val="1400"/>
              <a:buChar char="•"/>
              <a:defRPr/>
            </a:lvl6pPr>
            <a:lvl7pPr indent="-317500" lvl="6" marL="3200400" algn="l">
              <a:spcBef>
                <a:spcPts val="300"/>
              </a:spcBef>
              <a:spcAft>
                <a:spcPts val="0"/>
              </a:spcAft>
              <a:buClr>
                <a:schemeClr val="dk1"/>
              </a:buClr>
              <a:buSzPts val="1400"/>
              <a:buChar char="•"/>
              <a:defRPr/>
            </a:lvl7pPr>
            <a:lvl8pPr indent="-317500" lvl="7" marL="3657600" algn="l">
              <a:spcBef>
                <a:spcPts val="300"/>
              </a:spcBef>
              <a:spcAft>
                <a:spcPts val="0"/>
              </a:spcAft>
              <a:buClr>
                <a:schemeClr val="dk1"/>
              </a:buClr>
              <a:buSzPts val="1400"/>
              <a:buChar char="•"/>
              <a:defRPr/>
            </a:lvl8pPr>
            <a:lvl9pPr indent="-317500" lvl="8" marL="4114800" algn="l">
              <a:spcBef>
                <a:spcPts val="300"/>
              </a:spcBef>
              <a:spcAft>
                <a:spcPts val="0"/>
              </a:spcAft>
              <a:buClr>
                <a:schemeClr val="dk1"/>
              </a:buClr>
              <a:buSzPts val="1400"/>
              <a:buChar char="•"/>
              <a:defRPr/>
            </a:lvl9pPr>
          </a:lstStyle>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ubtitle, and Content">
  <p:cSld name="Title, Subtitle, and Content">
    <p:spTree>
      <p:nvGrpSpPr>
        <p:cNvPr id="287" name="Shape 287"/>
        <p:cNvGrpSpPr/>
        <p:nvPr/>
      </p:nvGrpSpPr>
      <p:grpSpPr>
        <a:xfrm>
          <a:off x="0" y="0"/>
          <a:ext cx="0" cy="0"/>
          <a:chOff x="0" y="0"/>
          <a:chExt cx="0" cy="0"/>
        </a:xfrm>
      </p:grpSpPr>
      <p:sp>
        <p:nvSpPr>
          <p:cNvPr id="288" name="Google Shape;288;p51"/>
          <p:cNvSpPr txBox="1"/>
          <p:nvPr>
            <p:ph type="title"/>
          </p:nvPr>
        </p:nvSpPr>
        <p:spPr>
          <a:xfrm>
            <a:off x="377903" y="378000"/>
            <a:ext cx="8387673" cy="276999"/>
          </a:xfrm>
          <a:prstGeom prst="rect">
            <a:avLst/>
          </a:prstGeom>
          <a:noFill/>
          <a:ln>
            <a:noFill/>
          </a:ln>
        </p:spPr>
        <p:txBody>
          <a:bodyPr anchorCtr="0" anchor="t" bIns="0" lIns="0" spcFirstLastPara="1" rIns="0" wrap="square" tIns="0">
            <a:noAutofit/>
          </a:bodyPr>
          <a:lstStyle>
            <a:lvl1pPr lvl="0" algn="l">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289" name="Google Shape;289;p51"/>
          <p:cNvSpPr txBox="1"/>
          <p:nvPr>
            <p:ph idx="1" type="body"/>
          </p:nvPr>
        </p:nvSpPr>
        <p:spPr>
          <a:xfrm>
            <a:off x="421168" y="1237120"/>
            <a:ext cx="8344407" cy="3269566"/>
          </a:xfrm>
          <a:prstGeom prst="rect">
            <a:avLst/>
          </a:prstGeom>
          <a:noFill/>
          <a:ln>
            <a:noFill/>
          </a:ln>
        </p:spPr>
        <p:txBody>
          <a:bodyPr anchorCtr="0" anchor="t" bIns="0" lIns="0" spcFirstLastPara="1" rIns="0" wrap="square" tIns="0">
            <a:noAutofit/>
          </a:bodyPr>
          <a:lstStyle>
            <a:lvl1pPr indent="-228600" lvl="0" marL="457200" algn="l">
              <a:spcBef>
                <a:spcPts val="1300"/>
              </a:spcBef>
              <a:spcAft>
                <a:spcPts val="0"/>
              </a:spcAft>
              <a:buSzPts val="1100"/>
              <a:buNone/>
              <a:defRPr/>
            </a:lvl1pPr>
            <a:lvl2pPr indent="-317500" lvl="1" marL="914400" algn="l">
              <a:spcBef>
                <a:spcPts val="500"/>
              </a:spcBef>
              <a:spcAft>
                <a:spcPts val="0"/>
              </a:spcAft>
              <a:buSzPts val="1400"/>
              <a:buChar char="▪"/>
              <a:defRPr/>
            </a:lvl2pPr>
            <a:lvl3pPr indent="-317500" lvl="2" marL="1371600" algn="l">
              <a:spcBef>
                <a:spcPts val="200"/>
              </a:spcBef>
              <a:spcAft>
                <a:spcPts val="0"/>
              </a:spcAft>
              <a:buSzPts val="1400"/>
              <a:buChar char="–"/>
              <a:defRPr/>
            </a:lvl3pPr>
            <a:lvl4pPr indent="-330200" lvl="3" marL="1828800" algn="l">
              <a:spcBef>
                <a:spcPts val="200"/>
              </a:spcBef>
              <a:spcAft>
                <a:spcPts val="0"/>
              </a:spcAft>
              <a:buSzPts val="1600"/>
              <a:buChar char="▫"/>
              <a:defRPr/>
            </a:lvl4pPr>
            <a:lvl5pPr indent="-317500" lvl="4" marL="2286000" algn="l">
              <a:spcBef>
                <a:spcPts val="100"/>
              </a:spcBef>
              <a:spcAft>
                <a:spcPts val="0"/>
              </a:spcAft>
              <a:buSzPts val="1400"/>
              <a:buChar char="−"/>
              <a:defRPr/>
            </a:lvl5pPr>
            <a:lvl6pPr indent="-317500" lvl="5" marL="2743200" algn="l">
              <a:spcBef>
                <a:spcPts val="300"/>
              </a:spcBef>
              <a:spcAft>
                <a:spcPts val="0"/>
              </a:spcAft>
              <a:buClr>
                <a:schemeClr val="dk1"/>
              </a:buClr>
              <a:buSzPts val="1400"/>
              <a:buChar char="•"/>
              <a:defRPr/>
            </a:lvl6pPr>
            <a:lvl7pPr indent="-317500" lvl="6" marL="3200400" algn="l">
              <a:spcBef>
                <a:spcPts val="300"/>
              </a:spcBef>
              <a:spcAft>
                <a:spcPts val="0"/>
              </a:spcAft>
              <a:buClr>
                <a:schemeClr val="dk1"/>
              </a:buClr>
              <a:buSzPts val="1400"/>
              <a:buChar char="•"/>
              <a:defRPr/>
            </a:lvl7pPr>
            <a:lvl8pPr indent="-317500" lvl="7" marL="3657600" algn="l">
              <a:spcBef>
                <a:spcPts val="300"/>
              </a:spcBef>
              <a:spcAft>
                <a:spcPts val="0"/>
              </a:spcAft>
              <a:buClr>
                <a:schemeClr val="dk1"/>
              </a:buClr>
              <a:buSzPts val="1400"/>
              <a:buChar char="•"/>
              <a:defRPr/>
            </a:lvl8pPr>
            <a:lvl9pPr indent="-317500" lvl="8" marL="4114800" algn="l">
              <a:spcBef>
                <a:spcPts val="300"/>
              </a:spcBef>
              <a:spcAft>
                <a:spcPts val="0"/>
              </a:spcAft>
              <a:buClr>
                <a:schemeClr val="dk1"/>
              </a:buClr>
              <a:buSzPts val="1400"/>
              <a:buChar char="•"/>
              <a:defRPr/>
            </a:lvl9pPr>
          </a:lstStyle>
          <a:p/>
        </p:txBody>
      </p:sp>
      <p:sp>
        <p:nvSpPr>
          <p:cNvPr id="290" name="Google Shape;290;p51"/>
          <p:cNvSpPr txBox="1"/>
          <p:nvPr>
            <p:ph idx="2" type="body"/>
          </p:nvPr>
        </p:nvSpPr>
        <p:spPr>
          <a:xfrm>
            <a:off x="377903" y="654999"/>
            <a:ext cx="8387673" cy="305121"/>
          </a:xfrm>
          <a:prstGeom prst="rect">
            <a:avLst/>
          </a:prstGeom>
          <a:noFill/>
          <a:ln>
            <a:noFill/>
          </a:ln>
        </p:spPr>
        <p:txBody>
          <a:bodyPr anchorCtr="0" anchor="t" bIns="0" lIns="0" spcFirstLastPara="1" rIns="0" wrap="square" tIns="0">
            <a:noAutofit/>
          </a:bodyPr>
          <a:lstStyle>
            <a:lvl1pPr indent="-228600" lvl="0" marL="457200" algn="l">
              <a:spcBef>
                <a:spcPts val="1300"/>
              </a:spcBef>
              <a:spcAft>
                <a:spcPts val="0"/>
              </a:spcAft>
              <a:buSzPts val="1200"/>
              <a:buFont typeface="Arial"/>
              <a:buNone/>
              <a:defRPr b="0" i="0">
                <a:solidFill>
                  <a:schemeClr val="accent1"/>
                </a:solidFill>
                <a:latin typeface="Arial"/>
                <a:ea typeface="Arial"/>
                <a:cs typeface="Arial"/>
                <a:sym typeface="Arial"/>
              </a:defRPr>
            </a:lvl1pPr>
            <a:lvl2pPr indent="-228600" lvl="1" marL="914400" algn="l">
              <a:spcBef>
                <a:spcPts val="500"/>
              </a:spcBef>
              <a:spcAft>
                <a:spcPts val="0"/>
              </a:spcAft>
              <a:buSzPts val="1300"/>
              <a:buNone/>
              <a:defRPr/>
            </a:lvl2pPr>
            <a:lvl3pPr indent="-228600" lvl="2" marL="1371600" algn="l">
              <a:spcBef>
                <a:spcPts val="200"/>
              </a:spcBef>
              <a:spcAft>
                <a:spcPts val="0"/>
              </a:spcAft>
              <a:buSzPts val="1300"/>
              <a:buNone/>
              <a:defRPr/>
            </a:lvl3pPr>
            <a:lvl4pPr indent="-228600" lvl="3" marL="1828800" algn="l">
              <a:spcBef>
                <a:spcPts val="200"/>
              </a:spcBef>
              <a:spcAft>
                <a:spcPts val="0"/>
              </a:spcAft>
              <a:buSzPts val="1400"/>
              <a:buNone/>
              <a:defRPr/>
            </a:lvl4pPr>
            <a:lvl5pPr indent="-228600" lvl="4" marL="2286000" algn="l">
              <a:spcBef>
                <a:spcPts val="100"/>
              </a:spcBef>
              <a:spcAft>
                <a:spcPts val="0"/>
              </a:spcAft>
              <a:buSzPts val="1100"/>
              <a:buNone/>
              <a:defRPr/>
            </a:lvl5pPr>
            <a:lvl6pPr indent="-317500" lvl="5" marL="2743200" algn="l">
              <a:spcBef>
                <a:spcPts val="300"/>
              </a:spcBef>
              <a:spcAft>
                <a:spcPts val="0"/>
              </a:spcAft>
              <a:buClr>
                <a:schemeClr val="dk1"/>
              </a:buClr>
              <a:buSzPts val="1400"/>
              <a:buChar char="•"/>
              <a:defRPr/>
            </a:lvl6pPr>
            <a:lvl7pPr indent="-317500" lvl="6" marL="3200400" algn="l">
              <a:spcBef>
                <a:spcPts val="300"/>
              </a:spcBef>
              <a:spcAft>
                <a:spcPts val="0"/>
              </a:spcAft>
              <a:buClr>
                <a:schemeClr val="dk1"/>
              </a:buClr>
              <a:buSzPts val="1400"/>
              <a:buChar char="•"/>
              <a:defRPr/>
            </a:lvl7pPr>
            <a:lvl8pPr indent="-317500" lvl="7" marL="3657600" algn="l">
              <a:spcBef>
                <a:spcPts val="300"/>
              </a:spcBef>
              <a:spcAft>
                <a:spcPts val="0"/>
              </a:spcAft>
              <a:buClr>
                <a:schemeClr val="dk1"/>
              </a:buClr>
              <a:buSzPts val="1400"/>
              <a:buChar char="•"/>
              <a:defRPr/>
            </a:lvl8pPr>
            <a:lvl9pPr indent="-317500" lvl="8" marL="4114800" algn="l">
              <a:spcBef>
                <a:spcPts val="300"/>
              </a:spcBef>
              <a:spcAft>
                <a:spcPts val="0"/>
              </a:spcAft>
              <a:buClr>
                <a:schemeClr val="dk1"/>
              </a:buClr>
              <a:buSzPts val="14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ver white" showMasterSp="0">
  <p:cSld name="Cover white">
    <p:spTree>
      <p:nvGrpSpPr>
        <p:cNvPr id="42" name="Shape 42"/>
        <p:cNvGrpSpPr/>
        <p:nvPr/>
      </p:nvGrpSpPr>
      <p:grpSpPr>
        <a:xfrm>
          <a:off x="0" y="0"/>
          <a:ext cx="0" cy="0"/>
          <a:chOff x="0" y="0"/>
          <a:chExt cx="0" cy="0"/>
        </a:xfrm>
      </p:grpSpPr>
      <p:sp>
        <p:nvSpPr>
          <p:cNvPr id="43" name="Google Shape;43;p6"/>
          <p:cNvSpPr txBox="1"/>
          <p:nvPr/>
        </p:nvSpPr>
        <p:spPr>
          <a:xfrm>
            <a:off x="215944" y="3820399"/>
            <a:ext cx="3152700" cy="1155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Clr>
                <a:schemeClr val="accent1"/>
              </a:buClr>
              <a:buSzPts val="500"/>
              <a:buFont typeface="Arial"/>
              <a:buNone/>
            </a:pPr>
            <a:r>
              <a:rPr b="0" lang="en" sz="700">
                <a:solidFill>
                  <a:schemeClr val="dk1"/>
                </a:solidFill>
                <a:latin typeface="Arial"/>
                <a:ea typeface="Arial"/>
                <a:cs typeface="Arial"/>
                <a:sym typeface="Arial"/>
              </a:rPr>
              <a:t>INTERNAL</a:t>
            </a:r>
            <a:endParaRPr sz="1100"/>
          </a:p>
        </p:txBody>
      </p:sp>
      <p:sp>
        <p:nvSpPr>
          <p:cNvPr id="44" name="Google Shape;44;p6"/>
          <p:cNvSpPr txBox="1"/>
          <p:nvPr>
            <p:ph idx="1" type="subTitle"/>
          </p:nvPr>
        </p:nvSpPr>
        <p:spPr>
          <a:xfrm>
            <a:off x="215944" y="3201378"/>
            <a:ext cx="6444600" cy="323100"/>
          </a:xfrm>
          <a:prstGeom prst="rect">
            <a:avLst/>
          </a:prstGeom>
          <a:noFill/>
          <a:ln>
            <a:noFill/>
          </a:ln>
        </p:spPr>
        <p:txBody>
          <a:bodyPr anchorCtr="0" anchor="t" bIns="0" lIns="0" spcFirstLastPara="1" rIns="0" wrap="square" tIns="0">
            <a:noAutofit/>
          </a:bodyPr>
          <a:lstStyle>
            <a:lvl1pPr lvl="0" marR="0" algn="l">
              <a:lnSpc>
                <a:spcPct val="100000"/>
              </a:lnSpc>
              <a:spcBef>
                <a:spcPts val="0"/>
              </a:spcBef>
              <a:spcAft>
                <a:spcPts val="0"/>
              </a:spcAft>
              <a:buClr>
                <a:schemeClr val="accent1"/>
              </a:buClr>
              <a:buSzPts val="800"/>
              <a:buFont typeface="Arial"/>
              <a:buNone/>
              <a:defRPr b="0" sz="1100">
                <a:solidFill>
                  <a:schemeClr val="dk1"/>
                </a:solidFill>
              </a:defRPr>
            </a:lvl1pPr>
            <a:lvl2pPr lvl="1" algn="ctr">
              <a:spcBef>
                <a:spcPts val="500"/>
              </a:spcBef>
              <a:spcAft>
                <a:spcPts val="0"/>
              </a:spcAft>
              <a:buSzPts val="1300"/>
              <a:buNone/>
              <a:defRPr>
                <a:solidFill>
                  <a:srgbClr val="888888"/>
                </a:solidFill>
              </a:defRPr>
            </a:lvl2pPr>
            <a:lvl3pPr lvl="2" algn="ctr">
              <a:spcBef>
                <a:spcPts val="200"/>
              </a:spcBef>
              <a:spcAft>
                <a:spcPts val="0"/>
              </a:spcAft>
              <a:buSzPts val="1300"/>
              <a:buNone/>
              <a:defRPr>
                <a:solidFill>
                  <a:srgbClr val="888888"/>
                </a:solidFill>
              </a:defRPr>
            </a:lvl3pPr>
            <a:lvl4pPr lvl="3" algn="ctr">
              <a:spcBef>
                <a:spcPts val="200"/>
              </a:spcBef>
              <a:spcAft>
                <a:spcPts val="0"/>
              </a:spcAft>
              <a:buSzPts val="1400"/>
              <a:buNone/>
              <a:defRPr>
                <a:solidFill>
                  <a:srgbClr val="888888"/>
                </a:solidFill>
              </a:defRPr>
            </a:lvl4pPr>
            <a:lvl5pPr lvl="4" algn="ctr">
              <a:spcBef>
                <a:spcPts val="100"/>
              </a:spcBef>
              <a:spcAft>
                <a:spcPts val="0"/>
              </a:spcAft>
              <a:buSzPts val="1100"/>
              <a:buNone/>
              <a:defRPr>
                <a:solidFill>
                  <a:srgbClr val="888888"/>
                </a:solidFill>
              </a:defRPr>
            </a:lvl5pPr>
            <a:lvl6pPr lvl="5" algn="ctr">
              <a:spcBef>
                <a:spcPts val="400"/>
              </a:spcBef>
              <a:spcAft>
                <a:spcPts val="0"/>
              </a:spcAft>
              <a:buClr>
                <a:srgbClr val="888888"/>
              </a:buClr>
              <a:buSzPts val="1800"/>
              <a:buNone/>
              <a:defRPr>
                <a:solidFill>
                  <a:srgbClr val="888888"/>
                </a:solidFill>
              </a:defRPr>
            </a:lvl6pPr>
            <a:lvl7pPr lvl="6" algn="ctr">
              <a:spcBef>
                <a:spcPts val="400"/>
              </a:spcBef>
              <a:spcAft>
                <a:spcPts val="0"/>
              </a:spcAft>
              <a:buClr>
                <a:srgbClr val="888888"/>
              </a:buClr>
              <a:buSzPts val="1800"/>
              <a:buNone/>
              <a:defRPr>
                <a:solidFill>
                  <a:srgbClr val="888888"/>
                </a:solidFill>
              </a:defRPr>
            </a:lvl7pPr>
            <a:lvl8pPr lvl="7" algn="ctr">
              <a:spcBef>
                <a:spcPts val="400"/>
              </a:spcBef>
              <a:spcAft>
                <a:spcPts val="0"/>
              </a:spcAft>
              <a:buClr>
                <a:srgbClr val="888888"/>
              </a:buClr>
              <a:buSzPts val="1800"/>
              <a:buNone/>
              <a:defRPr>
                <a:solidFill>
                  <a:srgbClr val="888888"/>
                </a:solidFill>
              </a:defRPr>
            </a:lvl8pPr>
            <a:lvl9pPr lvl="8" algn="ctr">
              <a:spcBef>
                <a:spcPts val="400"/>
              </a:spcBef>
              <a:spcAft>
                <a:spcPts val="0"/>
              </a:spcAft>
              <a:buClr>
                <a:srgbClr val="888888"/>
              </a:buClr>
              <a:buSzPts val="1800"/>
              <a:buNone/>
              <a:defRPr>
                <a:solidFill>
                  <a:srgbClr val="888888"/>
                </a:solidFill>
              </a:defRPr>
            </a:lvl9pPr>
          </a:lstStyle>
          <a:p/>
        </p:txBody>
      </p:sp>
      <p:sp>
        <p:nvSpPr>
          <p:cNvPr id="45" name="Google Shape;45;p6"/>
          <p:cNvSpPr txBox="1"/>
          <p:nvPr>
            <p:ph idx="2" type="body"/>
          </p:nvPr>
        </p:nvSpPr>
        <p:spPr>
          <a:xfrm>
            <a:off x="215944" y="2029738"/>
            <a:ext cx="6444600" cy="747900"/>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0"/>
              </a:spcBef>
              <a:spcAft>
                <a:spcPts val="0"/>
              </a:spcAft>
              <a:buSzPts val="2200"/>
              <a:buFont typeface="Arial"/>
              <a:buNone/>
              <a:defRPr b="1" sz="2700"/>
            </a:lvl1pPr>
            <a:lvl2pPr indent="-317500" lvl="1" marL="914400" algn="l">
              <a:spcBef>
                <a:spcPts val="500"/>
              </a:spcBef>
              <a:spcAft>
                <a:spcPts val="0"/>
              </a:spcAft>
              <a:buSzPts val="1400"/>
              <a:buChar char="▪"/>
              <a:defRPr/>
            </a:lvl2pPr>
            <a:lvl3pPr indent="-317500" lvl="2" marL="1371600" algn="l">
              <a:spcBef>
                <a:spcPts val="200"/>
              </a:spcBef>
              <a:spcAft>
                <a:spcPts val="0"/>
              </a:spcAft>
              <a:buSzPts val="1400"/>
              <a:buChar char="–"/>
              <a:defRPr/>
            </a:lvl3pPr>
            <a:lvl4pPr indent="-330200" lvl="3" marL="1828800" algn="l">
              <a:spcBef>
                <a:spcPts val="200"/>
              </a:spcBef>
              <a:spcAft>
                <a:spcPts val="0"/>
              </a:spcAft>
              <a:buSzPts val="1600"/>
              <a:buChar char="▫"/>
              <a:defRPr/>
            </a:lvl4pPr>
            <a:lvl5pPr indent="-317500" lvl="4" marL="2286000" algn="l">
              <a:spcBef>
                <a:spcPts val="100"/>
              </a:spcBef>
              <a:spcAft>
                <a:spcPts val="0"/>
              </a:spcAft>
              <a:buSzPts val="1400"/>
              <a:buChar char="−"/>
              <a:defRPr/>
            </a:lvl5pPr>
            <a:lvl6pPr indent="-317500" lvl="5" marL="2743200" algn="l">
              <a:spcBef>
                <a:spcPts val="300"/>
              </a:spcBef>
              <a:spcAft>
                <a:spcPts val="0"/>
              </a:spcAft>
              <a:buClr>
                <a:schemeClr val="dk1"/>
              </a:buClr>
              <a:buSzPts val="1400"/>
              <a:buChar char="•"/>
              <a:defRPr/>
            </a:lvl6pPr>
            <a:lvl7pPr indent="-317500" lvl="6" marL="3200400" algn="l">
              <a:spcBef>
                <a:spcPts val="300"/>
              </a:spcBef>
              <a:spcAft>
                <a:spcPts val="0"/>
              </a:spcAft>
              <a:buClr>
                <a:schemeClr val="dk1"/>
              </a:buClr>
              <a:buSzPts val="1400"/>
              <a:buChar char="•"/>
              <a:defRPr/>
            </a:lvl7pPr>
            <a:lvl8pPr indent="-317500" lvl="7" marL="3657600" algn="l">
              <a:spcBef>
                <a:spcPts val="300"/>
              </a:spcBef>
              <a:spcAft>
                <a:spcPts val="0"/>
              </a:spcAft>
              <a:buClr>
                <a:schemeClr val="dk1"/>
              </a:buClr>
              <a:buSzPts val="1400"/>
              <a:buChar char="•"/>
              <a:defRPr/>
            </a:lvl8pPr>
            <a:lvl9pPr indent="-317500" lvl="8" marL="4114800" algn="l">
              <a:spcBef>
                <a:spcPts val="300"/>
              </a:spcBef>
              <a:spcAft>
                <a:spcPts val="0"/>
              </a:spcAft>
              <a:buClr>
                <a:schemeClr val="dk1"/>
              </a:buClr>
              <a:buSzPts val="1400"/>
              <a:buChar char="•"/>
              <a:defRPr/>
            </a:lvl9pPr>
          </a:lstStyle>
          <a:p/>
        </p:txBody>
      </p:sp>
      <p:grpSp>
        <p:nvGrpSpPr>
          <p:cNvPr id="46" name="Google Shape;46;p6"/>
          <p:cNvGrpSpPr/>
          <p:nvPr/>
        </p:nvGrpSpPr>
        <p:grpSpPr>
          <a:xfrm>
            <a:off x="6876544" y="0"/>
            <a:ext cx="2267397" cy="5143296"/>
            <a:chOff x="9171173" y="0"/>
            <a:chExt cx="3024002" cy="6855900"/>
          </a:xfrm>
        </p:grpSpPr>
        <p:sp>
          <p:nvSpPr>
            <p:cNvPr id="47" name="Google Shape;47;p6"/>
            <p:cNvSpPr/>
            <p:nvPr/>
          </p:nvSpPr>
          <p:spPr>
            <a:xfrm>
              <a:off x="11187175" y="0"/>
              <a:ext cx="1008000" cy="6855900"/>
            </a:xfrm>
            <a:prstGeom prst="rect">
              <a:avLst/>
            </a:prstGeom>
            <a:solidFill>
              <a:schemeClr val="accent1"/>
            </a:solidFill>
            <a:ln>
              <a:noFill/>
            </a:ln>
          </p:spPr>
          <p:txBody>
            <a:bodyPr anchorCtr="0" anchor="ctr" bIns="54000" lIns="67500" spcFirstLastPara="1" rIns="67500" wrap="square" tIns="54000">
              <a:noAutofit/>
            </a:bodyPr>
            <a:lstStyle/>
            <a:p>
              <a:pPr indent="0" lvl="0" marL="0" marR="0" rtl="0" algn="ctr">
                <a:lnSpc>
                  <a:spcPct val="100000"/>
                </a:lnSpc>
                <a:spcBef>
                  <a:spcPts val="0"/>
                </a:spcBef>
                <a:spcAft>
                  <a:spcPts val="0"/>
                </a:spcAft>
                <a:buNone/>
              </a:pPr>
              <a:r>
                <a:t/>
              </a:r>
              <a:endParaRPr b="0" i="0" sz="1500" u="none" cap="none" strike="noStrike">
                <a:solidFill>
                  <a:schemeClr val="dk1"/>
                </a:solidFill>
                <a:latin typeface="Arial"/>
                <a:ea typeface="Arial"/>
                <a:cs typeface="Arial"/>
                <a:sym typeface="Arial"/>
              </a:endParaRPr>
            </a:p>
          </p:txBody>
        </p:sp>
        <p:sp>
          <p:nvSpPr>
            <p:cNvPr id="48" name="Google Shape;48;p6"/>
            <p:cNvSpPr/>
            <p:nvPr/>
          </p:nvSpPr>
          <p:spPr>
            <a:xfrm>
              <a:off x="10179174" y="0"/>
              <a:ext cx="1008000" cy="6855900"/>
            </a:xfrm>
            <a:prstGeom prst="rect">
              <a:avLst/>
            </a:prstGeom>
            <a:solidFill>
              <a:schemeClr val="accent1">
                <a:alpha val="69803"/>
              </a:schemeClr>
            </a:solidFill>
            <a:ln>
              <a:noFill/>
            </a:ln>
          </p:spPr>
          <p:txBody>
            <a:bodyPr anchorCtr="0" anchor="ctr" bIns="54000" lIns="67500" spcFirstLastPara="1" rIns="67500" wrap="square" tIns="54000">
              <a:noAutofit/>
            </a:bodyPr>
            <a:lstStyle/>
            <a:p>
              <a:pPr indent="0" lvl="0" marL="0" marR="0" rtl="0" algn="ctr">
                <a:lnSpc>
                  <a:spcPct val="100000"/>
                </a:lnSpc>
                <a:spcBef>
                  <a:spcPts val="0"/>
                </a:spcBef>
                <a:spcAft>
                  <a:spcPts val="0"/>
                </a:spcAft>
                <a:buNone/>
              </a:pPr>
              <a:r>
                <a:t/>
              </a:r>
              <a:endParaRPr b="0" i="0" sz="1500" u="none" cap="none" strike="noStrike">
                <a:solidFill>
                  <a:schemeClr val="dk1"/>
                </a:solidFill>
                <a:latin typeface="Arial"/>
                <a:ea typeface="Arial"/>
                <a:cs typeface="Arial"/>
                <a:sym typeface="Arial"/>
              </a:endParaRPr>
            </a:p>
          </p:txBody>
        </p:sp>
        <p:sp>
          <p:nvSpPr>
            <p:cNvPr id="49" name="Google Shape;49;p6"/>
            <p:cNvSpPr/>
            <p:nvPr/>
          </p:nvSpPr>
          <p:spPr>
            <a:xfrm>
              <a:off x="9171173" y="0"/>
              <a:ext cx="1008000" cy="6855900"/>
            </a:xfrm>
            <a:prstGeom prst="rect">
              <a:avLst/>
            </a:prstGeom>
            <a:solidFill>
              <a:schemeClr val="accent1">
                <a:alpha val="40000"/>
              </a:schemeClr>
            </a:solidFill>
            <a:ln>
              <a:noFill/>
            </a:ln>
          </p:spPr>
          <p:txBody>
            <a:bodyPr anchorCtr="0" anchor="ctr" bIns="54000" lIns="67500" spcFirstLastPara="1" rIns="67500" wrap="square" tIns="54000">
              <a:noAutofit/>
            </a:bodyPr>
            <a:lstStyle/>
            <a:p>
              <a:pPr indent="0" lvl="0" marL="0" marR="0" rtl="0" algn="ctr">
                <a:lnSpc>
                  <a:spcPct val="100000"/>
                </a:lnSpc>
                <a:spcBef>
                  <a:spcPts val="0"/>
                </a:spcBef>
                <a:spcAft>
                  <a:spcPts val="0"/>
                </a:spcAft>
                <a:buNone/>
              </a:pPr>
              <a:r>
                <a:t/>
              </a:r>
              <a:endParaRPr b="0" i="0" sz="1500" u="none" cap="none" strike="noStrike">
                <a:solidFill>
                  <a:schemeClr val="dk1"/>
                </a:solidFill>
                <a:latin typeface="Arial"/>
                <a:ea typeface="Arial"/>
                <a:cs typeface="Arial"/>
                <a:sym typeface="Arial"/>
              </a:endParaRPr>
            </a:p>
          </p:txBody>
        </p:sp>
      </p:grpSp>
      <p:pic>
        <p:nvPicPr>
          <p:cNvPr id="50" name="Google Shape;50;p6"/>
          <p:cNvPicPr preferRelativeResize="0"/>
          <p:nvPr/>
        </p:nvPicPr>
        <p:blipFill rotWithShape="1">
          <a:blip r:embed="rId2">
            <a:alphaModFix/>
          </a:blip>
          <a:srcRect b="0" l="0" r="0" t="0"/>
          <a:stretch/>
        </p:blipFill>
        <p:spPr>
          <a:xfrm>
            <a:off x="215944" y="4663251"/>
            <a:ext cx="1183539" cy="270000"/>
          </a:xfrm>
          <a:prstGeom prst="rect">
            <a:avLst/>
          </a:prstGeom>
          <a:noFill/>
          <a:ln>
            <a:noFill/>
          </a:ln>
        </p:spPr>
      </p:pic>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Title Slide">
  <p:cSld name="1_Title Slide">
    <p:spTree>
      <p:nvGrpSpPr>
        <p:cNvPr id="291" name="Shape 291"/>
        <p:cNvGrpSpPr/>
        <p:nvPr/>
      </p:nvGrpSpPr>
      <p:grpSpPr>
        <a:xfrm>
          <a:off x="0" y="0"/>
          <a:ext cx="0" cy="0"/>
          <a:chOff x="0" y="0"/>
          <a:chExt cx="0" cy="0"/>
        </a:xfrm>
      </p:grpSpPr>
      <p:sp>
        <p:nvSpPr>
          <p:cNvPr id="292" name="Google Shape;292;p52"/>
          <p:cNvSpPr/>
          <p:nvPr/>
        </p:nvSpPr>
        <p:spPr>
          <a:xfrm>
            <a:off x="562543" y="2203706"/>
            <a:ext cx="2432397" cy="623248"/>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b="0" i="0" lang="en" sz="3600">
                <a:solidFill>
                  <a:schemeClr val="dk1"/>
                </a:solidFill>
                <a:latin typeface="Arial"/>
                <a:ea typeface="Arial"/>
                <a:cs typeface="Arial"/>
                <a:sym typeface="Arial"/>
              </a:rPr>
              <a:t>Thank you</a:t>
            </a:r>
            <a:endParaRPr sz="1100"/>
          </a:p>
        </p:txBody>
      </p:sp>
      <p:pic>
        <p:nvPicPr>
          <p:cNvPr id="293" name="Google Shape;293;p52"/>
          <p:cNvPicPr preferRelativeResize="0"/>
          <p:nvPr/>
        </p:nvPicPr>
        <p:blipFill rotWithShape="1">
          <a:blip r:embed="rId2">
            <a:alphaModFix/>
          </a:blip>
          <a:srcRect b="0" l="0" r="0" t="0"/>
          <a:stretch/>
        </p:blipFill>
        <p:spPr>
          <a:xfrm>
            <a:off x="377902" y="4495500"/>
            <a:ext cx="1183538" cy="270000"/>
          </a:xfrm>
          <a:prstGeom prst="rect">
            <a:avLst/>
          </a:prstGeom>
          <a:noFill/>
          <a:ln>
            <a:noFill/>
          </a:ln>
        </p:spPr>
      </p:pic>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pyright" showMasterSp="0">
  <p:cSld name="Copyright">
    <p:spTree>
      <p:nvGrpSpPr>
        <p:cNvPr id="294" name="Shape 294"/>
        <p:cNvGrpSpPr/>
        <p:nvPr/>
      </p:nvGrpSpPr>
      <p:grpSpPr>
        <a:xfrm>
          <a:off x="0" y="0"/>
          <a:ext cx="0" cy="0"/>
          <a:chOff x="0" y="0"/>
          <a:chExt cx="0" cy="0"/>
        </a:xfrm>
      </p:grpSpPr>
      <p:sp>
        <p:nvSpPr>
          <p:cNvPr id="295" name="Google Shape;295;p53"/>
          <p:cNvSpPr txBox="1"/>
          <p:nvPr/>
        </p:nvSpPr>
        <p:spPr>
          <a:xfrm>
            <a:off x="377901" y="1215000"/>
            <a:ext cx="8386716" cy="2365485"/>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 sz="800">
                <a:solidFill>
                  <a:schemeClr val="dk1"/>
                </a:solidFill>
                <a:latin typeface="Arial"/>
                <a:ea typeface="Arial"/>
                <a:cs typeface="Arial"/>
                <a:sym typeface="Arial"/>
              </a:rPr>
              <a:t>No part of this publication may be reproduced or transmitted in any form or for any purpose without the express permission of SAP SE or an SAP affiliate company.</a:t>
            </a:r>
            <a:endParaRPr sz="1100"/>
          </a:p>
          <a:p>
            <a:pPr indent="0" lvl="0" marL="0" marR="0" rtl="0" algn="l">
              <a:spcBef>
                <a:spcPts val="900"/>
              </a:spcBef>
              <a:spcAft>
                <a:spcPts val="0"/>
              </a:spcAft>
              <a:buNone/>
            </a:pPr>
            <a:r>
              <a:rPr lang="en" sz="800">
                <a:solidFill>
                  <a:schemeClr val="dk1"/>
                </a:solidFill>
                <a:latin typeface="Arial"/>
                <a:ea typeface="Arial"/>
                <a:cs typeface="Arial"/>
                <a:sym typeface="Arial"/>
              </a:rPr>
              <a:t>The information contained herein may be changed without prior notice. Some software products marketed by SAP SE and its distributors contain proprietary software components </a:t>
            </a:r>
            <a:br>
              <a:rPr lang="en" sz="800">
                <a:solidFill>
                  <a:schemeClr val="dk1"/>
                </a:solidFill>
                <a:latin typeface="Arial"/>
                <a:ea typeface="Arial"/>
                <a:cs typeface="Arial"/>
                <a:sym typeface="Arial"/>
              </a:rPr>
            </a:br>
            <a:r>
              <a:rPr lang="en" sz="800">
                <a:solidFill>
                  <a:schemeClr val="dk1"/>
                </a:solidFill>
                <a:latin typeface="Arial"/>
                <a:ea typeface="Arial"/>
                <a:cs typeface="Arial"/>
                <a:sym typeface="Arial"/>
              </a:rPr>
              <a:t>of other software vendors. National product specifications may vary.</a:t>
            </a:r>
            <a:endParaRPr sz="1100"/>
          </a:p>
          <a:p>
            <a:pPr indent="0" lvl="0" marL="0" marR="0" rtl="0" algn="l">
              <a:spcBef>
                <a:spcPts val="900"/>
              </a:spcBef>
              <a:spcAft>
                <a:spcPts val="0"/>
              </a:spcAft>
              <a:buNone/>
            </a:pPr>
            <a:r>
              <a:rPr lang="en" sz="800">
                <a:solidFill>
                  <a:schemeClr val="dk1"/>
                </a:solidFill>
                <a:latin typeface="Arial"/>
                <a:ea typeface="Arial"/>
                <a:cs typeface="Arial"/>
                <a:sym typeface="Arial"/>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a:t>
            </a:r>
            <a:br>
              <a:rPr lang="en" sz="800">
                <a:solidFill>
                  <a:schemeClr val="dk1"/>
                </a:solidFill>
                <a:latin typeface="Arial"/>
                <a:ea typeface="Arial"/>
                <a:cs typeface="Arial"/>
                <a:sym typeface="Arial"/>
              </a:rPr>
            </a:br>
            <a:r>
              <a:rPr lang="en" sz="800">
                <a:solidFill>
                  <a:schemeClr val="dk1"/>
                </a:solidFill>
                <a:latin typeface="Arial"/>
                <a:ea typeface="Arial"/>
                <a:cs typeface="Arial"/>
                <a:sym typeface="Arial"/>
              </a:rPr>
              <a:t>set forth in the express warranty statements accompanying such products and services, if any. Nothing herein should be construed as constituting an additional warranty. </a:t>
            </a:r>
            <a:endParaRPr sz="1100"/>
          </a:p>
          <a:p>
            <a:pPr indent="0" lvl="0" marL="0" marR="0" rtl="0" algn="l">
              <a:spcBef>
                <a:spcPts val="900"/>
              </a:spcBef>
              <a:spcAft>
                <a:spcPts val="0"/>
              </a:spcAft>
              <a:buNone/>
            </a:pPr>
            <a:r>
              <a:rPr lang="en" sz="800">
                <a:solidFill>
                  <a:schemeClr val="dk1"/>
                </a:solidFill>
                <a:latin typeface="Arial"/>
                <a:ea typeface="Arial"/>
                <a:cs typeface="Arial"/>
                <a:sym typeface="Arial"/>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 </a:t>
            </a:r>
            <a:br>
              <a:rPr lang="en" sz="800">
                <a:solidFill>
                  <a:schemeClr val="dk1"/>
                </a:solidFill>
                <a:latin typeface="Arial"/>
                <a:ea typeface="Arial"/>
                <a:cs typeface="Arial"/>
                <a:sym typeface="Arial"/>
              </a:rPr>
            </a:br>
            <a:r>
              <a:rPr lang="en" sz="800">
                <a:solidFill>
                  <a:schemeClr val="dk1"/>
                </a:solidFill>
                <a:latin typeface="Arial"/>
                <a:ea typeface="Arial"/>
                <a:cs typeface="Arial"/>
                <a:sym typeface="Arial"/>
              </a:rPr>
              <a:t>risks and uncertainties that could cause actual results to differ materially from expectations. Readers are cautioned not to place undue reliance on these forward-looking statements, and they should not be relied upon in making purchasing decisions.</a:t>
            </a:r>
            <a:endParaRPr sz="1100"/>
          </a:p>
          <a:p>
            <a:pPr indent="0" lvl="0" marL="0" marR="0" rtl="0" algn="l">
              <a:spcBef>
                <a:spcPts val="900"/>
              </a:spcBef>
              <a:spcAft>
                <a:spcPts val="0"/>
              </a:spcAft>
              <a:buNone/>
            </a:pPr>
            <a:r>
              <a:rPr lang="en" sz="800">
                <a:solidFill>
                  <a:schemeClr val="dk1"/>
                </a:solidFill>
                <a:latin typeface="Arial"/>
                <a:ea typeface="Arial"/>
                <a:cs typeface="Arial"/>
                <a:sym typeface="Arial"/>
              </a:rPr>
              <a:t>SAP and other SAP products and services mentioned herein as well as their respective logos are trademarks or registered trademarks of SAP SE (or an SAP affiliate company) </a:t>
            </a:r>
            <a:br>
              <a:rPr lang="en" sz="800">
                <a:solidFill>
                  <a:schemeClr val="dk1"/>
                </a:solidFill>
                <a:latin typeface="Arial"/>
                <a:ea typeface="Arial"/>
                <a:cs typeface="Arial"/>
                <a:sym typeface="Arial"/>
              </a:rPr>
            </a:br>
            <a:r>
              <a:rPr lang="en" sz="800">
                <a:solidFill>
                  <a:schemeClr val="dk1"/>
                </a:solidFill>
                <a:latin typeface="Arial"/>
                <a:ea typeface="Arial"/>
                <a:cs typeface="Arial"/>
                <a:sym typeface="Arial"/>
              </a:rPr>
              <a:t>in Germany and other countries. All other product and service names mentioned are the trademarks of their respective companies. </a:t>
            </a:r>
            <a:br>
              <a:rPr lang="en" sz="800">
                <a:solidFill>
                  <a:schemeClr val="dk1"/>
                </a:solidFill>
                <a:latin typeface="Arial"/>
                <a:ea typeface="Arial"/>
                <a:cs typeface="Arial"/>
                <a:sym typeface="Arial"/>
              </a:rPr>
            </a:br>
            <a:r>
              <a:rPr lang="en" sz="800">
                <a:solidFill>
                  <a:schemeClr val="dk1"/>
                </a:solidFill>
                <a:latin typeface="Arial"/>
                <a:ea typeface="Arial"/>
                <a:cs typeface="Arial"/>
                <a:sym typeface="Arial"/>
              </a:rPr>
              <a:t>See </a:t>
            </a:r>
            <a:r>
              <a:rPr lang="en" sz="800" u="sng">
                <a:solidFill>
                  <a:schemeClr val="hlink"/>
                </a:solidFill>
                <a:latin typeface="Arial"/>
                <a:ea typeface="Arial"/>
                <a:cs typeface="Arial"/>
                <a:sym typeface="Arial"/>
                <a:hlinkClick r:id="rId2"/>
              </a:rPr>
              <a:t>http://global.sap.com/corporate-en/legal/copyright/index.epx</a:t>
            </a:r>
            <a:r>
              <a:rPr lang="en" sz="800">
                <a:solidFill>
                  <a:schemeClr val="dk2"/>
                </a:solidFill>
                <a:latin typeface="Arial"/>
                <a:ea typeface="Arial"/>
                <a:cs typeface="Arial"/>
                <a:sym typeface="Arial"/>
              </a:rPr>
              <a:t> </a:t>
            </a:r>
            <a:r>
              <a:rPr lang="en" sz="800">
                <a:solidFill>
                  <a:schemeClr val="dk1"/>
                </a:solidFill>
                <a:latin typeface="Arial"/>
                <a:ea typeface="Arial"/>
                <a:cs typeface="Arial"/>
                <a:sym typeface="Arial"/>
              </a:rPr>
              <a:t>for additional trademark information and notices.</a:t>
            </a:r>
            <a:endParaRPr sz="1100"/>
          </a:p>
        </p:txBody>
      </p:sp>
      <p:sp>
        <p:nvSpPr>
          <p:cNvPr id="296" name="Google Shape;296;p53"/>
          <p:cNvSpPr txBox="1"/>
          <p:nvPr/>
        </p:nvSpPr>
        <p:spPr>
          <a:xfrm>
            <a:off x="377902" y="539875"/>
            <a:ext cx="7153642" cy="276934"/>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Arial"/>
              <a:buNone/>
            </a:pPr>
            <a:r>
              <a:rPr b="0" lang="en" sz="1800">
                <a:solidFill>
                  <a:schemeClr val="dk1"/>
                </a:solidFill>
                <a:latin typeface="Arial"/>
                <a:ea typeface="Arial"/>
                <a:cs typeface="Arial"/>
                <a:sym typeface="Arial"/>
              </a:rPr>
              <a:t>© 2019 SAP SE or an SAP affiliate company. All rights reserved.</a:t>
            </a:r>
            <a:endParaRPr sz="1100"/>
          </a:p>
        </p:txBody>
      </p:sp>
      <p:grpSp>
        <p:nvGrpSpPr>
          <p:cNvPr id="297" name="Google Shape;297;p53"/>
          <p:cNvGrpSpPr/>
          <p:nvPr/>
        </p:nvGrpSpPr>
        <p:grpSpPr>
          <a:xfrm>
            <a:off x="0" y="0"/>
            <a:ext cx="9145219" cy="188957"/>
            <a:chOff x="0" y="0"/>
            <a:chExt cx="12196800" cy="251942"/>
          </a:xfrm>
        </p:grpSpPr>
        <p:sp>
          <p:nvSpPr>
            <p:cNvPr id="298" name="Google Shape;298;p53"/>
            <p:cNvSpPr/>
            <p:nvPr/>
          </p:nvSpPr>
          <p:spPr>
            <a:xfrm>
              <a:off x="0" y="0"/>
              <a:ext cx="12196800" cy="251942"/>
            </a:xfrm>
            <a:prstGeom prst="rect">
              <a:avLst/>
            </a:prstGeom>
            <a:solidFill>
              <a:srgbClr val="000000"/>
            </a:solidFill>
            <a:ln>
              <a:noFill/>
            </a:ln>
          </p:spPr>
          <p:txBody>
            <a:bodyPr anchorCtr="0" anchor="ctr" bIns="54000" lIns="67500" spcFirstLastPara="1" rIns="67500" wrap="square" tIns="54000">
              <a:noAutofit/>
            </a:bodyPr>
            <a:lstStyle/>
            <a:p>
              <a:pPr indent="0" lvl="0" marL="0" marR="0" rtl="0" algn="ctr">
                <a:lnSpc>
                  <a:spcPct val="100000"/>
                </a:lnSpc>
                <a:spcBef>
                  <a:spcPts val="0"/>
                </a:spcBef>
                <a:spcAft>
                  <a:spcPts val="0"/>
                </a:spcAft>
                <a:buNone/>
              </a:pPr>
              <a:r>
                <a:t/>
              </a:r>
              <a:endParaRPr b="0" i="0" sz="1500" u="none" cap="none" strike="noStrike">
                <a:solidFill>
                  <a:schemeClr val="dk1"/>
                </a:solidFill>
                <a:latin typeface="Arial"/>
                <a:ea typeface="Arial"/>
                <a:cs typeface="Arial"/>
                <a:sym typeface="Arial"/>
              </a:endParaRPr>
            </a:p>
          </p:txBody>
        </p:sp>
        <p:grpSp>
          <p:nvGrpSpPr>
            <p:cNvPr id="299" name="Google Shape;299;p53"/>
            <p:cNvGrpSpPr/>
            <p:nvPr/>
          </p:nvGrpSpPr>
          <p:grpSpPr>
            <a:xfrm>
              <a:off x="10683752" y="0"/>
              <a:ext cx="1513048" cy="251942"/>
              <a:chOff x="10682127" y="0"/>
              <a:chExt cx="1513048" cy="252000"/>
            </a:xfrm>
          </p:grpSpPr>
          <p:sp>
            <p:nvSpPr>
              <p:cNvPr id="300" name="Google Shape;300;p53"/>
              <p:cNvSpPr/>
              <p:nvPr/>
            </p:nvSpPr>
            <p:spPr>
              <a:xfrm>
                <a:off x="11691175" y="0"/>
                <a:ext cx="504000" cy="252000"/>
              </a:xfrm>
              <a:prstGeom prst="rect">
                <a:avLst/>
              </a:prstGeom>
              <a:solidFill>
                <a:schemeClr val="accent1"/>
              </a:solidFill>
              <a:ln>
                <a:noFill/>
              </a:ln>
            </p:spPr>
            <p:txBody>
              <a:bodyPr anchorCtr="0" anchor="ctr" bIns="54000" lIns="67500" spcFirstLastPara="1" rIns="67500" wrap="square" tIns="54000">
                <a:noAutofit/>
              </a:bodyPr>
              <a:lstStyle/>
              <a:p>
                <a:pPr indent="0" lvl="0" marL="0" marR="0" rtl="0" algn="ctr">
                  <a:lnSpc>
                    <a:spcPct val="100000"/>
                  </a:lnSpc>
                  <a:spcBef>
                    <a:spcPts val="0"/>
                  </a:spcBef>
                  <a:spcAft>
                    <a:spcPts val="0"/>
                  </a:spcAft>
                  <a:buNone/>
                </a:pPr>
                <a:r>
                  <a:t/>
                </a:r>
                <a:endParaRPr b="0" i="0" sz="1500" u="none" cap="none" strike="noStrike">
                  <a:solidFill>
                    <a:schemeClr val="dk1"/>
                  </a:solidFill>
                  <a:latin typeface="Arial"/>
                  <a:ea typeface="Arial"/>
                  <a:cs typeface="Arial"/>
                  <a:sym typeface="Arial"/>
                </a:endParaRPr>
              </a:p>
            </p:txBody>
          </p:sp>
          <p:sp>
            <p:nvSpPr>
              <p:cNvPr id="301" name="Google Shape;301;p53"/>
              <p:cNvSpPr/>
              <p:nvPr/>
            </p:nvSpPr>
            <p:spPr>
              <a:xfrm>
                <a:off x="11186476" y="0"/>
                <a:ext cx="504000" cy="252000"/>
              </a:xfrm>
              <a:prstGeom prst="rect">
                <a:avLst/>
              </a:prstGeom>
              <a:solidFill>
                <a:schemeClr val="accent1">
                  <a:alpha val="69803"/>
                </a:schemeClr>
              </a:solidFill>
              <a:ln>
                <a:noFill/>
              </a:ln>
            </p:spPr>
            <p:txBody>
              <a:bodyPr anchorCtr="0" anchor="ctr" bIns="54000" lIns="67500" spcFirstLastPara="1" rIns="67500" wrap="square" tIns="54000">
                <a:noAutofit/>
              </a:bodyPr>
              <a:lstStyle/>
              <a:p>
                <a:pPr indent="0" lvl="0" marL="0" marR="0" rtl="0" algn="ctr">
                  <a:lnSpc>
                    <a:spcPct val="100000"/>
                  </a:lnSpc>
                  <a:spcBef>
                    <a:spcPts val="0"/>
                  </a:spcBef>
                  <a:spcAft>
                    <a:spcPts val="0"/>
                  </a:spcAft>
                  <a:buNone/>
                </a:pPr>
                <a:r>
                  <a:t/>
                </a:r>
                <a:endParaRPr b="0" i="0" sz="1500" u="none" cap="none" strike="noStrike">
                  <a:solidFill>
                    <a:schemeClr val="dk1"/>
                  </a:solidFill>
                  <a:latin typeface="Arial"/>
                  <a:ea typeface="Arial"/>
                  <a:cs typeface="Arial"/>
                  <a:sym typeface="Arial"/>
                </a:endParaRPr>
              </a:p>
            </p:txBody>
          </p:sp>
          <p:sp>
            <p:nvSpPr>
              <p:cNvPr id="302" name="Google Shape;302;p53"/>
              <p:cNvSpPr/>
              <p:nvPr/>
            </p:nvSpPr>
            <p:spPr>
              <a:xfrm>
                <a:off x="10682127" y="0"/>
                <a:ext cx="504000" cy="252000"/>
              </a:xfrm>
              <a:prstGeom prst="rect">
                <a:avLst/>
              </a:prstGeom>
              <a:solidFill>
                <a:schemeClr val="accent1">
                  <a:alpha val="40000"/>
                </a:schemeClr>
              </a:solidFill>
              <a:ln>
                <a:noFill/>
              </a:ln>
            </p:spPr>
            <p:txBody>
              <a:bodyPr anchorCtr="0" anchor="ctr" bIns="54000" lIns="67500" spcFirstLastPara="1" rIns="67500" wrap="square" tIns="54000">
                <a:noAutofit/>
              </a:bodyPr>
              <a:lstStyle/>
              <a:p>
                <a:pPr indent="0" lvl="0" marL="0" marR="0" rtl="0" algn="ctr">
                  <a:lnSpc>
                    <a:spcPct val="100000"/>
                  </a:lnSpc>
                  <a:spcBef>
                    <a:spcPts val="0"/>
                  </a:spcBef>
                  <a:spcAft>
                    <a:spcPts val="0"/>
                  </a:spcAft>
                  <a:buNone/>
                </a:pPr>
                <a:r>
                  <a:t/>
                </a:r>
                <a:endParaRPr b="0" i="0" sz="1500" u="none" cap="none" strike="noStrike">
                  <a:solidFill>
                    <a:schemeClr val="dk1"/>
                  </a:solidFill>
                  <a:latin typeface="Arial"/>
                  <a:ea typeface="Arial"/>
                  <a:cs typeface="Arial"/>
                  <a:sym typeface="Arial"/>
                </a:endParaRPr>
              </a:p>
            </p:txBody>
          </p:sp>
        </p:grpSp>
      </p:gr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ver with image" showMasterSp="0">
  <p:cSld name="Cover with image">
    <p:spTree>
      <p:nvGrpSpPr>
        <p:cNvPr id="303" name="Shape 303"/>
        <p:cNvGrpSpPr/>
        <p:nvPr/>
      </p:nvGrpSpPr>
      <p:grpSpPr>
        <a:xfrm>
          <a:off x="0" y="0"/>
          <a:ext cx="0" cy="0"/>
          <a:chOff x="0" y="0"/>
          <a:chExt cx="0" cy="0"/>
        </a:xfrm>
      </p:grpSpPr>
      <p:pic>
        <p:nvPicPr>
          <p:cNvPr id="304" name="Google Shape;304;p54"/>
          <p:cNvPicPr preferRelativeResize="0"/>
          <p:nvPr/>
        </p:nvPicPr>
        <p:blipFill rotWithShape="1">
          <a:blip r:embed="rId2">
            <a:alphaModFix/>
          </a:blip>
          <a:srcRect b="0" l="0" r="0" t="0"/>
          <a:stretch/>
        </p:blipFill>
        <p:spPr>
          <a:xfrm>
            <a:off x="215944" y="4663251"/>
            <a:ext cx="1183538" cy="270000"/>
          </a:xfrm>
          <a:prstGeom prst="rect">
            <a:avLst/>
          </a:prstGeom>
          <a:noFill/>
          <a:ln>
            <a:noFill/>
          </a:ln>
        </p:spPr>
      </p:pic>
      <p:sp>
        <p:nvSpPr>
          <p:cNvPr id="305" name="Google Shape;305;p54"/>
          <p:cNvSpPr/>
          <p:nvPr>
            <p:ph idx="2" type="pic"/>
          </p:nvPr>
        </p:nvSpPr>
        <p:spPr>
          <a:xfrm>
            <a:off x="1" y="0"/>
            <a:ext cx="9144000" cy="2572505"/>
          </a:xfrm>
          <a:prstGeom prst="rect">
            <a:avLst/>
          </a:prstGeom>
          <a:solidFill>
            <a:schemeClr val="dk2">
              <a:alpha val="69803"/>
            </a:schemeClr>
          </a:solidFill>
          <a:ln>
            <a:noFill/>
          </a:ln>
        </p:spPr>
        <p:txBody>
          <a:bodyPr anchorCtr="0" anchor="t" bIns="0" lIns="0" spcFirstLastPara="1" rIns="0" wrap="square" tIns="378000">
            <a:noAutofit/>
          </a:bodyPr>
          <a:lstStyle>
            <a:lvl1pPr lvl="0" marR="0" rtl="0" algn="ctr">
              <a:spcBef>
                <a:spcPts val="1300"/>
              </a:spcBef>
              <a:spcAft>
                <a:spcPts val="0"/>
              </a:spcAft>
              <a:buClr>
                <a:schemeClr val="accent1"/>
              </a:buClr>
              <a:buSzPts val="1000"/>
              <a:buFont typeface="Arial"/>
              <a:buNone/>
              <a:defRPr b="0" i="0" sz="1200" u="none" cap="none" strike="noStrike">
                <a:solidFill>
                  <a:schemeClr val="dk1"/>
                </a:solidFill>
                <a:latin typeface="Arial"/>
                <a:ea typeface="Arial"/>
                <a:cs typeface="Arial"/>
                <a:sym typeface="Arial"/>
              </a:defRPr>
            </a:lvl1pPr>
            <a:lvl2pPr lvl="1" marR="0" rtl="0" algn="l">
              <a:spcBef>
                <a:spcPts val="500"/>
              </a:spcBef>
              <a:spcAft>
                <a:spcPts val="0"/>
              </a:spcAft>
              <a:buClr>
                <a:schemeClr val="accent1"/>
              </a:buClr>
              <a:buSzPts val="1300"/>
              <a:buFont typeface="Noto Sans Symbols"/>
              <a:buChar char="▪"/>
              <a:defRPr b="0" i="0" sz="1300" u="none" cap="none" strike="noStrike">
                <a:solidFill>
                  <a:schemeClr val="dk1"/>
                </a:solidFill>
                <a:latin typeface="Arial"/>
                <a:ea typeface="Arial"/>
                <a:cs typeface="Arial"/>
                <a:sym typeface="Arial"/>
              </a:defRPr>
            </a:lvl2pPr>
            <a:lvl3pPr lvl="2" marR="0" rtl="0" algn="l">
              <a:spcBef>
                <a:spcPts val="200"/>
              </a:spcBef>
              <a:spcAft>
                <a:spcPts val="0"/>
              </a:spcAft>
              <a:buClr>
                <a:schemeClr val="dk1"/>
              </a:buClr>
              <a:buSzPts val="1300"/>
              <a:buFont typeface="Arial"/>
              <a:buChar char="–"/>
              <a:defRPr b="0" i="0" sz="1300" u="none" cap="none" strike="noStrike">
                <a:solidFill>
                  <a:schemeClr val="dk1"/>
                </a:solidFill>
                <a:latin typeface="Arial"/>
                <a:ea typeface="Arial"/>
                <a:cs typeface="Arial"/>
                <a:sym typeface="Arial"/>
              </a:defRPr>
            </a:lvl3pPr>
            <a:lvl4pPr lvl="3" marR="0" rtl="0" algn="l">
              <a:spcBef>
                <a:spcPts val="200"/>
              </a:spcBef>
              <a:spcAft>
                <a:spcPts val="0"/>
              </a:spcAft>
              <a:buClr>
                <a:schemeClr val="dk1"/>
              </a:buClr>
              <a:buSzPts val="1400"/>
              <a:buFont typeface="Arial"/>
              <a:buChar char="▫"/>
              <a:defRPr b="0" i="0" sz="1200" u="none" cap="none" strike="noStrike">
                <a:solidFill>
                  <a:schemeClr val="dk1"/>
                </a:solidFill>
                <a:latin typeface="Arial"/>
                <a:ea typeface="Arial"/>
                <a:cs typeface="Arial"/>
                <a:sym typeface="Arial"/>
              </a:defRPr>
            </a:lvl4pPr>
            <a:lvl5pPr lvl="4" marR="0" rtl="0" algn="l">
              <a:spcBef>
                <a:spcPts val="100"/>
              </a:spcBef>
              <a:spcAft>
                <a:spcPts val="0"/>
              </a:spcAft>
              <a:buClr>
                <a:schemeClr val="dk1"/>
              </a:buClr>
              <a:buSzPts val="1100"/>
              <a:buFont typeface="Noto Sans Symbols"/>
              <a:buChar char="−"/>
              <a:defRPr b="0" i="0" sz="1100" u="none" cap="none" strike="noStrike">
                <a:solidFill>
                  <a:schemeClr val="dk1"/>
                </a:solidFill>
                <a:latin typeface="Arial"/>
                <a:ea typeface="Arial"/>
                <a:cs typeface="Arial"/>
                <a:sym typeface="Arial"/>
              </a:defRPr>
            </a:lvl5pPr>
            <a:lvl6pPr lvl="5" marR="0" rtl="0" algn="l">
              <a:spcBef>
                <a:spcPts val="4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lvl="6" marR="0" rtl="0" algn="l">
              <a:spcBef>
                <a:spcPts val="4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lvl="7" marR="0" rtl="0" algn="l">
              <a:spcBef>
                <a:spcPts val="4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lvl="8" marR="0" rtl="0" algn="l">
              <a:spcBef>
                <a:spcPts val="4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grpSp>
        <p:nvGrpSpPr>
          <p:cNvPr id="306" name="Google Shape;306;p54"/>
          <p:cNvGrpSpPr/>
          <p:nvPr/>
        </p:nvGrpSpPr>
        <p:grpSpPr>
          <a:xfrm>
            <a:off x="6876589" y="0"/>
            <a:ext cx="2267412" cy="2572505"/>
            <a:chOff x="9171173" y="0"/>
            <a:chExt cx="3024002" cy="3430006"/>
          </a:xfrm>
        </p:grpSpPr>
        <p:sp>
          <p:nvSpPr>
            <p:cNvPr id="307" name="Google Shape;307;p54"/>
            <p:cNvSpPr/>
            <p:nvPr/>
          </p:nvSpPr>
          <p:spPr>
            <a:xfrm>
              <a:off x="11187175" y="0"/>
              <a:ext cx="1008000" cy="3430006"/>
            </a:xfrm>
            <a:prstGeom prst="rect">
              <a:avLst/>
            </a:prstGeom>
            <a:solidFill>
              <a:schemeClr val="accent1"/>
            </a:solidFill>
            <a:ln>
              <a:noFill/>
            </a:ln>
          </p:spPr>
          <p:txBody>
            <a:bodyPr anchorCtr="0" anchor="ctr" bIns="54000" lIns="67500" spcFirstLastPara="1" rIns="67500" wrap="square" tIns="54000">
              <a:noAutofit/>
            </a:bodyPr>
            <a:lstStyle/>
            <a:p>
              <a:pPr indent="0" lvl="0" marL="0" marR="0" rtl="0" algn="ctr">
                <a:lnSpc>
                  <a:spcPct val="100000"/>
                </a:lnSpc>
                <a:spcBef>
                  <a:spcPts val="0"/>
                </a:spcBef>
                <a:spcAft>
                  <a:spcPts val="0"/>
                </a:spcAft>
                <a:buNone/>
              </a:pPr>
              <a:r>
                <a:t/>
              </a:r>
              <a:endParaRPr b="0" i="0" sz="1500" u="none" cap="none" strike="noStrike">
                <a:solidFill>
                  <a:schemeClr val="dk1"/>
                </a:solidFill>
                <a:latin typeface="Arial"/>
                <a:ea typeface="Arial"/>
                <a:cs typeface="Arial"/>
                <a:sym typeface="Arial"/>
              </a:endParaRPr>
            </a:p>
          </p:txBody>
        </p:sp>
        <p:sp>
          <p:nvSpPr>
            <p:cNvPr id="308" name="Google Shape;308;p54"/>
            <p:cNvSpPr/>
            <p:nvPr/>
          </p:nvSpPr>
          <p:spPr>
            <a:xfrm>
              <a:off x="10179174" y="0"/>
              <a:ext cx="1008000" cy="3430006"/>
            </a:xfrm>
            <a:prstGeom prst="rect">
              <a:avLst/>
            </a:prstGeom>
            <a:solidFill>
              <a:schemeClr val="accent1">
                <a:alpha val="69803"/>
              </a:schemeClr>
            </a:solidFill>
            <a:ln>
              <a:noFill/>
            </a:ln>
          </p:spPr>
          <p:txBody>
            <a:bodyPr anchorCtr="0" anchor="ctr" bIns="54000" lIns="67500" spcFirstLastPara="1" rIns="67500" wrap="square" tIns="54000">
              <a:noAutofit/>
            </a:bodyPr>
            <a:lstStyle/>
            <a:p>
              <a:pPr indent="0" lvl="0" marL="0" marR="0" rtl="0" algn="ctr">
                <a:lnSpc>
                  <a:spcPct val="100000"/>
                </a:lnSpc>
                <a:spcBef>
                  <a:spcPts val="0"/>
                </a:spcBef>
                <a:spcAft>
                  <a:spcPts val="0"/>
                </a:spcAft>
                <a:buNone/>
              </a:pPr>
              <a:r>
                <a:t/>
              </a:r>
              <a:endParaRPr b="0" i="0" sz="1500" u="none" cap="none" strike="noStrike">
                <a:solidFill>
                  <a:schemeClr val="dk1"/>
                </a:solidFill>
                <a:latin typeface="Arial"/>
                <a:ea typeface="Arial"/>
                <a:cs typeface="Arial"/>
                <a:sym typeface="Arial"/>
              </a:endParaRPr>
            </a:p>
          </p:txBody>
        </p:sp>
        <p:sp>
          <p:nvSpPr>
            <p:cNvPr id="309" name="Google Shape;309;p54"/>
            <p:cNvSpPr/>
            <p:nvPr/>
          </p:nvSpPr>
          <p:spPr>
            <a:xfrm>
              <a:off x="9171173" y="0"/>
              <a:ext cx="1008000" cy="3430006"/>
            </a:xfrm>
            <a:prstGeom prst="rect">
              <a:avLst/>
            </a:prstGeom>
            <a:solidFill>
              <a:schemeClr val="accent1">
                <a:alpha val="40000"/>
              </a:schemeClr>
            </a:solidFill>
            <a:ln>
              <a:noFill/>
            </a:ln>
          </p:spPr>
          <p:txBody>
            <a:bodyPr anchorCtr="0" anchor="ctr" bIns="54000" lIns="67500" spcFirstLastPara="1" rIns="67500" wrap="square" tIns="54000">
              <a:noAutofit/>
            </a:bodyPr>
            <a:lstStyle/>
            <a:p>
              <a:pPr indent="0" lvl="0" marL="0" marR="0" rtl="0" algn="ctr">
                <a:lnSpc>
                  <a:spcPct val="100000"/>
                </a:lnSpc>
                <a:spcBef>
                  <a:spcPts val="0"/>
                </a:spcBef>
                <a:spcAft>
                  <a:spcPts val="0"/>
                </a:spcAft>
                <a:buNone/>
              </a:pPr>
              <a:r>
                <a:t/>
              </a:r>
              <a:endParaRPr b="0" i="0" sz="1500" u="none" cap="none" strike="noStrike">
                <a:solidFill>
                  <a:schemeClr val="dk1"/>
                </a:solidFill>
                <a:latin typeface="Arial"/>
                <a:ea typeface="Arial"/>
                <a:cs typeface="Arial"/>
                <a:sym typeface="Arial"/>
              </a:endParaRPr>
            </a:p>
          </p:txBody>
        </p:sp>
      </p:grpSp>
      <p:sp>
        <p:nvSpPr>
          <p:cNvPr id="310" name="Google Shape;310;p54"/>
          <p:cNvSpPr txBox="1"/>
          <p:nvPr/>
        </p:nvSpPr>
        <p:spPr>
          <a:xfrm>
            <a:off x="215945" y="4327250"/>
            <a:ext cx="3152820" cy="103874"/>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Clr>
                <a:schemeClr val="accent1"/>
              </a:buClr>
              <a:buSzPts val="500"/>
              <a:buFont typeface="Arial"/>
              <a:buNone/>
            </a:pPr>
            <a:r>
              <a:rPr b="0" lang="en" sz="700">
                <a:solidFill>
                  <a:schemeClr val="dk1"/>
                </a:solidFill>
                <a:latin typeface="Arial"/>
                <a:ea typeface="Arial"/>
                <a:cs typeface="Arial"/>
                <a:sym typeface="Arial"/>
              </a:rPr>
              <a:t>INTERNAL</a:t>
            </a:r>
            <a:endParaRPr sz="1100"/>
          </a:p>
        </p:txBody>
      </p:sp>
      <p:sp>
        <p:nvSpPr>
          <p:cNvPr id="311" name="Google Shape;311;p54"/>
          <p:cNvSpPr txBox="1"/>
          <p:nvPr>
            <p:ph idx="1" type="subTitle"/>
          </p:nvPr>
        </p:nvSpPr>
        <p:spPr>
          <a:xfrm>
            <a:off x="215944" y="3847867"/>
            <a:ext cx="8173471" cy="323165"/>
          </a:xfrm>
          <a:prstGeom prst="rect">
            <a:avLst/>
          </a:prstGeom>
          <a:noFill/>
          <a:ln>
            <a:noFill/>
          </a:ln>
        </p:spPr>
        <p:txBody>
          <a:bodyPr anchorCtr="0" anchor="t" bIns="0" lIns="0" spcFirstLastPara="1" rIns="0" wrap="square" tIns="0">
            <a:noAutofit/>
          </a:bodyPr>
          <a:lstStyle>
            <a:lvl1pPr lvl="0" marR="0" algn="l">
              <a:lnSpc>
                <a:spcPct val="100000"/>
              </a:lnSpc>
              <a:spcBef>
                <a:spcPts val="0"/>
              </a:spcBef>
              <a:spcAft>
                <a:spcPts val="0"/>
              </a:spcAft>
              <a:buClr>
                <a:schemeClr val="accent1"/>
              </a:buClr>
              <a:buSzPts val="800"/>
              <a:buFont typeface="Arial"/>
              <a:buNone/>
              <a:defRPr b="0" sz="1100">
                <a:solidFill>
                  <a:schemeClr val="dk1"/>
                </a:solidFill>
              </a:defRPr>
            </a:lvl1pPr>
            <a:lvl2pPr lvl="1" algn="ctr">
              <a:spcBef>
                <a:spcPts val="500"/>
              </a:spcBef>
              <a:spcAft>
                <a:spcPts val="0"/>
              </a:spcAft>
              <a:buSzPts val="1300"/>
              <a:buNone/>
              <a:defRPr>
                <a:solidFill>
                  <a:srgbClr val="888888"/>
                </a:solidFill>
              </a:defRPr>
            </a:lvl2pPr>
            <a:lvl3pPr lvl="2" algn="ctr">
              <a:spcBef>
                <a:spcPts val="200"/>
              </a:spcBef>
              <a:spcAft>
                <a:spcPts val="0"/>
              </a:spcAft>
              <a:buSzPts val="1300"/>
              <a:buNone/>
              <a:defRPr>
                <a:solidFill>
                  <a:srgbClr val="888888"/>
                </a:solidFill>
              </a:defRPr>
            </a:lvl3pPr>
            <a:lvl4pPr lvl="3" algn="ctr">
              <a:spcBef>
                <a:spcPts val="200"/>
              </a:spcBef>
              <a:spcAft>
                <a:spcPts val="0"/>
              </a:spcAft>
              <a:buSzPts val="1400"/>
              <a:buNone/>
              <a:defRPr>
                <a:solidFill>
                  <a:srgbClr val="888888"/>
                </a:solidFill>
              </a:defRPr>
            </a:lvl4pPr>
            <a:lvl5pPr lvl="4" algn="ctr">
              <a:spcBef>
                <a:spcPts val="100"/>
              </a:spcBef>
              <a:spcAft>
                <a:spcPts val="0"/>
              </a:spcAft>
              <a:buSzPts val="1100"/>
              <a:buNone/>
              <a:defRPr>
                <a:solidFill>
                  <a:srgbClr val="888888"/>
                </a:solidFill>
              </a:defRPr>
            </a:lvl5pPr>
            <a:lvl6pPr lvl="5" algn="ctr">
              <a:spcBef>
                <a:spcPts val="400"/>
              </a:spcBef>
              <a:spcAft>
                <a:spcPts val="0"/>
              </a:spcAft>
              <a:buClr>
                <a:srgbClr val="888888"/>
              </a:buClr>
              <a:buSzPts val="1800"/>
              <a:buNone/>
              <a:defRPr>
                <a:solidFill>
                  <a:srgbClr val="888888"/>
                </a:solidFill>
              </a:defRPr>
            </a:lvl6pPr>
            <a:lvl7pPr lvl="6" algn="ctr">
              <a:spcBef>
                <a:spcPts val="400"/>
              </a:spcBef>
              <a:spcAft>
                <a:spcPts val="0"/>
              </a:spcAft>
              <a:buClr>
                <a:srgbClr val="888888"/>
              </a:buClr>
              <a:buSzPts val="1800"/>
              <a:buNone/>
              <a:defRPr>
                <a:solidFill>
                  <a:srgbClr val="888888"/>
                </a:solidFill>
              </a:defRPr>
            </a:lvl7pPr>
            <a:lvl8pPr lvl="7" algn="ctr">
              <a:spcBef>
                <a:spcPts val="400"/>
              </a:spcBef>
              <a:spcAft>
                <a:spcPts val="0"/>
              </a:spcAft>
              <a:buClr>
                <a:srgbClr val="888888"/>
              </a:buClr>
              <a:buSzPts val="1800"/>
              <a:buNone/>
              <a:defRPr>
                <a:solidFill>
                  <a:srgbClr val="888888"/>
                </a:solidFill>
              </a:defRPr>
            </a:lvl8pPr>
            <a:lvl9pPr lvl="8" algn="ctr">
              <a:spcBef>
                <a:spcPts val="400"/>
              </a:spcBef>
              <a:spcAft>
                <a:spcPts val="0"/>
              </a:spcAft>
              <a:buClr>
                <a:srgbClr val="888888"/>
              </a:buClr>
              <a:buSzPts val="1800"/>
              <a:buNone/>
              <a:defRPr>
                <a:solidFill>
                  <a:srgbClr val="888888"/>
                </a:solidFill>
              </a:defRPr>
            </a:lvl9pPr>
          </a:lstStyle>
          <a:p/>
        </p:txBody>
      </p:sp>
      <p:sp>
        <p:nvSpPr>
          <p:cNvPr id="312" name="Google Shape;312;p54"/>
          <p:cNvSpPr txBox="1"/>
          <p:nvPr>
            <p:ph idx="3" type="body"/>
          </p:nvPr>
        </p:nvSpPr>
        <p:spPr>
          <a:xfrm>
            <a:off x="215944" y="3018323"/>
            <a:ext cx="8172252" cy="747897"/>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0"/>
              </a:spcBef>
              <a:spcAft>
                <a:spcPts val="0"/>
              </a:spcAft>
              <a:buSzPts val="2200"/>
              <a:buFont typeface="Arial"/>
              <a:buNone/>
              <a:defRPr b="1" sz="2700"/>
            </a:lvl1pPr>
            <a:lvl2pPr indent="-317500" lvl="1" marL="914400" algn="l">
              <a:spcBef>
                <a:spcPts val="500"/>
              </a:spcBef>
              <a:spcAft>
                <a:spcPts val="0"/>
              </a:spcAft>
              <a:buSzPts val="1400"/>
              <a:buChar char="▪"/>
              <a:defRPr/>
            </a:lvl2pPr>
            <a:lvl3pPr indent="-317500" lvl="2" marL="1371600" algn="l">
              <a:spcBef>
                <a:spcPts val="200"/>
              </a:spcBef>
              <a:spcAft>
                <a:spcPts val="0"/>
              </a:spcAft>
              <a:buSzPts val="1400"/>
              <a:buChar char="–"/>
              <a:defRPr/>
            </a:lvl3pPr>
            <a:lvl4pPr indent="-330200" lvl="3" marL="1828800" algn="l">
              <a:spcBef>
                <a:spcPts val="200"/>
              </a:spcBef>
              <a:spcAft>
                <a:spcPts val="0"/>
              </a:spcAft>
              <a:buSzPts val="1600"/>
              <a:buChar char="▫"/>
              <a:defRPr/>
            </a:lvl4pPr>
            <a:lvl5pPr indent="-317500" lvl="4" marL="2286000" algn="l">
              <a:spcBef>
                <a:spcPts val="100"/>
              </a:spcBef>
              <a:spcAft>
                <a:spcPts val="0"/>
              </a:spcAft>
              <a:buSzPts val="1400"/>
              <a:buChar char="−"/>
              <a:defRPr/>
            </a:lvl5pPr>
            <a:lvl6pPr indent="-317500" lvl="5" marL="2743200" algn="l">
              <a:spcBef>
                <a:spcPts val="300"/>
              </a:spcBef>
              <a:spcAft>
                <a:spcPts val="0"/>
              </a:spcAft>
              <a:buClr>
                <a:schemeClr val="dk1"/>
              </a:buClr>
              <a:buSzPts val="1400"/>
              <a:buChar char="•"/>
              <a:defRPr/>
            </a:lvl6pPr>
            <a:lvl7pPr indent="-317500" lvl="6" marL="3200400" algn="l">
              <a:spcBef>
                <a:spcPts val="300"/>
              </a:spcBef>
              <a:spcAft>
                <a:spcPts val="0"/>
              </a:spcAft>
              <a:buClr>
                <a:schemeClr val="dk1"/>
              </a:buClr>
              <a:buSzPts val="1400"/>
              <a:buChar char="•"/>
              <a:defRPr/>
            </a:lvl7pPr>
            <a:lvl8pPr indent="-317500" lvl="7" marL="3657600" algn="l">
              <a:spcBef>
                <a:spcPts val="300"/>
              </a:spcBef>
              <a:spcAft>
                <a:spcPts val="0"/>
              </a:spcAft>
              <a:buClr>
                <a:schemeClr val="dk1"/>
              </a:buClr>
              <a:buSzPts val="1400"/>
              <a:buChar char="•"/>
              <a:defRPr/>
            </a:lvl8pPr>
            <a:lvl9pPr indent="-317500" lvl="8" marL="4114800" algn="l">
              <a:spcBef>
                <a:spcPts val="300"/>
              </a:spcBef>
              <a:spcAft>
                <a:spcPts val="0"/>
              </a:spcAft>
              <a:buClr>
                <a:schemeClr val="dk1"/>
              </a:buClr>
              <a:buSzPts val="1400"/>
              <a:buChar char="•"/>
              <a:defRPr/>
            </a:lvl9pPr>
          </a:lstStyle>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ver with illustration scene art" showMasterSp="0">
  <p:cSld name="Cover with illustration scene art">
    <p:spTree>
      <p:nvGrpSpPr>
        <p:cNvPr id="313" name="Shape 313"/>
        <p:cNvGrpSpPr/>
        <p:nvPr/>
      </p:nvGrpSpPr>
      <p:grpSpPr>
        <a:xfrm>
          <a:off x="0" y="0"/>
          <a:ext cx="0" cy="0"/>
          <a:chOff x="0" y="0"/>
          <a:chExt cx="0" cy="0"/>
        </a:xfrm>
      </p:grpSpPr>
      <p:pic>
        <p:nvPicPr>
          <p:cNvPr id="314" name="Google Shape;314;p55"/>
          <p:cNvPicPr preferRelativeResize="0"/>
          <p:nvPr/>
        </p:nvPicPr>
        <p:blipFill rotWithShape="1">
          <a:blip r:embed="rId2">
            <a:alphaModFix/>
          </a:blip>
          <a:srcRect b="0" l="0" r="0" t="0"/>
          <a:stretch/>
        </p:blipFill>
        <p:spPr>
          <a:xfrm>
            <a:off x="215944" y="4663251"/>
            <a:ext cx="1183538" cy="270000"/>
          </a:xfrm>
          <a:prstGeom prst="rect">
            <a:avLst/>
          </a:prstGeom>
          <a:noFill/>
          <a:ln>
            <a:noFill/>
          </a:ln>
        </p:spPr>
      </p:pic>
      <p:sp>
        <p:nvSpPr>
          <p:cNvPr id="315" name="Google Shape;315;p55"/>
          <p:cNvSpPr/>
          <p:nvPr>
            <p:ph idx="2" type="pic"/>
          </p:nvPr>
        </p:nvSpPr>
        <p:spPr>
          <a:xfrm>
            <a:off x="1" y="0"/>
            <a:ext cx="9144000" cy="2572505"/>
          </a:xfrm>
          <a:prstGeom prst="rect">
            <a:avLst/>
          </a:prstGeom>
          <a:noFill/>
          <a:ln>
            <a:noFill/>
          </a:ln>
        </p:spPr>
        <p:txBody>
          <a:bodyPr anchorCtr="0" anchor="t" bIns="0" lIns="0" spcFirstLastPara="1" rIns="0" wrap="square" tIns="378000">
            <a:noAutofit/>
          </a:bodyPr>
          <a:lstStyle>
            <a:lvl1pPr lvl="0" marR="0" rtl="0" algn="ctr">
              <a:spcBef>
                <a:spcPts val="1300"/>
              </a:spcBef>
              <a:spcAft>
                <a:spcPts val="0"/>
              </a:spcAft>
              <a:buClr>
                <a:schemeClr val="accent1"/>
              </a:buClr>
              <a:buSzPts val="1000"/>
              <a:buFont typeface="Arial"/>
              <a:buNone/>
              <a:defRPr b="0" i="0" sz="1200" u="none" cap="none" strike="noStrike">
                <a:solidFill>
                  <a:schemeClr val="dk1"/>
                </a:solidFill>
                <a:latin typeface="Arial"/>
                <a:ea typeface="Arial"/>
                <a:cs typeface="Arial"/>
                <a:sym typeface="Arial"/>
              </a:defRPr>
            </a:lvl1pPr>
            <a:lvl2pPr lvl="1" marR="0" rtl="0" algn="l">
              <a:spcBef>
                <a:spcPts val="500"/>
              </a:spcBef>
              <a:spcAft>
                <a:spcPts val="0"/>
              </a:spcAft>
              <a:buClr>
                <a:schemeClr val="accent1"/>
              </a:buClr>
              <a:buSzPts val="1300"/>
              <a:buFont typeface="Noto Sans Symbols"/>
              <a:buChar char="▪"/>
              <a:defRPr b="0" i="0" sz="1300" u="none" cap="none" strike="noStrike">
                <a:solidFill>
                  <a:schemeClr val="dk1"/>
                </a:solidFill>
                <a:latin typeface="Arial"/>
                <a:ea typeface="Arial"/>
                <a:cs typeface="Arial"/>
                <a:sym typeface="Arial"/>
              </a:defRPr>
            </a:lvl2pPr>
            <a:lvl3pPr lvl="2" marR="0" rtl="0" algn="l">
              <a:spcBef>
                <a:spcPts val="200"/>
              </a:spcBef>
              <a:spcAft>
                <a:spcPts val="0"/>
              </a:spcAft>
              <a:buClr>
                <a:schemeClr val="dk1"/>
              </a:buClr>
              <a:buSzPts val="1300"/>
              <a:buFont typeface="Arial"/>
              <a:buChar char="–"/>
              <a:defRPr b="0" i="0" sz="1300" u="none" cap="none" strike="noStrike">
                <a:solidFill>
                  <a:schemeClr val="dk1"/>
                </a:solidFill>
                <a:latin typeface="Arial"/>
                <a:ea typeface="Arial"/>
                <a:cs typeface="Arial"/>
                <a:sym typeface="Arial"/>
              </a:defRPr>
            </a:lvl3pPr>
            <a:lvl4pPr lvl="3" marR="0" rtl="0" algn="l">
              <a:spcBef>
                <a:spcPts val="200"/>
              </a:spcBef>
              <a:spcAft>
                <a:spcPts val="0"/>
              </a:spcAft>
              <a:buClr>
                <a:schemeClr val="dk1"/>
              </a:buClr>
              <a:buSzPts val="1400"/>
              <a:buFont typeface="Arial"/>
              <a:buChar char="▫"/>
              <a:defRPr b="0" i="0" sz="1200" u="none" cap="none" strike="noStrike">
                <a:solidFill>
                  <a:schemeClr val="dk1"/>
                </a:solidFill>
                <a:latin typeface="Arial"/>
                <a:ea typeface="Arial"/>
                <a:cs typeface="Arial"/>
                <a:sym typeface="Arial"/>
              </a:defRPr>
            </a:lvl4pPr>
            <a:lvl5pPr lvl="4" marR="0" rtl="0" algn="l">
              <a:spcBef>
                <a:spcPts val="100"/>
              </a:spcBef>
              <a:spcAft>
                <a:spcPts val="0"/>
              </a:spcAft>
              <a:buClr>
                <a:schemeClr val="dk1"/>
              </a:buClr>
              <a:buSzPts val="1100"/>
              <a:buFont typeface="Noto Sans Symbols"/>
              <a:buChar char="−"/>
              <a:defRPr b="0" i="0" sz="1100" u="none" cap="none" strike="noStrike">
                <a:solidFill>
                  <a:schemeClr val="dk1"/>
                </a:solidFill>
                <a:latin typeface="Arial"/>
                <a:ea typeface="Arial"/>
                <a:cs typeface="Arial"/>
                <a:sym typeface="Arial"/>
              </a:defRPr>
            </a:lvl5pPr>
            <a:lvl6pPr lvl="5" marR="0" rtl="0" algn="l">
              <a:spcBef>
                <a:spcPts val="4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lvl="6" marR="0" rtl="0" algn="l">
              <a:spcBef>
                <a:spcPts val="4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lvl="7" marR="0" rtl="0" algn="l">
              <a:spcBef>
                <a:spcPts val="4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lvl="8" marR="0" rtl="0" algn="l">
              <a:spcBef>
                <a:spcPts val="4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16" name="Google Shape;316;p55"/>
          <p:cNvSpPr txBox="1"/>
          <p:nvPr/>
        </p:nvSpPr>
        <p:spPr>
          <a:xfrm>
            <a:off x="215945" y="4327250"/>
            <a:ext cx="3152820" cy="103874"/>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Clr>
                <a:schemeClr val="accent1"/>
              </a:buClr>
              <a:buSzPts val="500"/>
              <a:buFont typeface="Arial"/>
              <a:buNone/>
            </a:pPr>
            <a:r>
              <a:rPr b="0" lang="en" sz="700">
                <a:solidFill>
                  <a:schemeClr val="dk1"/>
                </a:solidFill>
                <a:latin typeface="Arial"/>
                <a:ea typeface="Arial"/>
                <a:cs typeface="Arial"/>
                <a:sym typeface="Arial"/>
              </a:rPr>
              <a:t>INTERNAL</a:t>
            </a:r>
            <a:endParaRPr sz="1100"/>
          </a:p>
        </p:txBody>
      </p:sp>
      <p:sp>
        <p:nvSpPr>
          <p:cNvPr id="317" name="Google Shape;317;p55"/>
          <p:cNvSpPr txBox="1"/>
          <p:nvPr>
            <p:ph idx="1" type="subTitle"/>
          </p:nvPr>
        </p:nvSpPr>
        <p:spPr>
          <a:xfrm>
            <a:off x="215944" y="3847867"/>
            <a:ext cx="8173471" cy="323165"/>
          </a:xfrm>
          <a:prstGeom prst="rect">
            <a:avLst/>
          </a:prstGeom>
          <a:noFill/>
          <a:ln>
            <a:noFill/>
          </a:ln>
        </p:spPr>
        <p:txBody>
          <a:bodyPr anchorCtr="0" anchor="t" bIns="0" lIns="0" spcFirstLastPara="1" rIns="0" wrap="square" tIns="0">
            <a:noAutofit/>
          </a:bodyPr>
          <a:lstStyle>
            <a:lvl1pPr lvl="0" marR="0" algn="l">
              <a:lnSpc>
                <a:spcPct val="100000"/>
              </a:lnSpc>
              <a:spcBef>
                <a:spcPts val="0"/>
              </a:spcBef>
              <a:spcAft>
                <a:spcPts val="0"/>
              </a:spcAft>
              <a:buClr>
                <a:schemeClr val="accent1"/>
              </a:buClr>
              <a:buSzPts val="800"/>
              <a:buFont typeface="Arial"/>
              <a:buNone/>
              <a:defRPr b="0" sz="1100">
                <a:solidFill>
                  <a:schemeClr val="dk1"/>
                </a:solidFill>
              </a:defRPr>
            </a:lvl1pPr>
            <a:lvl2pPr lvl="1" algn="ctr">
              <a:spcBef>
                <a:spcPts val="500"/>
              </a:spcBef>
              <a:spcAft>
                <a:spcPts val="0"/>
              </a:spcAft>
              <a:buSzPts val="1300"/>
              <a:buNone/>
              <a:defRPr>
                <a:solidFill>
                  <a:srgbClr val="888888"/>
                </a:solidFill>
              </a:defRPr>
            </a:lvl2pPr>
            <a:lvl3pPr lvl="2" algn="ctr">
              <a:spcBef>
                <a:spcPts val="200"/>
              </a:spcBef>
              <a:spcAft>
                <a:spcPts val="0"/>
              </a:spcAft>
              <a:buSzPts val="1300"/>
              <a:buNone/>
              <a:defRPr>
                <a:solidFill>
                  <a:srgbClr val="888888"/>
                </a:solidFill>
              </a:defRPr>
            </a:lvl3pPr>
            <a:lvl4pPr lvl="3" algn="ctr">
              <a:spcBef>
                <a:spcPts val="200"/>
              </a:spcBef>
              <a:spcAft>
                <a:spcPts val="0"/>
              </a:spcAft>
              <a:buSzPts val="1400"/>
              <a:buNone/>
              <a:defRPr>
                <a:solidFill>
                  <a:srgbClr val="888888"/>
                </a:solidFill>
              </a:defRPr>
            </a:lvl4pPr>
            <a:lvl5pPr lvl="4" algn="ctr">
              <a:spcBef>
                <a:spcPts val="100"/>
              </a:spcBef>
              <a:spcAft>
                <a:spcPts val="0"/>
              </a:spcAft>
              <a:buSzPts val="1100"/>
              <a:buNone/>
              <a:defRPr>
                <a:solidFill>
                  <a:srgbClr val="888888"/>
                </a:solidFill>
              </a:defRPr>
            </a:lvl5pPr>
            <a:lvl6pPr lvl="5" algn="ctr">
              <a:spcBef>
                <a:spcPts val="400"/>
              </a:spcBef>
              <a:spcAft>
                <a:spcPts val="0"/>
              </a:spcAft>
              <a:buClr>
                <a:srgbClr val="888888"/>
              </a:buClr>
              <a:buSzPts val="1800"/>
              <a:buNone/>
              <a:defRPr>
                <a:solidFill>
                  <a:srgbClr val="888888"/>
                </a:solidFill>
              </a:defRPr>
            </a:lvl6pPr>
            <a:lvl7pPr lvl="6" algn="ctr">
              <a:spcBef>
                <a:spcPts val="400"/>
              </a:spcBef>
              <a:spcAft>
                <a:spcPts val="0"/>
              </a:spcAft>
              <a:buClr>
                <a:srgbClr val="888888"/>
              </a:buClr>
              <a:buSzPts val="1800"/>
              <a:buNone/>
              <a:defRPr>
                <a:solidFill>
                  <a:srgbClr val="888888"/>
                </a:solidFill>
              </a:defRPr>
            </a:lvl7pPr>
            <a:lvl8pPr lvl="7" algn="ctr">
              <a:spcBef>
                <a:spcPts val="400"/>
              </a:spcBef>
              <a:spcAft>
                <a:spcPts val="0"/>
              </a:spcAft>
              <a:buClr>
                <a:srgbClr val="888888"/>
              </a:buClr>
              <a:buSzPts val="1800"/>
              <a:buNone/>
              <a:defRPr>
                <a:solidFill>
                  <a:srgbClr val="888888"/>
                </a:solidFill>
              </a:defRPr>
            </a:lvl8pPr>
            <a:lvl9pPr lvl="8" algn="ctr">
              <a:spcBef>
                <a:spcPts val="400"/>
              </a:spcBef>
              <a:spcAft>
                <a:spcPts val="0"/>
              </a:spcAft>
              <a:buClr>
                <a:srgbClr val="888888"/>
              </a:buClr>
              <a:buSzPts val="1800"/>
              <a:buNone/>
              <a:defRPr>
                <a:solidFill>
                  <a:srgbClr val="888888"/>
                </a:solidFill>
              </a:defRPr>
            </a:lvl9pPr>
          </a:lstStyle>
          <a:p/>
        </p:txBody>
      </p:sp>
      <p:sp>
        <p:nvSpPr>
          <p:cNvPr id="318" name="Google Shape;318;p55"/>
          <p:cNvSpPr txBox="1"/>
          <p:nvPr>
            <p:ph idx="3" type="body"/>
          </p:nvPr>
        </p:nvSpPr>
        <p:spPr>
          <a:xfrm>
            <a:off x="215944" y="3018323"/>
            <a:ext cx="8172252" cy="747897"/>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0"/>
              </a:spcBef>
              <a:spcAft>
                <a:spcPts val="0"/>
              </a:spcAft>
              <a:buSzPts val="2200"/>
              <a:buFont typeface="Arial"/>
              <a:buNone/>
              <a:defRPr b="1" sz="2700"/>
            </a:lvl1pPr>
            <a:lvl2pPr indent="-317500" lvl="1" marL="914400" algn="l">
              <a:spcBef>
                <a:spcPts val="500"/>
              </a:spcBef>
              <a:spcAft>
                <a:spcPts val="0"/>
              </a:spcAft>
              <a:buSzPts val="1400"/>
              <a:buChar char="▪"/>
              <a:defRPr/>
            </a:lvl2pPr>
            <a:lvl3pPr indent="-317500" lvl="2" marL="1371600" algn="l">
              <a:spcBef>
                <a:spcPts val="200"/>
              </a:spcBef>
              <a:spcAft>
                <a:spcPts val="0"/>
              </a:spcAft>
              <a:buSzPts val="1400"/>
              <a:buChar char="–"/>
              <a:defRPr/>
            </a:lvl3pPr>
            <a:lvl4pPr indent="-330200" lvl="3" marL="1828800" algn="l">
              <a:spcBef>
                <a:spcPts val="200"/>
              </a:spcBef>
              <a:spcAft>
                <a:spcPts val="0"/>
              </a:spcAft>
              <a:buSzPts val="1600"/>
              <a:buChar char="▫"/>
              <a:defRPr/>
            </a:lvl4pPr>
            <a:lvl5pPr indent="-317500" lvl="4" marL="2286000" algn="l">
              <a:spcBef>
                <a:spcPts val="100"/>
              </a:spcBef>
              <a:spcAft>
                <a:spcPts val="0"/>
              </a:spcAft>
              <a:buSzPts val="1400"/>
              <a:buChar char="−"/>
              <a:defRPr/>
            </a:lvl5pPr>
            <a:lvl6pPr indent="-317500" lvl="5" marL="2743200" algn="l">
              <a:spcBef>
                <a:spcPts val="300"/>
              </a:spcBef>
              <a:spcAft>
                <a:spcPts val="0"/>
              </a:spcAft>
              <a:buClr>
                <a:schemeClr val="dk1"/>
              </a:buClr>
              <a:buSzPts val="1400"/>
              <a:buChar char="•"/>
              <a:defRPr/>
            </a:lvl6pPr>
            <a:lvl7pPr indent="-317500" lvl="6" marL="3200400" algn="l">
              <a:spcBef>
                <a:spcPts val="300"/>
              </a:spcBef>
              <a:spcAft>
                <a:spcPts val="0"/>
              </a:spcAft>
              <a:buClr>
                <a:schemeClr val="dk1"/>
              </a:buClr>
              <a:buSzPts val="1400"/>
              <a:buChar char="•"/>
              <a:defRPr/>
            </a:lvl7pPr>
            <a:lvl8pPr indent="-317500" lvl="7" marL="3657600" algn="l">
              <a:spcBef>
                <a:spcPts val="300"/>
              </a:spcBef>
              <a:spcAft>
                <a:spcPts val="0"/>
              </a:spcAft>
              <a:buClr>
                <a:schemeClr val="dk1"/>
              </a:buClr>
              <a:buSzPts val="1400"/>
              <a:buChar char="•"/>
              <a:defRPr/>
            </a:lvl8pPr>
            <a:lvl9pPr indent="-317500" lvl="8" marL="4114800" algn="l">
              <a:spcBef>
                <a:spcPts val="300"/>
              </a:spcBef>
              <a:spcAft>
                <a:spcPts val="0"/>
              </a:spcAft>
              <a:buClr>
                <a:schemeClr val="dk1"/>
              </a:buClr>
              <a:buSzPts val="1400"/>
              <a:buChar char="•"/>
              <a:defRPr/>
            </a:lvl9pPr>
          </a:lstStyle>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ver white" showMasterSp="0">
  <p:cSld name="Cover white">
    <p:spTree>
      <p:nvGrpSpPr>
        <p:cNvPr id="319" name="Shape 319"/>
        <p:cNvGrpSpPr/>
        <p:nvPr/>
      </p:nvGrpSpPr>
      <p:grpSpPr>
        <a:xfrm>
          <a:off x="0" y="0"/>
          <a:ext cx="0" cy="0"/>
          <a:chOff x="0" y="0"/>
          <a:chExt cx="0" cy="0"/>
        </a:xfrm>
      </p:grpSpPr>
      <p:sp>
        <p:nvSpPr>
          <p:cNvPr id="320" name="Google Shape;320;p56"/>
          <p:cNvSpPr txBox="1"/>
          <p:nvPr/>
        </p:nvSpPr>
        <p:spPr>
          <a:xfrm>
            <a:off x="215945" y="3820399"/>
            <a:ext cx="3152820" cy="115389"/>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Clr>
                <a:schemeClr val="accent1"/>
              </a:buClr>
              <a:buSzPts val="500"/>
              <a:buFont typeface="Arial"/>
              <a:buNone/>
            </a:pPr>
            <a:r>
              <a:rPr b="0" lang="en" sz="700">
                <a:solidFill>
                  <a:schemeClr val="dk1"/>
                </a:solidFill>
                <a:latin typeface="Arial"/>
                <a:ea typeface="Arial"/>
                <a:cs typeface="Arial"/>
                <a:sym typeface="Arial"/>
              </a:rPr>
              <a:t>INTERNAL</a:t>
            </a:r>
            <a:endParaRPr sz="1100"/>
          </a:p>
        </p:txBody>
      </p:sp>
      <p:sp>
        <p:nvSpPr>
          <p:cNvPr id="321" name="Google Shape;321;p56"/>
          <p:cNvSpPr txBox="1"/>
          <p:nvPr>
            <p:ph idx="1" type="subTitle"/>
          </p:nvPr>
        </p:nvSpPr>
        <p:spPr>
          <a:xfrm>
            <a:off x="215945" y="3201378"/>
            <a:ext cx="6444700" cy="323165"/>
          </a:xfrm>
          <a:prstGeom prst="rect">
            <a:avLst/>
          </a:prstGeom>
          <a:noFill/>
          <a:ln>
            <a:noFill/>
          </a:ln>
        </p:spPr>
        <p:txBody>
          <a:bodyPr anchorCtr="0" anchor="t" bIns="0" lIns="0" spcFirstLastPara="1" rIns="0" wrap="square" tIns="0">
            <a:noAutofit/>
          </a:bodyPr>
          <a:lstStyle>
            <a:lvl1pPr lvl="0" marR="0" algn="l">
              <a:lnSpc>
                <a:spcPct val="100000"/>
              </a:lnSpc>
              <a:spcBef>
                <a:spcPts val="0"/>
              </a:spcBef>
              <a:spcAft>
                <a:spcPts val="0"/>
              </a:spcAft>
              <a:buClr>
                <a:schemeClr val="accent1"/>
              </a:buClr>
              <a:buSzPts val="800"/>
              <a:buFont typeface="Arial"/>
              <a:buNone/>
              <a:defRPr b="0" sz="1100">
                <a:solidFill>
                  <a:schemeClr val="dk1"/>
                </a:solidFill>
              </a:defRPr>
            </a:lvl1pPr>
            <a:lvl2pPr lvl="1" algn="ctr">
              <a:spcBef>
                <a:spcPts val="500"/>
              </a:spcBef>
              <a:spcAft>
                <a:spcPts val="0"/>
              </a:spcAft>
              <a:buSzPts val="1300"/>
              <a:buNone/>
              <a:defRPr>
                <a:solidFill>
                  <a:srgbClr val="888888"/>
                </a:solidFill>
              </a:defRPr>
            </a:lvl2pPr>
            <a:lvl3pPr lvl="2" algn="ctr">
              <a:spcBef>
                <a:spcPts val="200"/>
              </a:spcBef>
              <a:spcAft>
                <a:spcPts val="0"/>
              </a:spcAft>
              <a:buSzPts val="1300"/>
              <a:buNone/>
              <a:defRPr>
                <a:solidFill>
                  <a:srgbClr val="888888"/>
                </a:solidFill>
              </a:defRPr>
            </a:lvl3pPr>
            <a:lvl4pPr lvl="3" algn="ctr">
              <a:spcBef>
                <a:spcPts val="200"/>
              </a:spcBef>
              <a:spcAft>
                <a:spcPts val="0"/>
              </a:spcAft>
              <a:buSzPts val="1400"/>
              <a:buNone/>
              <a:defRPr>
                <a:solidFill>
                  <a:srgbClr val="888888"/>
                </a:solidFill>
              </a:defRPr>
            </a:lvl4pPr>
            <a:lvl5pPr lvl="4" algn="ctr">
              <a:spcBef>
                <a:spcPts val="100"/>
              </a:spcBef>
              <a:spcAft>
                <a:spcPts val="0"/>
              </a:spcAft>
              <a:buSzPts val="1100"/>
              <a:buNone/>
              <a:defRPr>
                <a:solidFill>
                  <a:srgbClr val="888888"/>
                </a:solidFill>
              </a:defRPr>
            </a:lvl5pPr>
            <a:lvl6pPr lvl="5" algn="ctr">
              <a:spcBef>
                <a:spcPts val="400"/>
              </a:spcBef>
              <a:spcAft>
                <a:spcPts val="0"/>
              </a:spcAft>
              <a:buClr>
                <a:srgbClr val="888888"/>
              </a:buClr>
              <a:buSzPts val="1800"/>
              <a:buNone/>
              <a:defRPr>
                <a:solidFill>
                  <a:srgbClr val="888888"/>
                </a:solidFill>
              </a:defRPr>
            </a:lvl6pPr>
            <a:lvl7pPr lvl="6" algn="ctr">
              <a:spcBef>
                <a:spcPts val="400"/>
              </a:spcBef>
              <a:spcAft>
                <a:spcPts val="0"/>
              </a:spcAft>
              <a:buClr>
                <a:srgbClr val="888888"/>
              </a:buClr>
              <a:buSzPts val="1800"/>
              <a:buNone/>
              <a:defRPr>
                <a:solidFill>
                  <a:srgbClr val="888888"/>
                </a:solidFill>
              </a:defRPr>
            </a:lvl7pPr>
            <a:lvl8pPr lvl="7" algn="ctr">
              <a:spcBef>
                <a:spcPts val="400"/>
              </a:spcBef>
              <a:spcAft>
                <a:spcPts val="0"/>
              </a:spcAft>
              <a:buClr>
                <a:srgbClr val="888888"/>
              </a:buClr>
              <a:buSzPts val="1800"/>
              <a:buNone/>
              <a:defRPr>
                <a:solidFill>
                  <a:srgbClr val="888888"/>
                </a:solidFill>
              </a:defRPr>
            </a:lvl8pPr>
            <a:lvl9pPr lvl="8" algn="ctr">
              <a:spcBef>
                <a:spcPts val="400"/>
              </a:spcBef>
              <a:spcAft>
                <a:spcPts val="0"/>
              </a:spcAft>
              <a:buClr>
                <a:srgbClr val="888888"/>
              </a:buClr>
              <a:buSzPts val="1800"/>
              <a:buNone/>
              <a:defRPr>
                <a:solidFill>
                  <a:srgbClr val="888888"/>
                </a:solidFill>
              </a:defRPr>
            </a:lvl9pPr>
          </a:lstStyle>
          <a:p/>
        </p:txBody>
      </p:sp>
      <p:sp>
        <p:nvSpPr>
          <p:cNvPr id="322" name="Google Shape;322;p56"/>
          <p:cNvSpPr txBox="1"/>
          <p:nvPr>
            <p:ph idx="2" type="body"/>
          </p:nvPr>
        </p:nvSpPr>
        <p:spPr>
          <a:xfrm>
            <a:off x="215945" y="2029738"/>
            <a:ext cx="6444700" cy="747897"/>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0"/>
              </a:spcBef>
              <a:spcAft>
                <a:spcPts val="0"/>
              </a:spcAft>
              <a:buSzPts val="2200"/>
              <a:buFont typeface="Arial"/>
              <a:buNone/>
              <a:defRPr b="1" sz="2700"/>
            </a:lvl1pPr>
            <a:lvl2pPr indent="-317500" lvl="1" marL="914400" algn="l">
              <a:spcBef>
                <a:spcPts val="500"/>
              </a:spcBef>
              <a:spcAft>
                <a:spcPts val="0"/>
              </a:spcAft>
              <a:buSzPts val="1400"/>
              <a:buChar char="▪"/>
              <a:defRPr/>
            </a:lvl2pPr>
            <a:lvl3pPr indent="-317500" lvl="2" marL="1371600" algn="l">
              <a:spcBef>
                <a:spcPts val="200"/>
              </a:spcBef>
              <a:spcAft>
                <a:spcPts val="0"/>
              </a:spcAft>
              <a:buSzPts val="1400"/>
              <a:buChar char="–"/>
              <a:defRPr/>
            </a:lvl3pPr>
            <a:lvl4pPr indent="-330200" lvl="3" marL="1828800" algn="l">
              <a:spcBef>
                <a:spcPts val="200"/>
              </a:spcBef>
              <a:spcAft>
                <a:spcPts val="0"/>
              </a:spcAft>
              <a:buSzPts val="1600"/>
              <a:buChar char="▫"/>
              <a:defRPr/>
            </a:lvl4pPr>
            <a:lvl5pPr indent="-317500" lvl="4" marL="2286000" algn="l">
              <a:spcBef>
                <a:spcPts val="100"/>
              </a:spcBef>
              <a:spcAft>
                <a:spcPts val="0"/>
              </a:spcAft>
              <a:buSzPts val="1400"/>
              <a:buChar char="−"/>
              <a:defRPr/>
            </a:lvl5pPr>
            <a:lvl6pPr indent="-317500" lvl="5" marL="2743200" algn="l">
              <a:spcBef>
                <a:spcPts val="300"/>
              </a:spcBef>
              <a:spcAft>
                <a:spcPts val="0"/>
              </a:spcAft>
              <a:buClr>
                <a:schemeClr val="dk1"/>
              </a:buClr>
              <a:buSzPts val="1400"/>
              <a:buChar char="•"/>
              <a:defRPr/>
            </a:lvl6pPr>
            <a:lvl7pPr indent="-317500" lvl="6" marL="3200400" algn="l">
              <a:spcBef>
                <a:spcPts val="300"/>
              </a:spcBef>
              <a:spcAft>
                <a:spcPts val="0"/>
              </a:spcAft>
              <a:buClr>
                <a:schemeClr val="dk1"/>
              </a:buClr>
              <a:buSzPts val="1400"/>
              <a:buChar char="•"/>
              <a:defRPr/>
            </a:lvl7pPr>
            <a:lvl8pPr indent="-317500" lvl="7" marL="3657600" algn="l">
              <a:spcBef>
                <a:spcPts val="300"/>
              </a:spcBef>
              <a:spcAft>
                <a:spcPts val="0"/>
              </a:spcAft>
              <a:buClr>
                <a:schemeClr val="dk1"/>
              </a:buClr>
              <a:buSzPts val="1400"/>
              <a:buChar char="•"/>
              <a:defRPr/>
            </a:lvl8pPr>
            <a:lvl9pPr indent="-317500" lvl="8" marL="4114800" algn="l">
              <a:spcBef>
                <a:spcPts val="300"/>
              </a:spcBef>
              <a:spcAft>
                <a:spcPts val="0"/>
              </a:spcAft>
              <a:buClr>
                <a:schemeClr val="dk1"/>
              </a:buClr>
              <a:buSzPts val="1400"/>
              <a:buChar char="•"/>
              <a:defRPr/>
            </a:lvl9pPr>
          </a:lstStyle>
          <a:p/>
        </p:txBody>
      </p:sp>
      <p:grpSp>
        <p:nvGrpSpPr>
          <p:cNvPr id="323" name="Google Shape;323;p56"/>
          <p:cNvGrpSpPr/>
          <p:nvPr/>
        </p:nvGrpSpPr>
        <p:grpSpPr>
          <a:xfrm>
            <a:off x="6876589" y="0"/>
            <a:ext cx="2267412" cy="5143500"/>
            <a:chOff x="9171173" y="0"/>
            <a:chExt cx="3024002" cy="6855990"/>
          </a:xfrm>
        </p:grpSpPr>
        <p:sp>
          <p:nvSpPr>
            <p:cNvPr id="324" name="Google Shape;324;p56"/>
            <p:cNvSpPr/>
            <p:nvPr/>
          </p:nvSpPr>
          <p:spPr>
            <a:xfrm>
              <a:off x="11187175" y="0"/>
              <a:ext cx="1008000" cy="6855990"/>
            </a:xfrm>
            <a:prstGeom prst="rect">
              <a:avLst/>
            </a:prstGeom>
            <a:solidFill>
              <a:schemeClr val="accent1"/>
            </a:solidFill>
            <a:ln>
              <a:noFill/>
            </a:ln>
          </p:spPr>
          <p:txBody>
            <a:bodyPr anchorCtr="0" anchor="ctr" bIns="54000" lIns="67500" spcFirstLastPara="1" rIns="67500" wrap="square" tIns="54000">
              <a:noAutofit/>
            </a:bodyPr>
            <a:lstStyle/>
            <a:p>
              <a:pPr indent="0" lvl="0" marL="0" marR="0" rtl="0" algn="ctr">
                <a:lnSpc>
                  <a:spcPct val="100000"/>
                </a:lnSpc>
                <a:spcBef>
                  <a:spcPts val="0"/>
                </a:spcBef>
                <a:spcAft>
                  <a:spcPts val="0"/>
                </a:spcAft>
                <a:buNone/>
              </a:pPr>
              <a:r>
                <a:t/>
              </a:r>
              <a:endParaRPr b="0" i="0" sz="1500" u="none" cap="none" strike="noStrike">
                <a:solidFill>
                  <a:schemeClr val="dk1"/>
                </a:solidFill>
                <a:latin typeface="Arial"/>
                <a:ea typeface="Arial"/>
                <a:cs typeface="Arial"/>
                <a:sym typeface="Arial"/>
              </a:endParaRPr>
            </a:p>
          </p:txBody>
        </p:sp>
        <p:sp>
          <p:nvSpPr>
            <p:cNvPr id="325" name="Google Shape;325;p56"/>
            <p:cNvSpPr/>
            <p:nvPr/>
          </p:nvSpPr>
          <p:spPr>
            <a:xfrm>
              <a:off x="10179174" y="0"/>
              <a:ext cx="1008000" cy="6855990"/>
            </a:xfrm>
            <a:prstGeom prst="rect">
              <a:avLst/>
            </a:prstGeom>
            <a:solidFill>
              <a:schemeClr val="accent1">
                <a:alpha val="69803"/>
              </a:schemeClr>
            </a:solidFill>
            <a:ln>
              <a:noFill/>
            </a:ln>
          </p:spPr>
          <p:txBody>
            <a:bodyPr anchorCtr="0" anchor="ctr" bIns="54000" lIns="67500" spcFirstLastPara="1" rIns="67500" wrap="square" tIns="54000">
              <a:noAutofit/>
            </a:bodyPr>
            <a:lstStyle/>
            <a:p>
              <a:pPr indent="0" lvl="0" marL="0" marR="0" rtl="0" algn="ctr">
                <a:lnSpc>
                  <a:spcPct val="100000"/>
                </a:lnSpc>
                <a:spcBef>
                  <a:spcPts val="0"/>
                </a:spcBef>
                <a:spcAft>
                  <a:spcPts val="0"/>
                </a:spcAft>
                <a:buNone/>
              </a:pPr>
              <a:r>
                <a:t/>
              </a:r>
              <a:endParaRPr b="0" i="0" sz="1500" u="none" cap="none" strike="noStrike">
                <a:solidFill>
                  <a:schemeClr val="dk1"/>
                </a:solidFill>
                <a:latin typeface="Arial"/>
                <a:ea typeface="Arial"/>
                <a:cs typeface="Arial"/>
                <a:sym typeface="Arial"/>
              </a:endParaRPr>
            </a:p>
          </p:txBody>
        </p:sp>
        <p:sp>
          <p:nvSpPr>
            <p:cNvPr id="326" name="Google Shape;326;p56"/>
            <p:cNvSpPr/>
            <p:nvPr/>
          </p:nvSpPr>
          <p:spPr>
            <a:xfrm>
              <a:off x="9171173" y="0"/>
              <a:ext cx="1008000" cy="6855990"/>
            </a:xfrm>
            <a:prstGeom prst="rect">
              <a:avLst/>
            </a:prstGeom>
            <a:solidFill>
              <a:schemeClr val="accent1">
                <a:alpha val="40000"/>
              </a:schemeClr>
            </a:solidFill>
            <a:ln>
              <a:noFill/>
            </a:ln>
          </p:spPr>
          <p:txBody>
            <a:bodyPr anchorCtr="0" anchor="ctr" bIns="54000" lIns="67500" spcFirstLastPara="1" rIns="67500" wrap="square" tIns="54000">
              <a:noAutofit/>
            </a:bodyPr>
            <a:lstStyle/>
            <a:p>
              <a:pPr indent="0" lvl="0" marL="0" marR="0" rtl="0" algn="ctr">
                <a:lnSpc>
                  <a:spcPct val="100000"/>
                </a:lnSpc>
                <a:spcBef>
                  <a:spcPts val="0"/>
                </a:spcBef>
                <a:spcAft>
                  <a:spcPts val="0"/>
                </a:spcAft>
                <a:buNone/>
              </a:pPr>
              <a:r>
                <a:t/>
              </a:r>
              <a:endParaRPr b="0" i="0" sz="1500" u="none" cap="none" strike="noStrike">
                <a:solidFill>
                  <a:schemeClr val="dk1"/>
                </a:solidFill>
                <a:latin typeface="Arial"/>
                <a:ea typeface="Arial"/>
                <a:cs typeface="Arial"/>
                <a:sym typeface="Arial"/>
              </a:endParaRPr>
            </a:p>
          </p:txBody>
        </p:sp>
      </p:grpSp>
      <p:pic>
        <p:nvPicPr>
          <p:cNvPr id="327" name="Google Shape;327;p56"/>
          <p:cNvPicPr preferRelativeResize="0"/>
          <p:nvPr/>
        </p:nvPicPr>
        <p:blipFill rotWithShape="1">
          <a:blip r:embed="rId2">
            <a:alphaModFix/>
          </a:blip>
          <a:srcRect b="0" l="0" r="0" t="0"/>
          <a:stretch/>
        </p:blipFill>
        <p:spPr>
          <a:xfrm>
            <a:off x="215944" y="4663251"/>
            <a:ext cx="1183538" cy="270000"/>
          </a:xfrm>
          <a:prstGeom prst="rect">
            <a:avLst/>
          </a:prstGeom>
          <a:noFill/>
          <a:ln>
            <a:noFill/>
          </a:ln>
        </p:spPr>
      </p:pic>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ver with pictogram" showMasterSp="0">
  <p:cSld name="Cover with pictogram">
    <p:spTree>
      <p:nvGrpSpPr>
        <p:cNvPr id="328" name="Shape 328"/>
        <p:cNvGrpSpPr/>
        <p:nvPr/>
      </p:nvGrpSpPr>
      <p:grpSpPr>
        <a:xfrm>
          <a:off x="0" y="0"/>
          <a:ext cx="0" cy="0"/>
          <a:chOff x="0" y="0"/>
          <a:chExt cx="0" cy="0"/>
        </a:xfrm>
      </p:grpSpPr>
      <p:sp>
        <p:nvSpPr>
          <p:cNvPr id="329" name="Google Shape;329;p57"/>
          <p:cNvSpPr txBox="1"/>
          <p:nvPr/>
        </p:nvSpPr>
        <p:spPr>
          <a:xfrm>
            <a:off x="215945" y="3820399"/>
            <a:ext cx="3152820" cy="115389"/>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Clr>
                <a:schemeClr val="accent1"/>
              </a:buClr>
              <a:buSzPts val="500"/>
              <a:buFont typeface="Arial"/>
              <a:buNone/>
            </a:pPr>
            <a:r>
              <a:rPr b="0" lang="en" sz="700">
                <a:solidFill>
                  <a:schemeClr val="dk1"/>
                </a:solidFill>
                <a:latin typeface="Arial"/>
                <a:ea typeface="Arial"/>
                <a:cs typeface="Arial"/>
                <a:sym typeface="Arial"/>
              </a:rPr>
              <a:t>INTERNAL</a:t>
            </a:r>
            <a:endParaRPr sz="1100"/>
          </a:p>
        </p:txBody>
      </p:sp>
      <p:sp>
        <p:nvSpPr>
          <p:cNvPr id="330" name="Google Shape;330;p57"/>
          <p:cNvSpPr txBox="1"/>
          <p:nvPr>
            <p:ph idx="1" type="subTitle"/>
          </p:nvPr>
        </p:nvSpPr>
        <p:spPr>
          <a:xfrm>
            <a:off x="215945" y="3201378"/>
            <a:ext cx="4778829" cy="323165"/>
          </a:xfrm>
          <a:prstGeom prst="rect">
            <a:avLst/>
          </a:prstGeom>
          <a:noFill/>
          <a:ln>
            <a:noFill/>
          </a:ln>
        </p:spPr>
        <p:txBody>
          <a:bodyPr anchorCtr="0" anchor="t" bIns="0" lIns="0" spcFirstLastPara="1" rIns="0" wrap="square" tIns="0">
            <a:noAutofit/>
          </a:bodyPr>
          <a:lstStyle>
            <a:lvl1pPr lvl="0" marR="0" algn="l">
              <a:lnSpc>
                <a:spcPct val="100000"/>
              </a:lnSpc>
              <a:spcBef>
                <a:spcPts val="0"/>
              </a:spcBef>
              <a:spcAft>
                <a:spcPts val="0"/>
              </a:spcAft>
              <a:buClr>
                <a:schemeClr val="accent1"/>
              </a:buClr>
              <a:buSzPts val="800"/>
              <a:buFont typeface="Arial"/>
              <a:buNone/>
              <a:defRPr b="0" sz="1100">
                <a:solidFill>
                  <a:schemeClr val="dk1"/>
                </a:solidFill>
              </a:defRPr>
            </a:lvl1pPr>
            <a:lvl2pPr lvl="1" algn="ctr">
              <a:spcBef>
                <a:spcPts val="500"/>
              </a:spcBef>
              <a:spcAft>
                <a:spcPts val="0"/>
              </a:spcAft>
              <a:buSzPts val="1300"/>
              <a:buNone/>
              <a:defRPr>
                <a:solidFill>
                  <a:srgbClr val="888888"/>
                </a:solidFill>
              </a:defRPr>
            </a:lvl2pPr>
            <a:lvl3pPr lvl="2" algn="ctr">
              <a:spcBef>
                <a:spcPts val="200"/>
              </a:spcBef>
              <a:spcAft>
                <a:spcPts val="0"/>
              </a:spcAft>
              <a:buSzPts val="1300"/>
              <a:buNone/>
              <a:defRPr>
                <a:solidFill>
                  <a:srgbClr val="888888"/>
                </a:solidFill>
              </a:defRPr>
            </a:lvl3pPr>
            <a:lvl4pPr lvl="3" algn="ctr">
              <a:spcBef>
                <a:spcPts val="200"/>
              </a:spcBef>
              <a:spcAft>
                <a:spcPts val="0"/>
              </a:spcAft>
              <a:buSzPts val="1400"/>
              <a:buNone/>
              <a:defRPr>
                <a:solidFill>
                  <a:srgbClr val="888888"/>
                </a:solidFill>
              </a:defRPr>
            </a:lvl4pPr>
            <a:lvl5pPr lvl="4" algn="ctr">
              <a:spcBef>
                <a:spcPts val="100"/>
              </a:spcBef>
              <a:spcAft>
                <a:spcPts val="0"/>
              </a:spcAft>
              <a:buSzPts val="1100"/>
              <a:buNone/>
              <a:defRPr>
                <a:solidFill>
                  <a:srgbClr val="888888"/>
                </a:solidFill>
              </a:defRPr>
            </a:lvl5pPr>
            <a:lvl6pPr lvl="5" algn="ctr">
              <a:spcBef>
                <a:spcPts val="400"/>
              </a:spcBef>
              <a:spcAft>
                <a:spcPts val="0"/>
              </a:spcAft>
              <a:buClr>
                <a:srgbClr val="888888"/>
              </a:buClr>
              <a:buSzPts val="1800"/>
              <a:buNone/>
              <a:defRPr>
                <a:solidFill>
                  <a:srgbClr val="888888"/>
                </a:solidFill>
              </a:defRPr>
            </a:lvl6pPr>
            <a:lvl7pPr lvl="6" algn="ctr">
              <a:spcBef>
                <a:spcPts val="400"/>
              </a:spcBef>
              <a:spcAft>
                <a:spcPts val="0"/>
              </a:spcAft>
              <a:buClr>
                <a:srgbClr val="888888"/>
              </a:buClr>
              <a:buSzPts val="1800"/>
              <a:buNone/>
              <a:defRPr>
                <a:solidFill>
                  <a:srgbClr val="888888"/>
                </a:solidFill>
              </a:defRPr>
            </a:lvl7pPr>
            <a:lvl8pPr lvl="7" algn="ctr">
              <a:spcBef>
                <a:spcPts val="400"/>
              </a:spcBef>
              <a:spcAft>
                <a:spcPts val="0"/>
              </a:spcAft>
              <a:buClr>
                <a:srgbClr val="888888"/>
              </a:buClr>
              <a:buSzPts val="1800"/>
              <a:buNone/>
              <a:defRPr>
                <a:solidFill>
                  <a:srgbClr val="888888"/>
                </a:solidFill>
              </a:defRPr>
            </a:lvl8pPr>
            <a:lvl9pPr lvl="8" algn="ctr">
              <a:spcBef>
                <a:spcPts val="400"/>
              </a:spcBef>
              <a:spcAft>
                <a:spcPts val="0"/>
              </a:spcAft>
              <a:buClr>
                <a:srgbClr val="888888"/>
              </a:buClr>
              <a:buSzPts val="1800"/>
              <a:buNone/>
              <a:defRPr>
                <a:solidFill>
                  <a:srgbClr val="888888"/>
                </a:solidFill>
              </a:defRPr>
            </a:lvl9pPr>
          </a:lstStyle>
          <a:p/>
        </p:txBody>
      </p:sp>
      <p:sp>
        <p:nvSpPr>
          <p:cNvPr id="331" name="Google Shape;331;p57"/>
          <p:cNvSpPr txBox="1"/>
          <p:nvPr>
            <p:ph idx="2" type="body"/>
          </p:nvPr>
        </p:nvSpPr>
        <p:spPr>
          <a:xfrm>
            <a:off x="215945" y="2029738"/>
            <a:ext cx="4778829" cy="747897"/>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0"/>
              </a:spcBef>
              <a:spcAft>
                <a:spcPts val="0"/>
              </a:spcAft>
              <a:buSzPts val="2200"/>
              <a:buFont typeface="Arial"/>
              <a:buNone/>
              <a:defRPr b="1" sz="2700"/>
            </a:lvl1pPr>
            <a:lvl2pPr indent="-317500" lvl="1" marL="914400" algn="l">
              <a:spcBef>
                <a:spcPts val="500"/>
              </a:spcBef>
              <a:spcAft>
                <a:spcPts val="0"/>
              </a:spcAft>
              <a:buSzPts val="1400"/>
              <a:buChar char="▪"/>
              <a:defRPr/>
            </a:lvl2pPr>
            <a:lvl3pPr indent="-317500" lvl="2" marL="1371600" algn="l">
              <a:spcBef>
                <a:spcPts val="200"/>
              </a:spcBef>
              <a:spcAft>
                <a:spcPts val="0"/>
              </a:spcAft>
              <a:buSzPts val="1400"/>
              <a:buChar char="–"/>
              <a:defRPr/>
            </a:lvl3pPr>
            <a:lvl4pPr indent="-330200" lvl="3" marL="1828800" algn="l">
              <a:spcBef>
                <a:spcPts val="200"/>
              </a:spcBef>
              <a:spcAft>
                <a:spcPts val="0"/>
              </a:spcAft>
              <a:buSzPts val="1600"/>
              <a:buChar char="▫"/>
              <a:defRPr/>
            </a:lvl4pPr>
            <a:lvl5pPr indent="-317500" lvl="4" marL="2286000" algn="l">
              <a:spcBef>
                <a:spcPts val="100"/>
              </a:spcBef>
              <a:spcAft>
                <a:spcPts val="0"/>
              </a:spcAft>
              <a:buSzPts val="1400"/>
              <a:buChar char="−"/>
              <a:defRPr/>
            </a:lvl5pPr>
            <a:lvl6pPr indent="-317500" lvl="5" marL="2743200" algn="l">
              <a:spcBef>
                <a:spcPts val="300"/>
              </a:spcBef>
              <a:spcAft>
                <a:spcPts val="0"/>
              </a:spcAft>
              <a:buClr>
                <a:schemeClr val="dk1"/>
              </a:buClr>
              <a:buSzPts val="1400"/>
              <a:buChar char="•"/>
              <a:defRPr/>
            </a:lvl6pPr>
            <a:lvl7pPr indent="-317500" lvl="6" marL="3200400" algn="l">
              <a:spcBef>
                <a:spcPts val="300"/>
              </a:spcBef>
              <a:spcAft>
                <a:spcPts val="0"/>
              </a:spcAft>
              <a:buClr>
                <a:schemeClr val="dk1"/>
              </a:buClr>
              <a:buSzPts val="1400"/>
              <a:buChar char="•"/>
              <a:defRPr/>
            </a:lvl7pPr>
            <a:lvl8pPr indent="-317500" lvl="7" marL="3657600" algn="l">
              <a:spcBef>
                <a:spcPts val="300"/>
              </a:spcBef>
              <a:spcAft>
                <a:spcPts val="0"/>
              </a:spcAft>
              <a:buClr>
                <a:schemeClr val="dk1"/>
              </a:buClr>
              <a:buSzPts val="1400"/>
              <a:buChar char="•"/>
              <a:defRPr/>
            </a:lvl8pPr>
            <a:lvl9pPr indent="-317500" lvl="8" marL="4114800" algn="l">
              <a:spcBef>
                <a:spcPts val="300"/>
              </a:spcBef>
              <a:spcAft>
                <a:spcPts val="0"/>
              </a:spcAft>
              <a:buClr>
                <a:schemeClr val="dk1"/>
              </a:buClr>
              <a:buSzPts val="1400"/>
              <a:buChar char="•"/>
              <a:defRPr/>
            </a:lvl9pPr>
          </a:lstStyle>
          <a:p/>
        </p:txBody>
      </p:sp>
      <p:sp>
        <p:nvSpPr>
          <p:cNvPr id="332" name="Google Shape;332;p57"/>
          <p:cNvSpPr/>
          <p:nvPr>
            <p:ph idx="3" type="pic"/>
          </p:nvPr>
        </p:nvSpPr>
        <p:spPr>
          <a:xfrm>
            <a:off x="5214783" y="722250"/>
            <a:ext cx="3698037" cy="3699000"/>
          </a:xfrm>
          <a:prstGeom prst="rect">
            <a:avLst/>
          </a:prstGeom>
          <a:noFill/>
          <a:ln>
            <a:noFill/>
          </a:ln>
        </p:spPr>
        <p:txBody>
          <a:bodyPr anchorCtr="0" anchor="t" bIns="0" lIns="0" spcFirstLastPara="1" rIns="0" wrap="square" tIns="0">
            <a:noAutofit/>
          </a:bodyPr>
          <a:lstStyle>
            <a:lvl1pPr lvl="0" marR="0" rtl="0" algn="l">
              <a:spcBef>
                <a:spcPts val="1300"/>
              </a:spcBef>
              <a:spcAft>
                <a:spcPts val="0"/>
              </a:spcAft>
              <a:buClr>
                <a:schemeClr val="accent1"/>
              </a:buClr>
              <a:buSzPts val="1200"/>
              <a:buFont typeface="Arial"/>
              <a:buNone/>
              <a:defRPr b="0" i="0" sz="1500" u="none" cap="none" strike="noStrike">
                <a:solidFill>
                  <a:schemeClr val="dk1"/>
                </a:solidFill>
                <a:latin typeface="Arial"/>
                <a:ea typeface="Arial"/>
                <a:cs typeface="Arial"/>
                <a:sym typeface="Arial"/>
              </a:defRPr>
            </a:lvl1pPr>
            <a:lvl2pPr lvl="1" marR="0" rtl="0" algn="l">
              <a:spcBef>
                <a:spcPts val="500"/>
              </a:spcBef>
              <a:spcAft>
                <a:spcPts val="0"/>
              </a:spcAft>
              <a:buClr>
                <a:schemeClr val="accent1"/>
              </a:buClr>
              <a:buSzPts val="1300"/>
              <a:buFont typeface="Noto Sans Symbols"/>
              <a:buChar char="▪"/>
              <a:defRPr b="0" i="0" sz="1300" u="none" cap="none" strike="noStrike">
                <a:solidFill>
                  <a:schemeClr val="dk1"/>
                </a:solidFill>
                <a:latin typeface="Arial"/>
                <a:ea typeface="Arial"/>
                <a:cs typeface="Arial"/>
                <a:sym typeface="Arial"/>
              </a:defRPr>
            </a:lvl2pPr>
            <a:lvl3pPr lvl="2" marR="0" rtl="0" algn="l">
              <a:spcBef>
                <a:spcPts val="200"/>
              </a:spcBef>
              <a:spcAft>
                <a:spcPts val="0"/>
              </a:spcAft>
              <a:buClr>
                <a:schemeClr val="dk1"/>
              </a:buClr>
              <a:buSzPts val="1300"/>
              <a:buFont typeface="Arial"/>
              <a:buChar char="–"/>
              <a:defRPr b="0" i="0" sz="1300" u="none" cap="none" strike="noStrike">
                <a:solidFill>
                  <a:schemeClr val="dk1"/>
                </a:solidFill>
                <a:latin typeface="Arial"/>
                <a:ea typeface="Arial"/>
                <a:cs typeface="Arial"/>
                <a:sym typeface="Arial"/>
              </a:defRPr>
            </a:lvl3pPr>
            <a:lvl4pPr lvl="3" marR="0" rtl="0" algn="l">
              <a:spcBef>
                <a:spcPts val="200"/>
              </a:spcBef>
              <a:spcAft>
                <a:spcPts val="0"/>
              </a:spcAft>
              <a:buClr>
                <a:schemeClr val="dk1"/>
              </a:buClr>
              <a:buSzPts val="1400"/>
              <a:buFont typeface="Arial"/>
              <a:buChar char="▫"/>
              <a:defRPr b="0" i="0" sz="1200" u="none" cap="none" strike="noStrike">
                <a:solidFill>
                  <a:schemeClr val="dk1"/>
                </a:solidFill>
                <a:latin typeface="Arial"/>
                <a:ea typeface="Arial"/>
                <a:cs typeface="Arial"/>
                <a:sym typeface="Arial"/>
              </a:defRPr>
            </a:lvl4pPr>
            <a:lvl5pPr lvl="4" marR="0" rtl="0" algn="l">
              <a:spcBef>
                <a:spcPts val="100"/>
              </a:spcBef>
              <a:spcAft>
                <a:spcPts val="0"/>
              </a:spcAft>
              <a:buClr>
                <a:schemeClr val="dk1"/>
              </a:buClr>
              <a:buSzPts val="1100"/>
              <a:buFont typeface="Noto Sans Symbols"/>
              <a:buChar char="−"/>
              <a:defRPr b="0" i="0" sz="1100" u="none" cap="none" strike="noStrike">
                <a:solidFill>
                  <a:schemeClr val="dk1"/>
                </a:solidFill>
                <a:latin typeface="Arial"/>
                <a:ea typeface="Arial"/>
                <a:cs typeface="Arial"/>
                <a:sym typeface="Arial"/>
              </a:defRPr>
            </a:lvl5pPr>
            <a:lvl6pPr lvl="5" marR="0" rtl="0" algn="l">
              <a:spcBef>
                <a:spcPts val="4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lvl="6" marR="0" rtl="0" algn="l">
              <a:spcBef>
                <a:spcPts val="4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lvl="7" marR="0" rtl="0" algn="l">
              <a:spcBef>
                <a:spcPts val="4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lvl="8" marR="0" rtl="0" algn="l">
              <a:spcBef>
                <a:spcPts val="4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pic>
        <p:nvPicPr>
          <p:cNvPr id="333" name="Google Shape;333;p57"/>
          <p:cNvPicPr preferRelativeResize="0"/>
          <p:nvPr/>
        </p:nvPicPr>
        <p:blipFill rotWithShape="1">
          <a:blip r:embed="rId2">
            <a:alphaModFix/>
          </a:blip>
          <a:srcRect b="0" l="0" r="0" t="0"/>
          <a:stretch/>
        </p:blipFill>
        <p:spPr>
          <a:xfrm>
            <a:off x="215944" y="4663251"/>
            <a:ext cx="1183538" cy="270000"/>
          </a:xfrm>
          <a:prstGeom prst="rect">
            <a:avLst/>
          </a:prstGeom>
          <a:noFill/>
          <a:ln>
            <a:noFill/>
          </a:ln>
        </p:spPr>
      </p:pic>
    </p:spTree>
  </p:cSld>
  <p:clrMapOvr>
    <a:masterClrMapping/>
  </p:clrMapOvr>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Agenda">
  <p:cSld name="Agenda">
    <p:spTree>
      <p:nvGrpSpPr>
        <p:cNvPr id="334" name="Shape 334"/>
        <p:cNvGrpSpPr/>
        <p:nvPr/>
      </p:nvGrpSpPr>
      <p:grpSpPr>
        <a:xfrm>
          <a:off x="0" y="0"/>
          <a:ext cx="0" cy="0"/>
          <a:chOff x="0" y="0"/>
          <a:chExt cx="0" cy="0"/>
        </a:xfrm>
      </p:grpSpPr>
      <p:sp>
        <p:nvSpPr>
          <p:cNvPr id="335" name="Google Shape;335;p58"/>
          <p:cNvSpPr txBox="1"/>
          <p:nvPr>
            <p:ph idx="1" type="body"/>
          </p:nvPr>
        </p:nvSpPr>
        <p:spPr>
          <a:xfrm>
            <a:off x="377902" y="1215000"/>
            <a:ext cx="8386716" cy="3172500"/>
          </a:xfrm>
          <a:prstGeom prst="rect">
            <a:avLst/>
          </a:prstGeom>
          <a:noFill/>
          <a:ln>
            <a:noFill/>
          </a:ln>
        </p:spPr>
        <p:txBody>
          <a:bodyPr anchorCtr="0" anchor="t" bIns="0" lIns="0" spcFirstLastPara="1" rIns="0" wrap="square" tIns="0">
            <a:noAutofit/>
          </a:bodyPr>
          <a:lstStyle>
            <a:lvl1pPr indent="-228600" lvl="0" marL="457200" marR="0" algn="l">
              <a:lnSpc>
                <a:spcPct val="100000"/>
              </a:lnSpc>
              <a:spcBef>
                <a:spcPts val="2200"/>
              </a:spcBef>
              <a:spcAft>
                <a:spcPts val="0"/>
              </a:spcAft>
              <a:buClr>
                <a:schemeClr val="accent1"/>
              </a:buClr>
              <a:buSzPts val="1200"/>
              <a:buFont typeface="Arial"/>
              <a:buNone/>
              <a:defRPr b="0" sz="1500"/>
            </a:lvl1pPr>
            <a:lvl2pPr indent="-311150" lvl="1" marL="914400" marR="0" algn="l">
              <a:lnSpc>
                <a:spcPct val="100000"/>
              </a:lnSpc>
              <a:spcBef>
                <a:spcPts val="500"/>
              </a:spcBef>
              <a:spcAft>
                <a:spcPts val="0"/>
              </a:spcAft>
              <a:buClr>
                <a:schemeClr val="accent1"/>
              </a:buClr>
              <a:buSzPts val="1300"/>
              <a:buFont typeface="Noto Sans Symbols"/>
              <a:buChar char="▪"/>
              <a:defRPr sz="1300"/>
            </a:lvl2pPr>
            <a:lvl3pPr indent="-311150" lvl="2" marL="1371600" marR="0" algn="l">
              <a:lnSpc>
                <a:spcPct val="100000"/>
              </a:lnSpc>
              <a:spcBef>
                <a:spcPts val="300"/>
              </a:spcBef>
              <a:spcAft>
                <a:spcPts val="0"/>
              </a:spcAft>
              <a:buClr>
                <a:schemeClr val="dk1"/>
              </a:buClr>
              <a:buSzPts val="1300"/>
              <a:buFont typeface="Arial"/>
              <a:buChar char="–"/>
              <a:defRPr sz="1300"/>
            </a:lvl3pPr>
            <a:lvl4pPr indent="-304800" lvl="3" marL="1828800" marR="0" algn="l">
              <a:lnSpc>
                <a:spcPct val="100000"/>
              </a:lnSpc>
              <a:spcBef>
                <a:spcPts val="200"/>
              </a:spcBef>
              <a:spcAft>
                <a:spcPts val="0"/>
              </a:spcAft>
              <a:buClr>
                <a:schemeClr val="dk1"/>
              </a:buClr>
              <a:buSzPts val="1200"/>
              <a:buFont typeface="Courier New"/>
              <a:buChar char="o"/>
              <a:defRPr sz="1200"/>
            </a:lvl4pPr>
            <a:lvl5pPr indent="-298450" lvl="4" marL="2286000" algn="l">
              <a:spcBef>
                <a:spcPts val="100"/>
              </a:spcBef>
              <a:spcAft>
                <a:spcPts val="0"/>
              </a:spcAft>
              <a:buClr>
                <a:schemeClr val="accent2"/>
              </a:buClr>
              <a:buSzPts val="1100"/>
              <a:buFont typeface="Arial"/>
              <a:buChar char="–"/>
              <a:defRPr/>
            </a:lvl5pPr>
            <a:lvl6pPr indent="-317500" lvl="5" marL="2743200" algn="l">
              <a:spcBef>
                <a:spcPts val="300"/>
              </a:spcBef>
              <a:spcAft>
                <a:spcPts val="0"/>
              </a:spcAft>
              <a:buClr>
                <a:schemeClr val="dk1"/>
              </a:buClr>
              <a:buSzPts val="1400"/>
              <a:buChar char="•"/>
              <a:defRPr/>
            </a:lvl6pPr>
            <a:lvl7pPr indent="-317500" lvl="6" marL="3200400" algn="l">
              <a:spcBef>
                <a:spcPts val="300"/>
              </a:spcBef>
              <a:spcAft>
                <a:spcPts val="0"/>
              </a:spcAft>
              <a:buClr>
                <a:schemeClr val="dk1"/>
              </a:buClr>
              <a:buSzPts val="1400"/>
              <a:buChar char="•"/>
              <a:defRPr/>
            </a:lvl7pPr>
            <a:lvl8pPr indent="-317500" lvl="7" marL="3657600" algn="l">
              <a:spcBef>
                <a:spcPts val="300"/>
              </a:spcBef>
              <a:spcAft>
                <a:spcPts val="0"/>
              </a:spcAft>
              <a:buClr>
                <a:schemeClr val="dk1"/>
              </a:buClr>
              <a:buSzPts val="1400"/>
              <a:buChar char="•"/>
              <a:defRPr/>
            </a:lvl8pPr>
            <a:lvl9pPr indent="-317500" lvl="8" marL="4114800" algn="l">
              <a:spcBef>
                <a:spcPts val="300"/>
              </a:spcBef>
              <a:spcAft>
                <a:spcPts val="0"/>
              </a:spcAft>
              <a:buClr>
                <a:schemeClr val="dk1"/>
              </a:buClr>
              <a:buSzPts val="1400"/>
              <a:buChar char="•"/>
              <a:defRPr/>
            </a:lvl9pPr>
          </a:lstStyle>
          <a:p/>
        </p:txBody>
      </p:sp>
      <p:sp>
        <p:nvSpPr>
          <p:cNvPr id="336" name="Google Shape;336;p58"/>
          <p:cNvSpPr txBox="1"/>
          <p:nvPr>
            <p:ph type="title"/>
          </p:nvPr>
        </p:nvSpPr>
        <p:spPr>
          <a:xfrm>
            <a:off x="377903" y="378000"/>
            <a:ext cx="8387673" cy="276999"/>
          </a:xfrm>
          <a:prstGeom prst="rect">
            <a:avLst/>
          </a:prstGeom>
          <a:noFill/>
          <a:ln>
            <a:noFill/>
          </a:ln>
        </p:spPr>
        <p:txBody>
          <a:bodyPr anchorCtr="0" anchor="t" bIns="0" lIns="0" spcFirstLastPara="1" rIns="0" wrap="square" tIns="0">
            <a:noAutofit/>
          </a:bodyPr>
          <a:lstStyle>
            <a:lvl1pPr lvl="0" algn="l">
              <a:spcBef>
                <a:spcPts val="0"/>
              </a:spcBef>
              <a:spcAft>
                <a:spcPts val="0"/>
              </a:spcAft>
              <a:buClr>
                <a:schemeClr val="dk1"/>
              </a:buClr>
              <a:buSzPts val="1800"/>
              <a:buFont typeface="Arial"/>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ivider Page" showMasterSp="0">
  <p:cSld name="Divider Page">
    <p:spTree>
      <p:nvGrpSpPr>
        <p:cNvPr id="337" name="Shape 337"/>
        <p:cNvGrpSpPr/>
        <p:nvPr/>
      </p:nvGrpSpPr>
      <p:grpSpPr>
        <a:xfrm>
          <a:off x="0" y="0"/>
          <a:ext cx="0" cy="0"/>
          <a:chOff x="0" y="0"/>
          <a:chExt cx="0" cy="0"/>
        </a:xfrm>
      </p:grpSpPr>
      <p:sp>
        <p:nvSpPr>
          <p:cNvPr id="338" name="Google Shape;338;p59"/>
          <p:cNvSpPr txBox="1"/>
          <p:nvPr>
            <p:ph type="ctrTitle"/>
          </p:nvPr>
        </p:nvSpPr>
        <p:spPr>
          <a:xfrm>
            <a:off x="377902" y="2317835"/>
            <a:ext cx="8386716" cy="507831"/>
          </a:xfrm>
          <a:prstGeom prst="rect">
            <a:avLst/>
          </a:prstGeom>
          <a:noFill/>
          <a:ln>
            <a:noFill/>
          </a:ln>
        </p:spPr>
        <p:txBody>
          <a:bodyPr anchorCtr="0" anchor="ctr" bIns="0" lIns="0" spcFirstLastPara="1" rIns="0" wrap="square" tIns="0">
            <a:noAutofit/>
          </a:bodyPr>
          <a:lstStyle>
            <a:lvl1pPr lvl="0" algn="l">
              <a:spcBef>
                <a:spcPts val="0"/>
              </a:spcBef>
              <a:spcAft>
                <a:spcPts val="0"/>
              </a:spcAft>
              <a:buClr>
                <a:schemeClr val="dk1"/>
              </a:buClr>
              <a:buSzPts val="3300"/>
              <a:buFont typeface="Arial"/>
              <a:buNone/>
              <a:defRPr sz="3300">
                <a:solidFill>
                  <a:schemeClr val="dk1"/>
                </a:solidFill>
                <a:latin typeface="Arial"/>
                <a:ea typeface="Arial"/>
                <a:cs typeface="Arial"/>
                <a:sym typeface="Aria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ivider Page with image" showMasterSp="0">
  <p:cSld name="Divider Page with image">
    <p:spTree>
      <p:nvGrpSpPr>
        <p:cNvPr id="339" name="Shape 339"/>
        <p:cNvGrpSpPr/>
        <p:nvPr/>
      </p:nvGrpSpPr>
      <p:grpSpPr>
        <a:xfrm>
          <a:off x="0" y="0"/>
          <a:ext cx="0" cy="0"/>
          <a:chOff x="0" y="0"/>
          <a:chExt cx="0" cy="0"/>
        </a:xfrm>
      </p:grpSpPr>
      <p:sp>
        <p:nvSpPr>
          <p:cNvPr id="340" name="Google Shape;340;p60"/>
          <p:cNvSpPr/>
          <p:nvPr>
            <p:ph idx="2" type="pic"/>
          </p:nvPr>
        </p:nvSpPr>
        <p:spPr>
          <a:xfrm>
            <a:off x="1" y="2570400"/>
            <a:ext cx="9144000" cy="2573100"/>
          </a:xfrm>
          <a:prstGeom prst="rect">
            <a:avLst/>
          </a:prstGeom>
          <a:noFill/>
          <a:ln>
            <a:noFill/>
          </a:ln>
        </p:spPr>
        <p:txBody>
          <a:bodyPr anchorCtr="0" anchor="t" bIns="0" lIns="0" spcFirstLastPara="1" rIns="0" wrap="square" tIns="243000">
            <a:noAutofit/>
          </a:bodyPr>
          <a:lstStyle>
            <a:lvl1pPr lvl="0" marR="0" rtl="0" algn="ctr">
              <a:lnSpc>
                <a:spcPct val="100000"/>
              </a:lnSpc>
              <a:spcBef>
                <a:spcPts val="900"/>
              </a:spcBef>
              <a:spcAft>
                <a:spcPts val="0"/>
              </a:spcAft>
              <a:buClr>
                <a:schemeClr val="accent1"/>
              </a:buClr>
              <a:buSzPts val="1000"/>
              <a:buFont typeface="Arial"/>
              <a:buNone/>
              <a:defRPr b="0" i="0" sz="1200" u="none" cap="none" strike="noStrike">
                <a:solidFill>
                  <a:schemeClr val="dk1"/>
                </a:solidFill>
                <a:latin typeface="Arial"/>
                <a:ea typeface="Arial"/>
                <a:cs typeface="Arial"/>
                <a:sym typeface="Arial"/>
              </a:defRPr>
            </a:lvl1pPr>
            <a:lvl2pPr lvl="1" marR="0" rtl="0" algn="l">
              <a:spcBef>
                <a:spcPts val="500"/>
              </a:spcBef>
              <a:spcAft>
                <a:spcPts val="0"/>
              </a:spcAft>
              <a:buClr>
                <a:schemeClr val="accent1"/>
              </a:buClr>
              <a:buSzPts val="1300"/>
              <a:buFont typeface="Noto Sans Symbols"/>
              <a:buChar char="▪"/>
              <a:defRPr b="0" i="0" sz="1300" u="none" cap="none" strike="noStrike">
                <a:solidFill>
                  <a:schemeClr val="dk1"/>
                </a:solidFill>
                <a:latin typeface="Arial"/>
                <a:ea typeface="Arial"/>
                <a:cs typeface="Arial"/>
                <a:sym typeface="Arial"/>
              </a:defRPr>
            </a:lvl2pPr>
            <a:lvl3pPr lvl="2" marR="0" rtl="0" algn="l">
              <a:spcBef>
                <a:spcPts val="200"/>
              </a:spcBef>
              <a:spcAft>
                <a:spcPts val="0"/>
              </a:spcAft>
              <a:buClr>
                <a:schemeClr val="dk1"/>
              </a:buClr>
              <a:buSzPts val="1300"/>
              <a:buFont typeface="Arial"/>
              <a:buChar char="–"/>
              <a:defRPr b="0" i="0" sz="1300" u="none" cap="none" strike="noStrike">
                <a:solidFill>
                  <a:schemeClr val="dk1"/>
                </a:solidFill>
                <a:latin typeface="Arial"/>
                <a:ea typeface="Arial"/>
                <a:cs typeface="Arial"/>
                <a:sym typeface="Arial"/>
              </a:defRPr>
            </a:lvl3pPr>
            <a:lvl4pPr lvl="3" marR="0" rtl="0" algn="l">
              <a:spcBef>
                <a:spcPts val="200"/>
              </a:spcBef>
              <a:spcAft>
                <a:spcPts val="0"/>
              </a:spcAft>
              <a:buClr>
                <a:schemeClr val="dk1"/>
              </a:buClr>
              <a:buSzPts val="1400"/>
              <a:buFont typeface="Arial"/>
              <a:buChar char="▫"/>
              <a:defRPr b="0" i="0" sz="1200" u="none" cap="none" strike="noStrike">
                <a:solidFill>
                  <a:schemeClr val="dk1"/>
                </a:solidFill>
                <a:latin typeface="Arial"/>
                <a:ea typeface="Arial"/>
                <a:cs typeface="Arial"/>
                <a:sym typeface="Arial"/>
              </a:defRPr>
            </a:lvl4pPr>
            <a:lvl5pPr lvl="4" marR="0" rtl="0" algn="l">
              <a:spcBef>
                <a:spcPts val="100"/>
              </a:spcBef>
              <a:spcAft>
                <a:spcPts val="0"/>
              </a:spcAft>
              <a:buClr>
                <a:schemeClr val="dk1"/>
              </a:buClr>
              <a:buSzPts val="1100"/>
              <a:buFont typeface="Noto Sans Symbols"/>
              <a:buChar char="−"/>
              <a:defRPr b="0" i="0" sz="1100" u="none" cap="none" strike="noStrike">
                <a:solidFill>
                  <a:schemeClr val="dk1"/>
                </a:solidFill>
                <a:latin typeface="Arial"/>
                <a:ea typeface="Arial"/>
                <a:cs typeface="Arial"/>
                <a:sym typeface="Arial"/>
              </a:defRPr>
            </a:lvl5pPr>
            <a:lvl6pPr lvl="5" marR="0" rtl="0" algn="l">
              <a:spcBef>
                <a:spcPts val="4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lvl="6" marR="0" rtl="0" algn="l">
              <a:spcBef>
                <a:spcPts val="4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lvl="7" marR="0" rtl="0" algn="l">
              <a:spcBef>
                <a:spcPts val="4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lvl="8" marR="0" rtl="0" algn="l">
              <a:spcBef>
                <a:spcPts val="4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41" name="Google Shape;341;p60"/>
          <p:cNvSpPr txBox="1"/>
          <p:nvPr>
            <p:ph type="ctrTitle"/>
          </p:nvPr>
        </p:nvSpPr>
        <p:spPr>
          <a:xfrm>
            <a:off x="377902" y="1031284"/>
            <a:ext cx="8386716" cy="507831"/>
          </a:xfrm>
          <a:prstGeom prst="rect">
            <a:avLst/>
          </a:prstGeom>
          <a:noFill/>
          <a:ln>
            <a:noFill/>
          </a:ln>
        </p:spPr>
        <p:txBody>
          <a:bodyPr anchorCtr="0" anchor="t" bIns="0" lIns="0" spcFirstLastPara="1" rIns="0" wrap="square" tIns="0">
            <a:noAutofit/>
          </a:bodyPr>
          <a:lstStyle>
            <a:lvl1pPr lvl="0" algn="l">
              <a:spcBef>
                <a:spcPts val="0"/>
              </a:spcBef>
              <a:spcAft>
                <a:spcPts val="0"/>
              </a:spcAft>
              <a:buClr>
                <a:schemeClr val="dk1"/>
              </a:buClr>
              <a:buSzPts val="3300"/>
              <a:buFont typeface="Arial"/>
              <a:buNone/>
              <a:defRPr sz="3300">
                <a:solidFill>
                  <a:schemeClr val="dk1"/>
                </a:solidFill>
                <a:latin typeface="Arial"/>
                <a:ea typeface="Arial"/>
                <a:cs typeface="Arial"/>
                <a:sym typeface="Aria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p:cSld name="Title Only">
    <p:spTree>
      <p:nvGrpSpPr>
        <p:cNvPr id="342" name="Shape 342"/>
        <p:cNvGrpSpPr/>
        <p:nvPr/>
      </p:nvGrpSpPr>
      <p:grpSpPr>
        <a:xfrm>
          <a:off x="0" y="0"/>
          <a:ext cx="0" cy="0"/>
          <a:chOff x="0" y="0"/>
          <a:chExt cx="0" cy="0"/>
        </a:xfrm>
      </p:grpSpPr>
      <p:sp>
        <p:nvSpPr>
          <p:cNvPr id="343" name="Google Shape;343;p61"/>
          <p:cNvSpPr txBox="1"/>
          <p:nvPr>
            <p:ph type="title"/>
          </p:nvPr>
        </p:nvSpPr>
        <p:spPr>
          <a:xfrm>
            <a:off x="377903" y="378000"/>
            <a:ext cx="8387673" cy="276999"/>
          </a:xfrm>
          <a:prstGeom prst="rect">
            <a:avLst/>
          </a:prstGeom>
          <a:noFill/>
          <a:ln>
            <a:noFill/>
          </a:ln>
        </p:spPr>
        <p:txBody>
          <a:bodyPr anchorCtr="0" anchor="t" bIns="0" lIns="0" spcFirstLastPara="1" rIns="0" wrap="square" tIns="0">
            <a:noAutofit/>
          </a:bodyPr>
          <a:lstStyle>
            <a:lvl1pPr lvl="0" algn="l">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ver with pictogram" showMasterSp="0">
  <p:cSld name="Cover with pictogram">
    <p:spTree>
      <p:nvGrpSpPr>
        <p:cNvPr id="51" name="Shape 51"/>
        <p:cNvGrpSpPr/>
        <p:nvPr/>
      </p:nvGrpSpPr>
      <p:grpSpPr>
        <a:xfrm>
          <a:off x="0" y="0"/>
          <a:ext cx="0" cy="0"/>
          <a:chOff x="0" y="0"/>
          <a:chExt cx="0" cy="0"/>
        </a:xfrm>
      </p:grpSpPr>
      <p:sp>
        <p:nvSpPr>
          <p:cNvPr id="52" name="Google Shape;52;p7"/>
          <p:cNvSpPr txBox="1"/>
          <p:nvPr/>
        </p:nvSpPr>
        <p:spPr>
          <a:xfrm>
            <a:off x="215944" y="3820399"/>
            <a:ext cx="3152700" cy="1155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Clr>
                <a:schemeClr val="accent1"/>
              </a:buClr>
              <a:buSzPts val="500"/>
              <a:buFont typeface="Arial"/>
              <a:buNone/>
            </a:pPr>
            <a:r>
              <a:rPr b="0" lang="en" sz="700">
                <a:solidFill>
                  <a:schemeClr val="dk1"/>
                </a:solidFill>
                <a:latin typeface="Arial"/>
                <a:ea typeface="Arial"/>
                <a:cs typeface="Arial"/>
                <a:sym typeface="Arial"/>
              </a:rPr>
              <a:t>INTERNAL</a:t>
            </a:r>
            <a:endParaRPr sz="1100"/>
          </a:p>
        </p:txBody>
      </p:sp>
      <p:sp>
        <p:nvSpPr>
          <p:cNvPr id="53" name="Google Shape;53;p7"/>
          <p:cNvSpPr txBox="1"/>
          <p:nvPr>
            <p:ph idx="1" type="subTitle"/>
          </p:nvPr>
        </p:nvSpPr>
        <p:spPr>
          <a:xfrm>
            <a:off x="215944" y="3201378"/>
            <a:ext cx="4778700" cy="323100"/>
          </a:xfrm>
          <a:prstGeom prst="rect">
            <a:avLst/>
          </a:prstGeom>
          <a:noFill/>
          <a:ln>
            <a:noFill/>
          </a:ln>
        </p:spPr>
        <p:txBody>
          <a:bodyPr anchorCtr="0" anchor="t" bIns="0" lIns="0" spcFirstLastPara="1" rIns="0" wrap="square" tIns="0">
            <a:noAutofit/>
          </a:bodyPr>
          <a:lstStyle>
            <a:lvl1pPr lvl="0" marR="0" algn="l">
              <a:lnSpc>
                <a:spcPct val="100000"/>
              </a:lnSpc>
              <a:spcBef>
                <a:spcPts val="0"/>
              </a:spcBef>
              <a:spcAft>
                <a:spcPts val="0"/>
              </a:spcAft>
              <a:buClr>
                <a:schemeClr val="accent1"/>
              </a:buClr>
              <a:buSzPts val="800"/>
              <a:buFont typeface="Arial"/>
              <a:buNone/>
              <a:defRPr b="0" sz="1100">
                <a:solidFill>
                  <a:schemeClr val="dk1"/>
                </a:solidFill>
              </a:defRPr>
            </a:lvl1pPr>
            <a:lvl2pPr lvl="1" algn="ctr">
              <a:spcBef>
                <a:spcPts val="500"/>
              </a:spcBef>
              <a:spcAft>
                <a:spcPts val="0"/>
              </a:spcAft>
              <a:buSzPts val="1300"/>
              <a:buNone/>
              <a:defRPr>
                <a:solidFill>
                  <a:srgbClr val="888888"/>
                </a:solidFill>
              </a:defRPr>
            </a:lvl2pPr>
            <a:lvl3pPr lvl="2" algn="ctr">
              <a:spcBef>
                <a:spcPts val="200"/>
              </a:spcBef>
              <a:spcAft>
                <a:spcPts val="0"/>
              </a:spcAft>
              <a:buSzPts val="1300"/>
              <a:buNone/>
              <a:defRPr>
                <a:solidFill>
                  <a:srgbClr val="888888"/>
                </a:solidFill>
              </a:defRPr>
            </a:lvl3pPr>
            <a:lvl4pPr lvl="3" algn="ctr">
              <a:spcBef>
                <a:spcPts val="200"/>
              </a:spcBef>
              <a:spcAft>
                <a:spcPts val="0"/>
              </a:spcAft>
              <a:buSzPts val="1400"/>
              <a:buNone/>
              <a:defRPr>
                <a:solidFill>
                  <a:srgbClr val="888888"/>
                </a:solidFill>
              </a:defRPr>
            </a:lvl4pPr>
            <a:lvl5pPr lvl="4" algn="ctr">
              <a:spcBef>
                <a:spcPts val="100"/>
              </a:spcBef>
              <a:spcAft>
                <a:spcPts val="0"/>
              </a:spcAft>
              <a:buSzPts val="1100"/>
              <a:buNone/>
              <a:defRPr>
                <a:solidFill>
                  <a:srgbClr val="888888"/>
                </a:solidFill>
              </a:defRPr>
            </a:lvl5pPr>
            <a:lvl6pPr lvl="5" algn="ctr">
              <a:spcBef>
                <a:spcPts val="400"/>
              </a:spcBef>
              <a:spcAft>
                <a:spcPts val="0"/>
              </a:spcAft>
              <a:buClr>
                <a:srgbClr val="888888"/>
              </a:buClr>
              <a:buSzPts val="1800"/>
              <a:buNone/>
              <a:defRPr>
                <a:solidFill>
                  <a:srgbClr val="888888"/>
                </a:solidFill>
              </a:defRPr>
            </a:lvl6pPr>
            <a:lvl7pPr lvl="6" algn="ctr">
              <a:spcBef>
                <a:spcPts val="400"/>
              </a:spcBef>
              <a:spcAft>
                <a:spcPts val="0"/>
              </a:spcAft>
              <a:buClr>
                <a:srgbClr val="888888"/>
              </a:buClr>
              <a:buSzPts val="1800"/>
              <a:buNone/>
              <a:defRPr>
                <a:solidFill>
                  <a:srgbClr val="888888"/>
                </a:solidFill>
              </a:defRPr>
            </a:lvl7pPr>
            <a:lvl8pPr lvl="7" algn="ctr">
              <a:spcBef>
                <a:spcPts val="400"/>
              </a:spcBef>
              <a:spcAft>
                <a:spcPts val="0"/>
              </a:spcAft>
              <a:buClr>
                <a:srgbClr val="888888"/>
              </a:buClr>
              <a:buSzPts val="1800"/>
              <a:buNone/>
              <a:defRPr>
                <a:solidFill>
                  <a:srgbClr val="888888"/>
                </a:solidFill>
              </a:defRPr>
            </a:lvl8pPr>
            <a:lvl9pPr lvl="8" algn="ctr">
              <a:spcBef>
                <a:spcPts val="400"/>
              </a:spcBef>
              <a:spcAft>
                <a:spcPts val="0"/>
              </a:spcAft>
              <a:buClr>
                <a:srgbClr val="888888"/>
              </a:buClr>
              <a:buSzPts val="1800"/>
              <a:buNone/>
              <a:defRPr>
                <a:solidFill>
                  <a:srgbClr val="888888"/>
                </a:solidFill>
              </a:defRPr>
            </a:lvl9pPr>
          </a:lstStyle>
          <a:p/>
        </p:txBody>
      </p:sp>
      <p:sp>
        <p:nvSpPr>
          <p:cNvPr id="54" name="Google Shape;54;p7"/>
          <p:cNvSpPr txBox="1"/>
          <p:nvPr>
            <p:ph idx="2" type="body"/>
          </p:nvPr>
        </p:nvSpPr>
        <p:spPr>
          <a:xfrm>
            <a:off x="215944" y="2029738"/>
            <a:ext cx="4778700" cy="747900"/>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0"/>
              </a:spcBef>
              <a:spcAft>
                <a:spcPts val="0"/>
              </a:spcAft>
              <a:buSzPts val="2200"/>
              <a:buFont typeface="Arial"/>
              <a:buNone/>
              <a:defRPr b="1" sz="2700"/>
            </a:lvl1pPr>
            <a:lvl2pPr indent="-317500" lvl="1" marL="914400" algn="l">
              <a:spcBef>
                <a:spcPts val="500"/>
              </a:spcBef>
              <a:spcAft>
                <a:spcPts val="0"/>
              </a:spcAft>
              <a:buSzPts val="1400"/>
              <a:buChar char="▪"/>
              <a:defRPr/>
            </a:lvl2pPr>
            <a:lvl3pPr indent="-317500" lvl="2" marL="1371600" algn="l">
              <a:spcBef>
                <a:spcPts val="200"/>
              </a:spcBef>
              <a:spcAft>
                <a:spcPts val="0"/>
              </a:spcAft>
              <a:buSzPts val="1400"/>
              <a:buChar char="–"/>
              <a:defRPr/>
            </a:lvl3pPr>
            <a:lvl4pPr indent="-330200" lvl="3" marL="1828800" algn="l">
              <a:spcBef>
                <a:spcPts val="200"/>
              </a:spcBef>
              <a:spcAft>
                <a:spcPts val="0"/>
              </a:spcAft>
              <a:buSzPts val="1600"/>
              <a:buChar char="▫"/>
              <a:defRPr/>
            </a:lvl4pPr>
            <a:lvl5pPr indent="-317500" lvl="4" marL="2286000" algn="l">
              <a:spcBef>
                <a:spcPts val="100"/>
              </a:spcBef>
              <a:spcAft>
                <a:spcPts val="0"/>
              </a:spcAft>
              <a:buSzPts val="1400"/>
              <a:buChar char="−"/>
              <a:defRPr/>
            </a:lvl5pPr>
            <a:lvl6pPr indent="-317500" lvl="5" marL="2743200" algn="l">
              <a:spcBef>
                <a:spcPts val="300"/>
              </a:spcBef>
              <a:spcAft>
                <a:spcPts val="0"/>
              </a:spcAft>
              <a:buClr>
                <a:schemeClr val="dk1"/>
              </a:buClr>
              <a:buSzPts val="1400"/>
              <a:buChar char="•"/>
              <a:defRPr/>
            </a:lvl6pPr>
            <a:lvl7pPr indent="-317500" lvl="6" marL="3200400" algn="l">
              <a:spcBef>
                <a:spcPts val="300"/>
              </a:spcBef>
              <a:spcAft>
                <a:spcPts val="0"/>
              </a:spcAft>
              <a:buClr>
                <a:schemeClr val="dk1"/>
              </a:buClr>
              <a:buSzPts val="1400"/>
              <a:buChar char="•"/>
              <a:defRPr/>
            </a:lvl7pPr>
            <a:lvl8pPr indent="-317500" lvl="7" marL="3657600" algn="l">
              <a:spcBef>
                <a:spcPts val="300"/>
              </a:spcBef>
              <a:spcAft>
                <a:spcPts val="0"/>
              </a:spcAft>
              <a:buClr>
                <a:schemeClr val="dk1"/>
              </a:buClr>
              <a:buSzPts val="1400"/>
              <a:buChar char="•"/>
              <a:defRPr/>
            </a:lvl8pPr>
            <a:lvl9pPr indent="-317500" lvl="8" marL="4114800" algn="l">
              <a:spcBef>
                <a:spcPts val="300"/>
              </a:spcBef>
              <a:spcAft>
                <a:spcPts val="0"/>
              </a:spcAft>
              <a:buClr>
                <a:schemeClr val="dk1"/>
              </a:buClr>
              <a:buSzPts val="1400"/>
              <a:buChar char="•"/>
              <a:defRPr/>
            </a:lvl9pPr>
          </a:lstStyle>
          <a:p/>
        </p:txBody>
      </p:sp>
      <p:sp>
        <p:nvSpPr>
          <p:cNvPr id="55" name="Google Shape;55;p7"/>
          <p:cNvSpPr/>
          <p:nvPr>
            <p:ph idx="3" type="pic"/>
          </p:nvPr>
        </p:nvSpPr>
        <p:spPr>
          <a:xfrm>
            <a:off x="5214783" y="722250"/>
            <a:ext cx="3698100" cy="3699000"/>
          </a:xfrm>
          <a:prstGeom prst="rect">
            <a:avLst/>
          </a:prstGeom>
          <a:noFill/>
          <a:ln>
            <a:noFill/>
          </a:ln>
        </p:spPr>
        <p:txBody>
          <a:bodyPr anchorCtr="0" anchor="t" bIns="0" lIns="0" spcFirstLastPara="1" rIns="0" wrap="square" tIns="0">
            <a:noAutofit/>
          </a:bodyPr>
          <a:lstStyle>
            <a:lvl1pPr lvl="0" marR="0" rtl="0" algn="l">
              <a:spcBef>
                <a:spcPts val="1300"/>
              </a:spcBef>
              <a:spcAft>
                <a:spcPts val="0"/>
              </a:spcAft>
              <a:buClr>
                <a:schemeClr val="accent1"/>
              </a:buClr>
              <a:buSzPts val="1200"/>
              <a:buFont typeface="Arial"/>
              <a:buNone/>
              <a:defRPr b="0" i="0" sz="1500" u="none" cap="none" strike="noStrike">
                <a:solidFill>
                  <a:schemeClr val="dk1"/>
                </a:solidFill>
                <a:latin typeface="Arial"/>
                <a:ea typeface="Arial"/>
                <a:cs typeface="Arial"/>
                <a:sym typeface="Arial"/>
              </a:defRPr>
            </a:lvl1pPr>
            <a:lvl2pPr lvl="1" marR="0" rtl="0" algn="l">
              <a:spcBef>
                <a:spcPts val="500"/>
              </a:spcBef>
              <a:spcAft>
                <a:spcPts val="0"/>
              </a:spcAft>
              <a:buClr>
                <a:schemeClr val="accent1"/>
              </a:buClr>
              <a:buSzPts val="1300"/>
              <a:buFont typeface="Noto Sans Symbols"/>
              <a:buChar char="▪"/>
              <a:defRPr b="0" i="0" sz="1300" u="none" cap="none" strike="noStrike">
                <a:solidFill>
                  <a:schemeClr val="dk1"/>
                </a:solidFill>
                <a:latin typeface="Arial"/>
                <a:ea typeface="Arial"/>
                <a:cs typeface="Arial"/>
                <a:sym typeface="Arial"/>
              </a:defRPr>
            </a:lvl2pPr>
            <a:lvl3pPr lvl="2" marR="0" rtl="0" algn="l">
              <a:spcBef>
                <a:spcPts val="200"/>
              </a:spcBef>
              <a:spcAft>
                <a:spcPts val="0"/>
              </a:spcAft>
              <a:buClr>
                <a:schemeClr val="dk1"/>
              </a:buClr>
              <a:buSzPts val="1300"/>
              <a:buFont typeface="Arial"/>
              <a:buChar char="–"/>
              <a:defRPr b="0" i="0" sz="1300" u="none" cap="none" strike="noStrike">
                <a:solidFill>
                  <a:schemeClr val="dk1"/>
                </a:solidFill>
                <a:latin typeface="Arial"/>
                <a:ea typeface="Arial"/>
                <a:cs typeface="Arial"/>
                <a:sym typeface="Arial"/>
              </a:defRPr>
            </a:lvl3pPr>
            <a:lvl4pPr lvl="3" marR="0" rtl="0" algn="l">
              <a:spcBef>
                <a:spcPts val="200"/>
              </a:spcBef>
              <a:spcAft>
                <a:spcPts val="0"/>
              </a:spcAft>
              <a:buClr>
                <a:schemeClr val="dk1"/>
              </a:buClr>
              <a:buSzPts val="1400"/>
              <a:buFont typeface="Arial"/>
              <a:buChar char="▫"/>
              <a:defRPr b="0" i="0" sz="1200" u="none" cap="none" strike="noStrike">
                <a:solidFill>
                  <a:schemeClr val="dk1"/>
                </a:solidFill>
                <a:latin typeface="Arial"/>
                <a:ea typeface="Arial"/>
                <a:cs typeface="Arial"/>
                <a:sym typeface="Arial"/>
              </a:defRPr>
            </a:lvl4pPr>
            <a:lvl5pPr lvl="4" marR="0" rtl="0" algn="l">
              <a:spcBef>
                <a:spcPts val="100"/>
              </a:spcBef>
              <a:spcAft>
                <a:spcPts val="0"/>
              </a:spcAft>
              <a:buClr>
                <a:schemeClr val="dk1"/>
              </a:buClr>
              <a:buSzPts val="1100"/>
              <a:buFont typeface="Noto Sans Symbols"/>
              <a:buChar char="−"/>
              <a:defRPr b="0" i="0" sz="1100" u="none" cap="none" strike="noStrike">
                <a:solidFill>
                  <a:schemeClr val="dk1"/>
                </a:solidFill>
                <a:latin typeface="Arial"/>
                <a:ea typeface="Arial"/>
                <a:cs typeface="Arial"/>
                <a:sym typeface="Arial"/>
              </a:defRPr>
            </a:lvl5pPr>
            <a:lvl6pPr lvl="5" marR="0" rtl="0" algn="l">
              <a:spcBef>
                <a:spcPts val="4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lvl="6" marR="0" rtl="0" algn="l">
              <a:spcBef>
                <a:spcPts val="4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lvl="7" marR="0" rtl="0" algn="l">
              <a:spcBef>
                <a:spcPts val="4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lvl="8" marR="0" rtl="0" algn="l">
              <a:spcBef>
                <a:spcPts val="4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pic>
        <p:nvPicPr>
          <p:cNvPr id="56" name="Google Shape;56;p7"/>
          <p:cNvPicPr preferRelativeResize="0"/>
          <p:nvPr/>
        </p:nvPicPr>
        <p:blipFill rotWithShape="1">
          <a:blip r:embed="rId2">
            <a:alphaModFix/>
          </a:blip>
          <a:srcRect b="0" l="0" r="0" t="0"/>
          <a:stretch/>
        </p:blipFill>
        <p:spPr>
          <a:xfrm>
            <a:off x="215944" y="4663251"/>
            <a:ext cx="1183539" cy="270000"/>
          </a:xfrm>
          <a:prstGeom prst="rect">
            <a:avLst/>
          </a:prstGeom>
          <a:noFill/>
          <a:ln>
            <a:noFill/>
          </a:ln>
        </p:spPr>
      </p:pic>
    </p:spTree>
  </p:cSld>
  <p:clrMapOvr>
    <a:masterClrMapping/>
  </p:clrMapOvr>
</p:sldLayout>
</file>

<file path=ppt/slideLayouts/slideLayout6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 Title, Subtitle">
  <p:cSld name="CO Title, Subtitle">
    <p:spTree>
      <p:nvGrpSpPr>
        <p:cNvPr id="344" name="Shape 344"/>
        <p:cNvGrpSpPr/>
        <p:nvPr/>
      </p:nvGrpSpPr>
      <p:grpSpPr>
        <a:xfrm>
          <a:off x="0" y="0"/>
          <a:ext cx="0" cy="0"/>
          <a:chOff x="0" y="0"/>
          <a:chExt cx="0" cy="0"/>
        </a:xfrm>
      </p:grpSpPr>
      <p:sp>
        <p:nvSpPr>
          <p:cNvPr id="345" name="Google Shape;345;p62"/>
          <p:cNvSpPr txBox="1"/>
          <p:nvPr>
            <p:ph idx="1" type="body"/>
          </p:nvPr>
        </p:nvSpPr>
        <p:spPr>
          <a:xfrm>
            <a:off x="377901" y="1215000"/>
            <a:ext cx="8387674" cy="3172500"/>
          </a:xfrm>
          <a:prstGeom prst="rect">
            <a:avLst/>
          </a:prstGeom>
          <a:noFill/>
          <a:ln>
            <a:noFill/>
          </a:ln>
        </p:spPr>
        <p:txBody>
          <a:bodyPr anchorCtr="0" anchor="t" bIns="0" lIns="0" spcFirstLastPara="1" rIns="0" wrap="square" tIns="0">
            <a:noAutofit/>
          </a:bodyPr>
          <a:lstStyle>
            <a:lvl1pPr indent="-228600" lvl="0" marL="457200" algn="l">
              <a:spcBef>
                <a:spcPts val="1300"/>
              </a:spcBef>
              <a:spcAft>
                <a:spcPts val="0"/>
              </a:spcAft>
              <a:buSzPts val="1200"/>
              <a:buFont typeface="Arial"/>
              <a:buNone/>
              <a:defRPr/>
            </a:lvl1pPr>
            <a:lvl2pPr indent="-317500" lvl="1" marL="914400" algn="l">
              <a:spcBef>
                <a:spcPts val="500"/>
              </a:spcBef>
              <a:spcAft>
                <a:spcPts val="0"/>
              </a:spcAft>
              <a:buSzPts val="1400"/>
              <a:buChar char="▪"/>
              <a:defRPr/>
            </a:lvl2pPr>
            <a:lvl3pPr indent="-317500" lvl="2" marL="1371600" algn="l">
              <a:spcBef>
                <a:spcPts val="200"/>
              </a:spcBef>
              <a:spcAft>
                <a:spcPts val="0"/>
              </a:spcAft>
              <a:buSzPts val="1400"/>
              <a:buChar char="–"/>
              <a:defRPr/>
            </a:lvl3pPr>
            <a:lvl4pPr indent="-330200" lvl="3" marL="1828800" algn="l">
              <a:spcBef>
                <a:spcPts val="200"/>
              </a:spcBef>
              <a:spcAft>
                <a:spcPts val="0"/>
              </a:spcAft>
              <a:buSzPts val="1600"/>
              <a:buChar char="▫"/>
              <a:defRPr/>
            </a:lvl4pPr>
            <a:lvl5pPr indent="-317500" lvl="4" marL="2286000" algn="l">
              <a:spcBef>
                <a:spcPts val="100"/>
              </a:spcBef>
              <a:spcAft>
                <a:spcPts val="0"/>
              </a:spcAft>
              <a:buSzPts val="1400"/>
              <a:buChar char="−"/>
              <a:defRPr/>
            </a:lvl5pPr>
            <a:lvl6pPr indent="-317500" lvl="5" marL="2743200" algn="l">
              <a:spcBef>
                <a:spcPts val="300"/>
              </a:spcBef>
              <a:spcAft>
                <a:spcPts val="0"/>
              </a:spcAft>
              <a:buClr>
                <a:schemeClr val="dk1"/>
              </a:buClr>
              <a:buSzPts val="1400"/>
              <a:buChar char="•"/>
              <a:defRPr/>
            </a:lvl6pPr>
            <a:lvl7pPr indent="-317500" lvl="6" marL="3200400" algn="l">
              <a:spcBef>
                <a:spcPts val="300"/>
              </a:spcBef>
              <a:spcAft>
                <a:spcPts val="0"/>
              </a:spcAft>
              <a:buClr>
                <a:schemeClr val="dk1"/>
              </a:buClr>
              <a:buSzPts val="1400"/>
              <a:buChar char="•"/>
              <a:defRPr/>
            </a:lvl7pPr>
            <a:lvl8pPr indent="-317500" lvl="7" marL="3657600" algn="l">
              <a:spcBef>
                <a:spcPts val="300"/>
              </a:spcBef>
              <a:spcAft>
                <a:spcPts val="0"/>
              </a:spcAft>
              <a:buClr>
                <a:schemeClr val="dk1"/>
              </a:buClr>
              <a:buSzPts val="1400"/>
              <a:buChar char="•"/>
              <a:defRPr/>
            </a:lvl8pPr>
            <a:lvl9pPr indent="-317500" lvl="8" marL="4114800" algn="l">
              <a:spcBef>
                <a:spcPts val="300"/>
              </a:spcBef>
              <a:spcAft>
                <a:spcPts val="0"/>
              </a:spcAft>
              <a:buClr>
                <a:schemeClr val="dk1"/>
              </a:buClr>
              <a:buSzPts val="1400"/>
              <a:buChar char="•"/>
              <a:defRPr/>
            </a:lvl9pPr>
          </a:lstStyle>
          <a:p/>
        </p:txBody>
      </p:sp>
      <p:sp>
        <p:nvSpPr>
          <p:cNvPr id="346" name="Google Shape;346;p62"/>
          <p:cNvSpPr txBox="1"/>
          <p:nvPr>
            <p:ph type="title"/>
          </p:nvPr>
        </p:nvSpPr>
        <p:spPr>
          <a:xfrm>
            <a:off x="377903" y="378000"/>
            <a:ext cx="8387673" cy="276999"/>
          </a:xfrm>
          <a:prstGeom prst="rect">
            <a:avLst/>
          </a:prstGeom>
          <a:noFill/>
          <a:ln>
            <a:noFill/>
          </a:ln>
        </p:spPr>
        <p:txBody>
          <a:bodyPr anchorCtr="0" anchor="t" bIns="0" lIns="0" spcFirstLastPara="1" rIns="0" wrap="square" tIns="0">
            <a:noAutofit/>
          </a:bodyPr>
          <a:lstStyle>
            <a:lvl1pPr lvl="0" algn="l">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347" name="Google Shape;347;p62"/>
          <p:cNvSpPr txBox="1"/>
          <p:nvPr>
            <p:ph idx="2" type="body"/>
          </p:nvPr>
        </p:nvSpPr>
        <p:spPr>
          <a:xfrm>
            <a:off x="377330" y="654844"/>
            <a:ext cx="8388149" cy="285750"/>
          </a:xfrm>
          <a:prstGeom prst="rect">
            <a:avLst/>
          </a:prstGeom>
          <a:noFill/>
          <a:ln>
            <a:noFill/>
          </a:ln>
        </p:spPr>
        <p:txBody>
          <a:bodyPr anchorCtr="0" anchor="t" bIns="0" lIns="0" spcFirstLastPara="1" rIns="0" wrap="square" tIns="0">
            <a:noAutofit/>
          </a:bodyPr>
          <a:lstStyle>
            <a:lvl1pPr indent="-228600" lvl="0" marL="457200" algn="l">
              <a:spcBef>
                <a:spcPts val="1300"/>
              </a:spcBef>
              <a:spcAft>
                <a:spcPts val="0"/>
              </a:spcAft>
              <a:buSzPts val="1200"/>
              <a:buFont typeface="Arial"/>
              <a:buNone/>
              <a:defRPr>
                <a:solidFill>
                  <a:schemeClr val="accent1"/>
                </a:solidFill>
              </a:defRPr>
            </a:lvl1pPr>
            <a:lvl2pPr indent="-317500" lvl="1" marL="914400" algn="l">
              <a:spcBef>
                <a:spcPts val="500"/>
              </a:spcBef>
              <a:spcAft>
                <a:spcPts val="0"/>
              </a:spcAft>
              <a:buSzPts val="1400"/>
              <a:buChar char="▪"/>
              <a:defRPr/>
            </a:lvl2pPr>
            <a:lvl3pPr indent="-317500" lvl="2" marL="1371600" algn="l">
              <a:spcBef>
                <a:spcPts val="200"/>
              </a:spcBef>
              <a:spcAft>
                <a:spcPts val="0"/>
              </a:spcAft>
              <a:buSzPts val="1400"/>
              <a:buChar char="–"/>
              <a:defRPr/>
            </a:lvl3pPr>
            <a:lvl4pPr indent="-330200" lvl="3" marL="1828800" algn="l">
              <a:spcBef>
                <a:spcPts val="200"/>
              </a:spcBef>
              <a:spcAft>
                <a:spcPts val="0"/>
              </a:spcAft>
              <a:buSzPts val="1600"/>
              <a:buChar char="▫"/>
              <a:defRPr/>
            </a:lvl4pPr>
            <a:lvl5pPr indent="-317500" lvl="4" marL="2286000" algn="l">
              <a:spcBef>
                <a:spcPts val="100"/>
              </a:spcBef>
              <a:spcAft>
                <a:spcPts val="0"/>
              </a:spcAft>
              <a:buSzPts val="1400"/>
              <a:buChar char="−"/>
              <a:defRPr/>
            </a:lvl5pPr>
            <a:lvl6pPr indent="-317500" lvl="5" marL="2743200" algn="l">
              <a:spcBef>
                <a:spcPts val="300"/>
              </a:spcBef>
              <a:spcAft>
                <a:spcPts val="0"/>
              </a:spcAft>
              <a:buClr>
                <a:schemeClr val="dk1"/>
              </a:buClr>
              <a:buSzPts val="1400"/>
              <a:buChar char="•"/>
              <a:defRPr/>
            </a:lvl6pPr>
            <a:lvl7pPr indent="-317500" lvl="6" marL="3200400" algn="l">
              <a:spcBef>
                <a:spcPts val="300"/>
              </a:spcBef>
              <a:spcAft>
                <a:spcPts val="0"/>
              </a:spcAft>
              <a:buClr>
                <a:schemeClr val="dk1"/>
              </a:buClr>
              <a:buSzPts val="1400"/>
              <a:buChar char="•"/>
              <a:defRPr/>
            </a:lvl7pPr>
            <a:lvl8pPr indent="-317500" lvl="7" marL="3657600" algn="l">
              <a:spcBef>
                <a:spcPts val="300"/>
              </a:spcBef>
              <a:spcAft>
                <a:spcPts val="0"/>
              </a:spcAft>
              <a:buClr>
                <a:schemeClr val="dk1"/>
              </a:buClr>
              <a:buSzPts val="1400"/>
              <a:buChar char="•"/>
              <a:defRPr/>
            </a:lvl8pPr>
            <a:lvl9pPr indent="-317500" lvl="8" marL="4114800" algn="l">
              <a:spcBef>
                <a:spcPts val="300"/>
              </a:spcBef>
              <a:spcAft>
                <a:spcPts val="0"/>
              </a:spcAft>
              <a:buClr>
                <a:schemeClr val="dk1"/>
              </a:buClr>
              <a:buSzPts val="1400"/>
              <a:buChar char="•"/>
              <a:defRPr/>
            </a:lvl9pPr>
          </a:lstStyle>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ext: 2 columns">
  <p:cSld name="Title and text: 2 columns">
    <p:spTree>
      <p:nvGrpSpPr>
        <p:cNvPr id="348" name="Shape 348"/>
        <p:cNvGrpSpPr/>
        <p:nvPr/>
      </p:nvGrpSpPr>
      <p:grpSpPr>
        <a:xfrm>
          <a:off x="0" y="0"/>
          <a:ext cx="0" cy="0"/>
          <a:chOff x="0" y="0"/>
          <a:chExt cx="0" cy="0"/>
        </a:xfrm>
      </p:grpSpPr>
      <p:sp>
        <p:nvSpPr>
          <p:cNvPr id="349" name="Google Shape;349;p63"/>
          <p:cNvSpPr txBox="1"/>
          <p:nvPr>
            <p:ph idx="1" type="body"/>
          </p:nvPr>
        </p:nvSpPr>
        <p:spPr>
          <a:xfrm>
            <a:off x="377902" y="1215000"/>
            <a:ext cx="3994960" cy="3172500"/>
          </a:xfrm>
          <a:prstGeom prst="rect">
            <a:avLst/>
          </a:prstGeom>
          <a:noFill/>
          <a:ln>
            <a:noFill/>
          </a:ln>
        </p:spPr>
        <p:txBody>
          <a:bodyPr anchorCtr="0" anchor="t" bIns="0" lIns="0" spcFirstLastPara="1" rIns="0" wrap="square" tIns="0">
            <a:noAutofit/>
          </a:bodyPr>
          <a:lstStyle>
            <a:lvl1pPr indent="-228600" lvl="0" marL="457200" algn="l">
              <a:spcBef>
                <a:spcPts val="1300"/>
              </a:spcBef>
              <a:spcAft>
                <a:spcPts val="0"/>
              </a:spcAft>
              <a:buSzPts val="1200"/>
              <a:buFont typeface="Arial"/>
              <a:buNone/>
              <a:defRPr/>
            </a:lvl1pPr>
            <a:lvl2pPr indent="-317500" lvl="1" marL="914400" algn="l">
              <a:spcBef>
                <a:spcPts val="500"/>
              </a:spcBef>
              <a:spcAft>
                <a:spcPts val="0"/>
              </a:spcAft>
              <a:buSzPts val="1400"/>
              <a:buChar char="▪"/>
              <a:defRPr/>
            </a:lvl2pPr>
            <a:lvl3pPr indent="-317500" lvl="2" marL="1371600" algn="l">
              <a:spcBef>
                <a:spcPts val="200"/>
              </a:spcBef>
              <a:spcAft>
                <a:spcPts val="0"/>
              </a:spcAft>
              <a:buSzPts val="1400"/>
              <a:buChar char="–"/>
              <a:defRPr/>
            </a:lvl3pPr>
            <a:lvl4pPr indent="-330200" lvl="3" marL="1828800" algn="l">
              <a:spcBef>
                <a:spcPts val="200"/>
              </a:spcBef>
              <a:spcAft>
                <a:spcPts val="0"/>
              </a:spcAft>
              <a:buSzPts val="1600"/>
              <a:buChar char="▫"/>
              <a:defRPr/>
            </a:lvl4pPr>
            <a:lvl5pPr indent="-317500" lvl="4" marL="2286000" algn="l">
              <a:spcBef>
                <a:spcPts val="100"/>
              </a:spcBef>
              <a:spcAft>
                <a:spcPts val="0"/>
              </a:spcAft>
              <a:buSzPts val="1400"/>
              <a:buChar char="−"/>
              <a:defRPr/>
            </a:lvl5pPr>
            <a:lvl6pPr indent="-317500" lvl="5" marL="2743200" algn="l">
              <a:spcBef>
                <a:spcPts val="300"/>
              </a:spcBef>
              <a:spcAft>
                <a:spcPts val="0"/>
              </a:spcAft>
              <a:buClr>
                <a:schemeClr val="dk1"/>
              </a:buClr>
              <a:buSzPts val="1400"/>
              <a:buChar char="•"/>
              <a:defRPr/>
            </a:lvl6pPr>
            <a:lvl7pPr indent="-317500" lvl="6" marL="3200400" algn="l">
              <a:spcBef>
                <a:spcPts val="300"/>
              </a:spcBef>
              <a:spcAft>
                <a:spcPts val="0"/>
              </a:spcAft>
              <a:buClr>
                <a:schemeClr val="dk1"/>
              </a:buClr>
              <a:buSzPts val="1400"/>
              <a:buChar char="•"/>
              <a:defRPr/>
            </a:lvl7pPr>
            <a:lvl8pPr indent="-317500" lvl="7" marL="3657600" algn="l">
              <a:spcBef>
                <a:spcPts val="300"/>
              </a:spcBef>
              <a:spcAft>
                <a:spcPts val="0"/>
              </a:spcAft>
              <a:buClr>
                <a:schemeClr val="dk1"/>
              </a:buClr>
              <a:buSzPts val="1400"/>
              <a:buChar char="•"/>
              <a:defRPr/>
            </a:lvl8pPr>
            <a:lvl9pPr indent="-317500" lvl="8" marL="4114800" algn="l">
              <a:spcBef>
                <a:spcPts val="300"/>
              </a:spcBef>
              <a:spcAft>
                <a:spcPts val="0"/>
              </a:spcAft>
              <a:buClr>
                <a:schemeClr val="dk1"/>
              </a:buClr>
              <a:buSzPts val="1400"/>
              <a:buChar char="•"/>
              <a:defRPr/>
            </a:lvl9pPr>
          </a:lstStyle>
          <a:p/>
        </p:txBody>
      </p:sp>
      <p:sp>
        <p:nvSpPr>
          <p:cNvPr id="350" name="Google Shape;350;p63"/>
          <p:cNvSpPr txBox="1"/>
          <p:nvPr>
            <p:ph idx="2" type="body"/>
          </p:nvPr>
        </p:nvSpPr>
        <p:spPr>
          <a:xfrm>
            <a:off x="4770615" y="1215000"/>
            <a:ext cx="3994960" cy="3172500"/>
          </a:xfrm>
          <a:prstGeom prst="rect">
            <a:avLst/>
          </a:prstGeom>
          <a:noFill/>
          <a:ln>
            <a:noFill/>
          </a:ln>
        </p:spPr>
        <p:txBody>
          <a:bodyPr anchorCtr="0" anchor="t" bIns="0" lIns="0" spcFirstLastPara="1" rIns="0" wrap="square" tIns="0">
            <a:noAutofit/>
          </a:bodyPr>
          <a:lstStyle>
            <a:lvl1pPr indent="-228600" lvl="0" marL="457200" algn="l">
              <a:spcBef>
                <a:spcPts val="1300"/>
              </a:spcBef>
              <a:spcAft>
                <a:spcPts val="0"/>
              </a:spcAft>
              <a:buSzPts val="1200"/>
              <a:buFont typeface="Arial"/>
              <a:buNone/>
              <a:defRPr/>
            </a:lvl1pPr>
            <a:lvl2pPr indent="-317500" lvl="1" marL="914400" algn="l">
              <a:spcBef>
                <a:spcPts val="500"/>
              </a:spcBef>
              <a:spcAft>
                <a:spcPts val="0"/>
              </a:spcAft>
              <a:buSzPts val="1400"/>
              <a:buChar char="▪"/>
              <a:defRPr/>
            </a:lvl2pPr>
            <a:lvl3pPr indent="-317500" lvl="2" marL="1371600" algn="l">
              <a:spcBef>
                <a:spcPts val="200"/>
              </a:spcBef>
              <a:spcAft>
                <a:spcPts val="0"/>
              </a:spcAft>
              <a:buSzPts val="1400"/>
              <a:buChar char="–"/>
              <a:defRPr/>
            </a:lvl3pPr>
            <a:lvl4pPr indent="-330200" lvl="3" marL="1828800" algn="l">
              <a:spcBef>
                <a:spcPts val="200"/>
              </a:spcBef>
              <a:spcAft>
                <a:spcPts val="0"/>
              </a:spcAft>
              <a:buSzPts val="1600"/>
              <a:buChar char="▫"/>
              <a:defRPr/>
            </a:lvl4pPr>
            <a:lvl5pPr indent="-317500" lvl="4" marL="2286000" algn="l">
              <a:spcBef>
                <a:spcPts val="100"/>
              </a:spcBef>
              <a:spcAft>
                <a:spcPts val="0"/>
              </a:spcAft>
              <a:buSzPts val="1400"/>
              <a:buChar char="−"/>
              <a:defRPr/>
            </a:lvl5pPr>
            <a:lvl6pPr indent="-317500" lvl="5" marL="2743200" algn="l">
              <a:spcBef>
                <a:spcPts val="300"/>
              </a:spcBef>
              <a:spcAft>
                <a:spcPts val="0"/>
              </a:spcAft>
              <a:buClr>
                <a:schemeClr val="dk1"/>
              </a:buClr>
              <a:buSzPts val="1400"/>
              <a:buChar char="•"/>
              <a:defRPr/>
            </a:lvl6pPr>
            <a:lvl7pPr indent="-317500" lvl="6" marL="3200400" algn="l">
              <a:spcBef>
                <a:spcPts val="300"/>
              </a:spcBef>
              <a:spcAft>
                <a:spcPts val="0"/>
              </a:spcAft>
              <a:buClr>
                <a:schemeClr val="dk1"/>
              </a:buClr>
              <a:buSzPts val="1400"/>
              <a:buChar char="•"/>
              <a:defRPr/>
            </a:lvl7pPr>
            <a:lvl8pPr indent="-317500" lvl="7" marL="3657600" algn="l">
              <a:spcBef>
                <a:spcPts val="300"/>
              </a:spcBef>
              <a:spcAft>
                <a:spcPts val="0"/>
              </a:spcAft>
              <a:buClr>
                <a:schemeClr val="dk1"/>
              </a:buClr>
              <a:buSzPts val="1400"/>
              <a:buChar char="•"/>
              <a:defRPr/>
            </a:lvl8pPr>
            <a:lvl9pPr indent="-317500" lvl="8" marL="4114800" algn="l">
              <a:spcBef>
                <a:spcPts val="300"/>
              </a:spcBef>
              <a:spcAft>
                <a:spcPts val="0"/>
              </a:spcAft>
              <a:buClr>
                <a:schemeClr val="dk1"/>
              </a:buClr>
              <a:buSzPts val="1400"/>
              <a:buChar char="•"/>
              <a:defRPr/>
            </a:lvl9pPr>
          </a:lstStyle>
          <a:p/>
        </p:txBody>
      </p:sp>
      <p:sp>
        <p:nvSpPr>
          <p:cNvPr id="351" name="Google Shape;351;p63"/>
          <p:cNvSpPr txBox="1"/>
          <p:nvPr>
            <p:ph type="title"/>
          </p:nvPr>
        </p:nvSpPr>
        <p:spPr>
          <a:xfrm>
            <a:off x="377903" y="378000"/>
            <a:ext cx="8387673" cy="276999"/>
          </a:xfrm>
          <a:prstGeom prst="rect">
            <a:avLst/>
          </a:prstGeom>
          <a:noFill/>
          <a:ln>
            <a:noFill/>
          </a:ln>
        </p:spPr>
        <p:txBody>
          <a:bodyPr anchorCtr="0" anchor="t" bIns="0" lIns="0" spcFirstLastPara="1" rIns="0" wrap="square" tIns="0">
            <a:noAutofit/>
          </a:bodyPr>
          <a:lstStyle>
            <a:lvl1pPr lvl="0" algn="l">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ext: 3 columns">
  <p:cSld name="Title and text: 3 columns">
    <p:spTree>
      <p:nvGrpSpPr>
        <p:cNvPr id="352" name="Shape 352"/>
        <p:cNvGrpSpPr/>
        <p:nvPr/>
      </p:nvGrpSpPr>
      <p:grpSpPr>
        <a:xfrm>
          <a:off x="0" y="0"/>
          <a:ext cx="0" cy="0"/>
          <a:chOff x="0" y="0"/>
          <a:chExt cx="0" cy="0"/>
        </a:xfrm>
      </p:grpSpPr>
      <p:sp>
        <p:nvSpPr>
          <p:cNvPr id="353" name="Google Shape;353;p64"/>
          <p:cNvSpPr txBox="1"/>
          <p:nvPr>
            <p:ph idx="1" type="body"/>
          </p:nvPr>
        </p:nvSpPr>
        <p:spPr>
          <a:xfrm>
            <a:off x="6093271" y="1215000"/>
            <a:ext cx="2672304" cy="3172500"/>
          </a:xfrm>
          <a:prstGeom prst="rect">
            <a:avLst/>
          </a:prstGeom>
          <a:noFill/>
          <a:ln>
            <a:noFill/>
          </a:ln>
        </p:spPr>
        <p:txBody>
          <a:bodyPr anchorCtr="0" anchor="t" bIns="0" lIns="0" spcFirstLastPara="1" rIns="0" wrap="square" tIns="0">
            <a:noAutofit/>
          </a:bodyPr>
          <a:lstStyle>
            <a:lvl1pPr indent="-228600" lvl="0" marL="457200" algn="l">
              <a:spcBef>
                <a:spcPts val="1300"/>
              </a:spcBef>
              <a:spcAft>
                <a:spcPts val="0"/>
              </a:spcAft>
              <a:buSzPts val="1200"/>
              <a:buFont typeface="Arial"/>
              <a:buNone/>
              <a:defRPr/>
            </a:lvl1pPr>
            <a:lvl2pPr indent="-317500" lvl="1" marL="914400" algn="l">
              <a:spcBef>
                <a:spcPts val="500"/>
              </a:spcBef>
              <a:spcAft>
                <a:spcPts val="0"/>
              </a:spcAft>
              <a:buSzPts val="1400"/>
              <a:buChar char="▪"/>
              <a:defRPr/>
            </a:lvl2pPr>
            <a:lvl3pPr indent="-317500" lvl="2" marL="1371600" algn="l">
              <a:spcBef>
                <a:spcPts val="200"/>
              </a:spcBef>
              <a:spcAft>
                <a:spcPts val="0"/>
              </a:spcAft>
              <a:buSzPts val="1400"/>
              <a:buChar char="–"/>
              <a:defRPr/>
            </a:lvl3pPr>
            <a:lvl4pPr indent="-330200" lvl="3" marL="1828800" algn="l">
              <a:spcBef>
                <a:spcPts val="200"/>
              </a:spcBef>
              <a:spcAft>
                <a:spcPts val="0"/>
              </a:spcAft>
              <a:buSzPts val="1600"/>
              <a:buChar char="▫"/>
              <a:defRPr/>
            </a:lvl4pPr>
            <a:lvl5pPr indent="-317500" lvl="4" marL="2286000" algn="l">
              <a:spcBef>
                <a:spcPts val="100"/>
              </a:spcBef>
              <a:spcAft>
                <a:spcPts val="0"/>
              </a:spcAft>
              <a:buSzPts val="1400"/>
              <a:buChar char="−"/>
              <a:defRPr/>
            </a:lvl5pPr>
            <a:lvl6pPr indent="-317500" lvl="5" marL="2743200" algn="l">
              <a:spcBef>
                <a:spcPts val="300"/>
              </a:spcBef>
              <a:spcAft>
                <a:spcPts val="0"/>
              </a:spcAft>
              <a:buClr>
                <a:schemeClr val="dk1"/>
              </a:buClr>
              <a:buSzPts val="1400"/>
              <a:buChar char="•"/>
              <a:defRPr/>
            </a:lvl6pPr>
            <a:lvl7pPr indent="-317500" lvl="6" marL="3200400" algn="l">
              <a:spcBef>
                <a:spcPts val="300"/>
              </a:spcBef>
              <a:spcAft>
                <a:spcPts val="0"/>
              </a:spcAft>
              <a:buClr>
                <a:schemeClr val="dk1"/>
              </a:buClr>
              <a:buSzPts val="1400"/>
              <a:buChar char="•"/>
              <a:defRPr/>
            </a:lvl7pPr>
            <a:lvl8pPr indent="-317500" lvl="7" marL="3657600" algn="l">
              <a:spcBef>
                <a:spcPts val="300"/>
              </a:spcBef>
              <a:spcAft>
                <a:spcPts val="0"/>
              </a:spcAft>
              <a:buClr>
                <a:schemeClr val="dk1"/>
              </a:buClr>
              <a:buSzPts val="1400"/>
              <a:buChar char="•"/>
              <a:defRPr/>
            </a:lvl8pPr>
            <a:lvl9pPr indent="-317500" lvl="8" marL="4114800" algn="l">
              <a:spcBef>
                <a:spcPts val="300"/>
              </a:spcBef>
              <a:spcAft>
                <a:spcPts val="0"/>
              </a:spcAft>
              <a:buClr>
                <a:schemeClr val="dk1"/>
              </a:buClr>
              <a:buSzPts val="1400"/>
              <a:buChar char="•"/>
              <a:defRPr/>
            </a:lvl9pPr>
          </a:lstStyle>
          <a:p/>
        </p:txBody>
      </p:sp>
      <p:sp>
        <p:nvSpPr>
          <p:cNvPr id="354" name="Google Shape;354;p64"/>
          <p:cNvSpPr txBox="1"/>
          <p:nvPr>
            <p:ph idx="2" type="body"/>
          </p:nvPr>
        </p:nvSpPr>
        <p:spPr>
          <a:xfrm>
            <a:off x="3235586" y="1215000"/>
            <a:ext cx="2672304" cy="3172500"/>
          </a:xfrm>
          <a:prstGeom prst="rect">
            <a:avLst/>
          </a:prstGeom>
          <a:noFill/>
          <a:ln>
            <a:noFill/>
          </a:ln>
        </p:spPr>
        <p:txBody>
          <a:bodyPr anchorCtr="0" anchor="t" bIns="0" lIns="0" spcFirstLastPara="1" rIns="0" wrap="square" tIns="0">
            <a:noAutofit/>
          </a:bodyPr>
          <a:lstStyle>
            <a:lvl1pPr indent="-228600" lvl="0" marL="457200" algn="l">
              <a:spcBef>
                <a:spcPts val="1300"/>
              </a:spcBef>
              <a:spcAft>
                <a:spcPts val="0"/>
              </a:spcAft>
              <a:buSzPts val="1200"/>
              <a:buFont typeface="Arial"/>
              <a:buNone/>
              <a:defRPr/>
            </a:lvl1pPr>
            <a:lvl2pPr indent="-317500" lvl="1" marL="914400" algn="l">
              <a:spcBef>
                <a:spcPts val="500"/>
              </a:spcBef>
              <a:spcAft>
                <a:spcPts val="0"/>
              </a:spcAft>
              <a:buSzPts val="1400"/>
              <a:buChar char="▪"/>
              <a:defRPr/>
            </a:lvl2pPr>
            <a:lvl3pPr indent="-317500" lvl="2" marL="1371600" algn="l">
              <a:spcBef>
                <a:spcPts val="200"/>
              </a:spcBef>
              <a:spcAft>
                <a:spcPts val="0"/>
              </a:spcAft>
              <a:buSzPts val="1400"/>
              <a:buChar char="–"/>
              <a:defRPr/>
            </a:lvl3pPr>
            <a:lvl4pPr indent="-330200" lvl="3" marL="1828800" algn="l">
              <a:spcBef>
                <a:spcPts val="200"/>
              </a:spcBef>
              <a:spcAft>
                <a:spcPts val="0"/>
              </a:spcAft>
              <a:buSzPts val="1600"/>
              <a:buChar char="▫"/>
              <a:defRPr/>
            </a:lvl4pPr>
            <a:lvl5pPr indent="-317500" lvl="4" marL="2286000" algn="l">
              <a:spcBef>
                <a:spcPts val="100"/>
              </a:spcBef>
              <a:spcAft>
                <a:spcPts val="0"/>
              </a:spcAft>
              <a:buSzPts val="1400"/>
              <a:buChar char="−"/>
              <a:defRPr/>
            </a:lvl5pPr>
            <a:lvl6pPr indent="-317500" lvl="5" marL="2743200" algn="l">
              <a:spcBef>
                <a:spcPts val="300"/>
              </a:spcBef>
              <a:spcAft>
                <a:spcPts val="0"/>
              </a:spcAft>
              <a:buClr>
                <a:schemeClr val="dk1"/>
              </a:buClr>
              <a:buSzPts val="1400"/>
              <a:buChar char="•"/>
              <a:defRPr/>
            </a:lvl6pPr>
            <a:lvl7pPr indent="-317500" lvl="6" marL="3200400" algn="l">
              <a:spcBef>
                <a:spcPts val="300"/>
              </a:spcBef>
              <a:spcAft>
                <a:spcPts val="0"/>
              </a:spcAft>
              <a:buClr>
                <a:schemeClr val="dk1"/>
              </a:buClr>
              <a:buSzPts val="1400"/>
              <a:buChar char="•"/>
              <a:defRPr/>
            </a:lvl7pPr>
            <a:lvl8pPr indent="-317500" lvl="7" marL="3657600" algn="l">
              <a:spcBef>
                <a:spcPts val="300"/>
              </a:spcBef>
              <a:spcAft>
                <a:spcPts val="0"/>
              </a:spcAft>
              <a:buClr>
                <a:schemeClr val="dk1"/>
              </a:buClr>
              <a:buSzPts val="1400"/>
              <a:buChar char="•"/>
              <a:defRPr/>
            </a:lvl8pPr>
            <a:lvl9pPr indent="-317500" lvl="8" marL="4114800" algn="l">
              <a:spcBef>
                <a:spcPts val="300"/>
              </a:spcBef>
              <a:spcAft>
                <a:spcPts val="0"/>
              </a:spcAft>
              <a:buClr>
                <a:schemeClr val="dk1"/>
              </a:buClr>
              <a:buSzPts val="1400"/>
              <a:buChar char="•"/>
              <a:defRPr/>
            </a:lvl9pPr>
          </a:lstStyle>
          <a:p/>
        </p:txBody>
      </p:sp>
      <p:sp>
        <p:nvSpPr>
          <p:cNvPr id="355" name="Google Shape;355;p64"/>
          <p:cNvSpPr txBox="1"/>
          <p:nvPr>
            <p:ph idx="3" type="body"/>
          </p:nvPr>
        </p:nvSpPr>
        <p:spPr>
          <a:xfrm>
            <a:off x="377902" y="1215000"/>
            <a:ext cx="2672304" cy="3172500"/>
          </a:xfrm>
          <a:prstGeom prst="rect">
            <a:avLst/>
          </a:prstGeom>
          <a:noFill/>
          <a:ln>
            <a:noFill/>
          </a:ln>
        </p:spPr>
        <p:txBody>
          <a:bodyPr anchorCtr="0" anchor="t" bIns="0" lIns="0" spcFirstLastPara="1" rIns="0" wrap="square" tIns="0">
            <a:noAutofit/>
          </a:bodyPr>
          <a:lstStyle>
            <a:lvl1pPr indent="-228600" lvl="0" marL="457200" algn="l">
              <a:spcBef>
                <a:spcPts val="1300"/>
              </a:spcBef>
              <a:spcAft>
                <a:spcPts val="0"/>
              </a:spcAft>
              <a:buSzPts val="1200"/>
              <a:buFont typeface="Arial"/>
              <a:buNone/>
              <a:defRPr/>
            </a:lvl1pPr>
            <a:lvl2pPr indent="-317500" lvl="1" marL="914400" algn="l">
              <a:spcBef>
                <a:spcPts val="500"/>
              </a:spcBef>
              <a:spcAft>
                <a:spcPts val="0"/>
              </a:spcAft>
              <a:buSzPts val="1400"/>
              <a:buChar char="▪"/>
              <a:defRPr/>
            </a:lvl2pPr>
            <a:lvl3pPr indent="-317500" lvl="2" marL="1371600" algn="l">
              <a:spcBef>
                <a:spcPts val="200"/>
              </a:spcBef>
              <a:spcAft>
                <a:spcPts val="0"/>
              </a:spcAft>
              <a:buSzPts val="1400"/>
              <a:buChar char="–"/>
              <a:defRPr/>
            </a:lvl3pPr>
            <a:lvl4pPr indent="-330200" lvl="3" marL="1828800" algn="l">
              <a:spcBef>
                <a:spcPts val="200"/>
              </a:spcBef>
              <a:spcAft>
                <a:spcPts val="0"/>
              </a:spcAft>
              <a:buSzPts val="1600"/>
              <a:buChar char="▫"/>
              <a:defRPr/>
            </a:lvl4pPr>
            <a:lvl5pPr indent="-317500" lvl="4" marL="2286000" algn="l">
              <a:spcBef>
                <a:spcPts val="100"/>
              </a:spcBef>
              <a:spcAft>
                <a:spcPts val="0"/>
              </a:spcAft>
              <a:buSzPts val="1400"/>
              <a:buChar char="−"/>
              <a:defRPr/>
            </a:lvl5pPr>
            <a:lvl6pPr indent="-317500" lvl="5" marL="2743200" algn="l">
              <a:spcBef>
                <a:spcPts val="300"/>
              </a:spcBef>
              <a:spcAft>
                <a:spcPts val="0"/>
              </a:spcAft>
              <a:buClr>
                <a:schemeClr val="dk1"/>
              </a:buClr>
              <a:buSzPts val="1400"/>
              <a:buChar char="•"/>
              <a:defRPr/>
            </a:lvl6pPr>
            <a:lvl7pPr indent="-317500" lvl="6" marL="3200400" algn="l">
              <a:spcBef>
                <a:spcPts val="300"/>
              </a:spcBef>
              <a:spcAft>
                <a:spcPts val="0"/>
              </a:spcAft>
              <a:buClr>
                <a:schemeClr val="dk1"/>
              </a:buClr>
              <a:buSzPts val="1400"/>
              <a:buChar char="•"/>
              <a:defRPr/>
            </a:lvl7pPr>
            <a:lvl8pPr indent="-317500" lvl="7" marL="3657600" algn="l">
              <a:spcBef>
                <a:spcPts val="300"/>
              </a:spcBef>
              <a:spcAft>
                <a:spcPts val="0"/>
              </a:spcAft>
              <a:buClr>
                <a:schemeClr val="dk1"/>
              </a:buClr>
              <a:buSzPts val="1400"/>
              <a:buChar char="•"/>
              <a:defRPr/>
            </a:lvl8pPr>
            <a:lvl9pPr indent="-317500" lvl="8" marL="4114800" algn="l">
              <a:spcBef>
                <a:spcPts val="300"/>
              </a:spcBef>
              <a:spcAft>
                <a:spcPts val="0"/>
              </a:spcAft>
              <a:buClr>
                <a:schemeClr val="dk1"/>
              </a:buClr>
              <a:buSzPts val="1400"/>
              <a:buChar char="•"/>
              <a:defRPr/>
            </a:lvl9pPr>
          </a:lstStyle>
          <a:p/>
        </p:txBody>
      </p:sp>
      <p:sp>
        <p:nvSpPr>
          <p:cNvPr id="356" name="Google Shape;356;p64"/>
          <p:cNvSpPr txBox="1"/>
          <p:nvPr>
            <p:ph type="title"/>
          </p:nvPr>
        </p:nvSpPr>
        <p:spPr>
          <a:xfrm>
            <a:off x="377903" y="378000"/>
            <a:ext cx="8387673" cy="276999"/>
          </a:xfrm>
          <a:prstGeom prst="rect">
            <a:avLst/>
          </a:prstGeom>
          <a:noFill/>
          <a:ln>
            <a:noFill/>
          </a:ln>
        </p:spPr>
        <p:txBody>
          <a:bodyPr anchorCtr="0" anchor="t" bIns="0" lIns="0" spcFirstLastPara="1" rIns="0" wrap="square" tIns="0">
            <a:noAutofit/>
          </a:bodyPr>
          <a:lstStyle>
            <a:lvl1pPr lvl="0" algn="l">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2 columns - text and images">
  <p:cSld name="2 columns - text and images">
    <p:spTree>
      <p:nvGrpSpPr>
        <p:cNvPr id="357" name="Shape 357"/>
        <p:cNvGrpSpPr/>
        <p:nvPr/>
      </p:nvGrpSpPr>
      <p:grpSpPr>
        <a:xfrm>
          <a:off x="0" y="0"/>
          <a:ext cx="0" cy="0"/>
          <a:chOff x="0" y="0"/>
          <a:chExt cx="0" cy="0"/>
        </a:xfrm>
      </p:grpSpPr>
      <p:sp>
        <p:nvSpPr>
          <p:cNvPr id="358" name="Google Shape;358;p65"/>
          <p:cNvSpPr txBox="1"/>
          <p:nvPr>
            <p:ph type="title"/>
          </p:nvPr>
        </p:nvSpPr>
        <p:spPr>
          <a:xfrm>
            <a:off x="377903" y="378000"/>
            <a:ext cx="8387673" cy="276999"/>
          </a:xfrm>
          <a:prstGeom prst="rect">
            <a:avLst/>
          </a:prstGeom>
          <a:noFill/>
          <a:ln>
            <a:noFill/>
          </a:ln>
        </p:spPr>
        <p:txBody>
          <a:bodyPr anchorCtr="0" anchor="t" bIns="0" lIns="0" spcFirstLastPara="1" rIns="0" wrap="square" tIns="0">
            <a:noAutofit/>
          </a:bodyPr>
          <a:lstStyle>
            <a:lvl1pPr lvl="0" algn="l">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359" name="Google Shape;359;p65"/>
          <p:cNvSpPr txBox="1"/>
          <p:nvPr>
            <p:ph idx="1" type="body"/>
          </p:nvPr>
        </p:nvSpPr>
        <p:spPr>
          <a:xfrm>
            <a:off x="377902" y="3577500"/>
            <a:ext cx="3994960" cy="810000"/>
          </a:xfrm>
          <a:prstGeom prst="rect">
            <a:avLst/>
          </a:prstGeom>
          <a:noFill/>
          <a:ln>
            <a:noFill/>
          </a:ln>
        </p:spPr>
        <p:txBody>
          <a:bodyPr anchorCtr="0" anchor="t" bIns="0" lIns="0" spcFirstLastPara="1" rIns="0" wrap="square" tIns="0">
            <a:noAutofit/>
          </a:bodyPr>
          <a:lstStyle>
            <a:lvl1pPr indent="-228600" lvl="0" marL="457200" algn="l">
              <a:spcBef>
                <a:spcPts val="500"/>
              </a:spcBef>
              <a:spcAft>
                <a:spcPts val="0"/>
              </a:spcAft>
              <a:buSzPts val="1100"/>
              <a:buFont typeface="Arial"/>
              <a:buNone/>
              <a:defRPr sz="1300"/>
            </a:lvl1pPr>
            <a:lvl2pPr indent="-304800" lvl="1" marL="914400" algn="l">
              <a:spcBef>
                <a:spcPts val="500"/>
              </a:spcBef>
              <a:spcAft>
                <a:spcPts val="0"/>
              </a:spcAft>
              <a:buSzPts val="1200"/>
              <a:buChar char="▪"/>
              <a:defRPr sz="1200"/>
            </a:lvl2pPr>
            <a:lvl3pPr indent="-298450" lvl="2" marL="1371600" algn="l">
              <a:spcBef>
                <a:spcPts val="200"/>
              </a:spcBef>
              <a:spcAft>
                <a:spcPts val="0"/>
              </a:spcAft>
              <a:buSzPts val="1100"/>
              <a:buChar char="–"/>
              <a:defRPr sz="1100"/>
            </a:lvl3pPr>
            <a:lvl4pPr indent="-330200" lvl="3" marL="1828800" algn="l">
              <a:spcBef>
                <a:spcPts val="200"/>
              </a:spcBef>
              <a:spcAft>
                <a:spcPts val="0"/>
              </a:spcAft>
              <a:buSzPts val="1600"/>
              <a:buChar char="▫"/>
              <a:defRPr/>
            </a:lvl4pPr>
            <a:lvl5pPr indent="-317500" lvl="4" marL="2286000" algn="l">
              <a:spcBef>
                <a:spcPts val="100"/>
              </a:spcBef>
              <a:spcAft>
                <a:spcPts val="0"/>
              </a:spcAft>
              <a:buSzPts val="1400"/>
              <a:buChar char="−"/>
              <a:defRPr/>
            </a:lvl5pPr>
            <a:lvl6pPr indent="-317500" lvl="5" marL="2743200" algn="l">
              <a:spcBef>
                <a:spcPts val="300"/>
              </a:spcBef>
              <a:spcAft>
                <a:spcPts val="0"/>
              </a:spcAft>
              <a:buClr>
                <a:schemeClr val="dk1"/>
              </a:buClr>
              <a:buSzPts val="1400"/>
              <a:buChar char="•"/>
              <a:defRPr/>
            </a:lvl6pPr>
            <a:lvl7pPr indent="-317500" lvl="6" marL="3200400" algn="l">
              <a:spcBef>
                <a:spcPts val="300"/>
              </a:spcBef>
              <a:spcAft>
                <a:spcPts val="0"/>
              </a:spcAft>
              <a:buClr>
                <a:schemeClr val="dk1"/>
              </a:buClr>
              <a:buSzPts val="1400"/>
              <a:buChar char="•"/>
              <a:defRPr/>
            </a:lvl7pPr>
            <a:lvl8pPr indent="-317500" lvl="7" marL="3657600" algn="l">
              <a:spcBef>
                <a:spcPts val="300"/>
              </a:spcBef>
              <a:spcAft>
                <a:spcPts val="0"/>
              </a:spcAft>
              <a:buClr>
                <a:schemeClr val="dk1"/>
              </a:buClr>
              <a:buSzPts val="1400"/>
              <a:buChar char="•"/>
              <a:defRPr/>
            </a:lvl8pPr>
            <a:lvl9pPr indent="-317500" lvl="8" marL="4114800" algn="l">
              <a:spcBef>
                <a:spcPts val="300"/>
              </a:spcBef>
              <a:spcAft>
                <a:spcPts val="0"/>
              </a:spcAft>
              <a:buClr>
                <a:schemeClr val="dk1"/>
              </a:buClr>
              <a:buSzPts val="1400"/>
              <a:buChar char="•"/>
              <a:defRPr/>
            </a:lvl9pPr>
          </a:lstStyle>
          <a:p/>
        </p:txBody>
      </p:sp>
      <p:sp>
        <p:nvSpPr>
          <p:cNvPr id="360" name="Google Shape;360;p65"/>
          <p:cNvSpPr/>
          <p:nvPr>
            <p:ph idx="2" type="pic"/>
          </p:nvPr>
        </p:nvSpPr>
        <p:spPr>
          <a:xfrm>
            <a:off x="377902" y="1215000"/>
            <a:ext cx="3994960" cy="1973250"/>
          </a:xfrm>
          <a:prstGeom prst="rect">
            <a:avLst/>
          </a:prstGeom>
          <a:solidFill>
            <a:schemeClr val="dk2">
              <a:alpha val="69803"/>
            </a:schemeClr>
          </a:solidFill>
          <a:ln>
            <a:noFill/>
          </a:ln>
        </p:spPr>
        <p:txBody>
          <a:bodyPr anchorCtr="0" anchor="t" bIns="0" lIns="0" spcFirstLastPara="1" rIns="0" wrap="square" tIns="135000">
            <a:noAutofit/>
          </a:bodyPr>
          <a:lstStyle>
            <a:lvl1pPr lvl="0" marR="0" rtl="0" algn="ctr">
              <a:spcBef>
                <a:spcPts val="1400"/>
              </a:spcBef>
              <a:spcAft>
                <a:spcPts val="0"/>
              </a:spcAft>
              <a:buClr>
                <a:schemeClr val="accent1"/>
              </a:buClr>
              <a:buSzPts val="1000"/>
              <a:buFont typeface="Arial"/>
              <a:buNone/>
              <a:defRPr b="0" i="0" sz="1200" u="none" cap="none" strike="noStrike">
                <a:solidFill>
                  <a:schemeClr val="dk1"/>
                </a:solidFill>
                <a:latin typeface="Arial"/>
                <a:ea typeface="Arial"/>
                <a:cs typeface="Arial"/>
                <a:sym typeface="Arial"/>
              </a:defRPr>
            </a:lvl1pPr>
            <a:lvl2pPr lvl="1" marR="0" rtl="0" algn="l">
              <a:spcBef>
                <a:spcPts val="500"/>
              </a:spcBef>
              <a:spcAft>
                <a:spcPts val="0"/>
              </a:spcAft>
              <a:buClr>
                <a:schemeClr val="accent1"/>
              </a:buClr>
              <a:buSzPts val="1300"/>
              <a:buFont typeface="Noto Sans Symbols"/>
              <a:buChar char="▪"/>
              <a:defRPr b="0" i="0" sz="1300" u="none" cap="none" strike="noStrike">
                <a:solidFill>
                  <a:schemeClr val="dk1"/>
                </a:solidFill>
                <a:latin typeface="Arial"/>
                <a:ea typeface="Arial"/>
                <a:cs typeface="Arial"/>
                <a:sym typeface="Arial"/>
              </a:defRPr>
            </a:lvl2pPr>
            <a:lvl3pPr lvl="2" marR="0" rtl="0" algn="l">
              <a:spcBef>
                <a:spcPts val="200"/>
              </a:spcBef>
              <a:spcAft>
                <a:spcPts val="0"/>
              </a:spcAft>
              <a:buClr>
                <a:schemeClr val="dk1"/>
              </a:buClr>
              <a:buSzPts val="1300"/>
              <a:buFont typeface="Arial"/>
              <a:buChar char="–"/>
              <a:defRPr b="0" i="0" sz="1300" u="none" cap="none" strike="noStrike">
                <a:solidFill>
                  <a:schemeClr val="dk1"/>
                </a:solidFill>
                <a:latin typeface="Arial"/>
                <a:ea typeface="Arial"/>
                <a:cs typeface="Arial"/>
                <a:sym typeface="Arial"/>
              </a:defRPr>
            </a:lvl3pPr>
            <a:lvl4pPr lvl="3" marR="0" rtl="0" algn="l">
              <a:spcBef>
                <a:spcPts val="200"/>
              </a:spcBef>
              <a:spcAft>
                <a:spcPts val="0"/>
              </a:spcAft>
              <a:buClr>
                <a:schemeClr val="dk1"/>
              </a:buClr>
              <a:buSzPts val="1400"/>
              <a:buFont typeface="Arial"/>
              <a:buChar char="▫"/>
              <a:defRPr b="0" i="0" sz="1200" u="none" cap="none" strike="noStrike">
                <a:solidFill>
                  <a:schemeClr val="dk1"/>
                </a:solidFill>
                <a:latin typeface="Arial"/>
                <a:ea typeface="Arial"/>
                <a:cs typeface="Arial"/>
                <a:sym typeface="Arial"/>
              </a:defRPr>
            </a:lvl4pPr>
            <a:lvl5pPr lvl="4" marR="0" rtl="0" algn="l">
              <a:spcBef>
                <a:spcPts val="100"/>
              </a:spcBef>
              <a:spcAft>
                <a:spcPts val="0"/>
              </a:spcAft>
              <a:buClr>
                <a:schemeClr val="dk1"/>
              </a:buClr>
              <a:buSzPts val="1100"/>
              <a:buFont typeface="Noto Sans Symbols"/>
              <a:buChar char="−"/>
              <a:defRPr b="0" i="0" sz="1100" u="none" cap="none" strike="noStrike">
                <a:solidFill>
                  <a:schemeClr val="dk1"/>
                </a:solidFill>
                <a:latin typeface="Arial"/>
                <a:ea typeface="Arial"/>
                <a:cs typeface="Arial"/>
                <a:sym typeface="Arial"/>
              </a:defRPr>
            </a:lvl5pPr>
            <a:lvl6pPr lvl="5" marR="0" rtl="0" algn="l">
              <a:spcBef>
                <a:spcPts val="4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lvl="6" marR="0" rtl="0" algn="l">
              <a:spcBef>
                <a:spcPts val="4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lvl="7" marR="0" rtl="0" algn="l">
              <a:spcBef>
                <a:spcPts val="4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lvl="8" marR="0" rtl="0" algn="l">
              <a:spcBef>
                <a:spcPts val="4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61" name="Google Shape;361;p65"/>
          <p:cNvSpPr txBox="1"/>
          <p:nvPr>
            <p:ph idx="3" type="body"/>
          </p:nvPr>
        </p:nvSpPr>
        <p:spPr>
          <a:xfrm>
            <a:off x="4770615" y="3577500"/>
            <a:ext cx="3994960" cy="810000"/>
          </a:xfrm>
          <a:prstGeom prst="rect">
            <a:avLst/>
          </a:prstGeom>
          <a:noFill/>
          <a:ln>
            <a:noFill/>
          </a:ln>
        </p:spPr>
        <p:txBody>
          <a:bodyPr anchorCtr="0" anchor="t" bIns="0" lIns="0" spcFirstLastPara="1" rIns="0" wrap="square" tIns="0">
            <a:noAutofit/>
          </a:bodyPr>
          <a:lstStyle>
            <a:lvl1pPr indent="-228600" lvl="0" marL="457200" algn="l">
              <a:spcBef>
                <a:spcPts val="500"/>
              </a:spcBef>
              <a:spcAft>
                <a:spcPts val="0"/>
              </a:spcAft>
              <a:buSzPts val="1100"/>
              <a:buFont typeface="Arial"/>
              <a:buNone/>
              <a:defRPr sz="1300"/>
            </a:lvl1pPr>
            <a:lvl2pPr indent="-304800" lvl="1" marL="914400" algn="l">
              <a:spcBef>
                <a:spcPts val="500"/>
              </a:spcBef>
              <a:spcAft>
                <a:spcPts val="0"/>
              </a:spcAft>
              <a:buSzPts val="1200"/>
              <a:buChar char="▪"/>
              <a:defRPr sz="1200"/>
            </a:lvl2pPr>
            <a:lvl3pPr indent="-298450" lvl="2" marL="1371600" algn="l">
              <a:spcBef>
                <a:spcPts val="200"/>
              </a:spcBef>
              <a:spcAft>
                <a:spcPts val="0"/>
              </a:spcAft>
              <a:buSzPts val="1100"/>
              <a:buChar char="–"/>
              <a:defRPr sz="1100"/>
            </a:lvl3pPr>
            <a:lvl4pPr indent="-330200" lvl="3" marL="1828800" algn="l">
              <a:spcBef>
                <a:spcPts val="200"/>
              </a:spcBef>
              <a:spcAft>
                <a:spcPts val="0"/>
              </a:spcAft>
              <a:buSzPts val="1600"/>
              <a:buChar char="▫"/>
              <a:defRPr/>
            </a:lvl4pPr>
            <a:lvl5pPr indent="-317500" lvl="4" marL="2286000" algn="l">
              <a:spcBef>
                <a:spcPts val="100"/>
              </a:spcBef>
              <a:spcAft>
                <a:spcPts val="0"/>
              </a:spcAft>
              <a:buSzPts val="1400"/>
              <a:buChar char="−"/>
              <a:defRPr/>
            </a:lvl5pPr>
            <a:lvl6pPr indent="-317500" lvl="5" marL="2743200" algn="l">
              <a:spcBef>
                <a:spcPts val="300"/>
              </a:spcBef>
              <a:spcAft>
                <a:spcPts val="0"/>
              </a:spcAft>
              <a:buClr>
                <a:schemeClr val="dk1"/>
              </a:buClr>
              <a:buSzPts val="1400"/>
              <a:buChar char="•"/>
              <a:defRPr/>
            </a:lvl6pPr>
            <a:lvl7pPr indent="-317500" lvl="6" marL="3200400" algn="l">
              <a:spcBef>
                <a:spcPts val="300"/>
              </a:spcBef>
              <a:spcAft>
                <a:spcPts val="0"/>
              </a:spcAft>
              <a:buClr>
                <a:schemeClr val="dk1"/>
              </a:buClr>
              <a:buSzPts val="1400"/>
              <a:buChar char="•"/>
              <a:defRPr/>
            </a:lvl7pPr>
            <a:lvl8pPr indent="-317500" lvl="7" marL="3657600" algn="l">
              <a:spcBef>
                <a:spcPts val="300"/>
              </a:spcBef>
              <a:spcAft>
                <a:spcPts val="0"/>
              </a:spcAft>
              <a:buClr>
                <a:schemeClr val="dk1"/>
              </a:buClr>
              <a:buSzPts val="1400"/>
              <a:buChar char="•"/>
              <a:defRPr/>
            </a:lvl8pPr>
            <a:lvl9pPr indent="-317500" lvl="8" marL="4114800" algn="l">
              <a:spcBef>
                <a:spcPts val="300"/>
              </a:spcBef>
              <a:spcAft>
                <a:spcPts val="0"/>
              </a:spcAft>
              <a:buClr>
                <a:schemeClr val="dk1"/>
              </a:buClr>
              <a:buSzPts val="1400"/>
              <a:buChar char="•"/>
              <a:defRPr/>
            </a:lvl9pPr>
          </a:lstStyle>
          <a:p/>
        </p:txBody>
      </p:sp>
      <p:sp>
        <p:nvSpPr>
          <p:cNvPr id="362" name="Google Shape;362;p65"/>
          <p:cNvSpPr/>
          <p:nvPr>
            <p:ph idx="4" type="pic"/>
          </p:nvPr>
        </p:nvSpPr>
        <p:spPr>
          <a:xfrm>
            <a:off x="4770615" y="1215000"/>
            <a:ext cx="3994960" cy="1973250"/>
          </a:xfrm>
          <a:prstGeom prst="rect">
            <a:avLst/>
          </a:prstGeom>
          <a:solidFill>
            <a:schemeClr val="dk2">
              <a:alpha val="69803"/>
            </a:schemeClr>
          </a:solidFill>
          <a:ln>
            <a:noFill/>
          </a:ln>
        </p:spPr>
        <p:txBody>
          <a:bodyPr anchorCtr="0" anchor="t" bIns="0" lIns="0" spcFirstLastPara="1" rIns="0" wrap="square" tIns="135000">
            <a:noAutofit/>
          </a:bodyPr>
          <a:lstStyle>
            <a:lvl1pPr lvl="0" marR="0" rtl="0" algn="ctr">
              <a:spcBef>
                <a:spcPts val="1400"/>
              </a:spcBef>
              <a:spcAft>
                <a:spcPts val="0"/>
              </a:spcAft>
              <a:buClr>
                <a:schemeClr val="accent1"/>
              </a:buClr>
              <a:buSzPts val="1000"/>
              <a:buFont typeface="Arial"/>
              <a:buNone/>
              <a:defRPr b="0" i="0" sz="1200" u="none" cap="none" strike="noStrike">
                <a:solidFill>
                  <a:schemeClr val="dk1"/>
                </a:solidFill>
                <a:latin typeface="Arial"/>
                <a:ea typeface="Arial"/>
                <a:cs typeface="Arial"/>
                <a:sym typeface="Arial"/>
              </a:defRPr>
            </a:lvl1pPr>
            <a:lvl2pPr lvl="1" marR="0" rtl="0" algn="l">
              <a:spcBef>
                <a:spcPts val="500"/>
              </a:spcBef>
              <a:spcAft>
                <a:spcPts val="0"/>
              </a:spcAft>
              <a:buClr>
                <a:schemeClr val="accent1"/>
              </a:buClr>
              <a:buSzPts val="1300"/>
              <a:buFont typeface="Noto Sans Symbols"/>
              <a:buChar char="▪"/>
              <a:defRPr b="0" i="0" sz="1300" u="none" cap="none" strike="noStrike">
                <a:solidFill>
                  <a:schemeClr val="dk1"/>
                </a:solidFill>
                <a:latin typeface="Arial"/>
                <a:ea typeface="Arial"/>
                <a:cs typeface="Arial"/>
                <a:sym typeface="Arial"/>
              </a:defRPr>
            </a:lvl2pPr>
            <a:lvl3pPr lvl="2" marR="0" rtl="0" algn="l">
              <a:spcBef>
                <a:spcPts val="200"/>
              </a:spcBef>
              <a:spcAft>
                <a:spcPts val="0"/>
              </a:spcAft>
              <a:buClr>
                <a:schemeClr val="dk1"/>
              </a:buClr>
              <a:buSzPts val="1300"/>
              <a:buFont typeface="Arial"/>
              <a:buChar char="–"/>
              <a:defRPr b="0" i="0" sz="1300" u="none" cap="none" strike="noStrike">
                <a:solidFill>
                  <a:schemeClr val="dk1"/>
                </a:solidFill>
                <a:latin typeface="Arial"/>
                <a:ea typeface="Arial"/>
                <a:cs typeface="Arial"/>
                <a:sym typeface="Arial"/>
              </a:defRPr>
            </a:lvl3pPr>
            <a:lvl4pPr lvl="3" marR="0" rtl="0" algn="l">
              <a:spcBef>
                <a:spcPts val="200"/>
              </a:spcBef>
              <a:spcAft>
                <a:spcPts val="0"/>
              </a:spcAft>
              <a:buClr>
                <a:schemeClr val="dk1"/>
              </a:buClr>
              <a:buSzPts val="1400"/>
              <a:buFont typeface="Arial"/>
              <a:buChar char="▫"/>
              <a:defRPr b="0" i="0" sz="1200" u="none" cap="none" strike="noStrike">
                <a:solidFill>
                  <a:schemeClr val="dk1"/>
                </a:solidFill>
                <a:latin typeface="Arial"/>
                <a:ea typeface="Arial"/>
                <a:cs typeface="Arial"/>
                <a:sym typeface="Arial"/>
              </a:defRPr>
            </a:lvl4pPr>
            <a:lvl5pPr lvl="4" marR="0" rtl="0" algn="l">
              <a:spcBef>
                <a:spcPts val="100"/>
              </a:spcBef>
              <a:spcAft>
                <a:spcPts val="0"/>
              </a:spcAft>
              <a:buClr>
                <a:schemeClr val="dk1"/>
              </a:buClr>
              <a:buSzPts val="1100"/>
              <a:buFont typeface="Noto Sans Symbols"/>
              <a:buChar char="−"/>
              <a:defRPr b="0" i="0" sz="1100" u="none" cap="none" strike="noStrike">
                <a:solidFill>
                  <a:schemeClr val="dk1"/>
                </a:solidFill>
                <a:latin typeface="Arial"/>
                <a:ea typeface="Arial"/>
                <a:cs typeface="Arial"/>
                <a:sym typeface="Arial"/>
              </a:defRPr>
            </a:lvl5pPr>
            <a:lvl6pPr lvl="5" marR="0" rtl="0" algn="l">
              <a:spcBef>
                <a:spcPts val="4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lvl="6" marR="0" rtl="0" algn="l">
              <a:spcBef>
                <a:spcPts val="4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lvl="7" marR="0" rtl="0" algn="l">
              <a:spcBef>
                <a:spcPts val="4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lvl="8" marR="0" rtl="0" algn="l">
              <a:spcBef>
                <a:spcPts val="4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3 columns - text and images">
  <p:cSld name="3 columns - text and images">
    <p:spTree>
      <p:nvGrpSpPr>
        <p:cNvPr id="363" name="Shape 363"/>
        <p:cNvGrpSpPr/>
        <p:nvPr/>
      </p:nvGrpSpPr>
      <p:grpSpPr>
        <a:xfrm>
          <a:off x="0" y="0"/>
          <a:ext cx="0" cy="0"/>
          <a:chOff x="0" y="0"/>
          <a:chExt cx="0" cy="0"/>
        </a:xfrm>
      </p:grpSpPr>
      <p:sp>
        <p:nvSpPr>
          <p:cNvPr id="364" name="Google Shape;364;p66"/>
          <p:cNvSpPr txBox="1"/>
          <p:nvPr>
            <p:ph type="title"/>
          </p:nvPr>
        </p:nvSpPr>
        <p:spPr>
          <a:xfrm>
            <a:off x="377903" y="378000"/>
            <a:ext cx="8387673" cy="276999"/>
          </a:xfrm>
          <a:prstGeom prst="rect">
            <a:avLst/>
          </a:prstGeom>
          <a:noFill/>
          <a:ln>
            <a:noFill/>
          </a:ln>
        </p:spPr>
        <p:txBody>
          <a:bodyPr anchorCtr="0" anchor="t" bIns="0" lIns="0" spcFirstLastPara="1" rIns="0" wrap="square" tIns="0">
            <a:noAutofit/>
          </a:bodyPr>
          <a:lstStyle>
            <a:lvl1pPr lvl="0" algn="l">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365" name="Google Shape;365;p66"/>
          <p:cNvSpPr txBox="1"/>
          <p:nvPr>
            <p:ph idx="1" type="body"/>
          </p:nvPr>
        </p:nvSpPr>
        <p:spPr>
          <a:xfrm>
            <a:off x="377902" y="3266191"/>
            <a:ext cx="2542738" cy="1121309"/>
          </a:xfrm>
          <a:prstGeom prst="rect">
            <a:avLst/>
          </a:prstGeom>
          <a:noFill/>
          <a:ln>
            <a:noFill/>
          </a:ln>
        </p:spPr>
        <p:txBody>
          <a:bodyPr anchorCtr="0" anchor="t" bIns="0" lIns="0" spcFirstLastPara="1" rIns="0" wrap="square" tIns="0">
            <a:noAutofit/>
          </a:bodyPr>
          <a:lstStyle>
            <a:lvl1pPr indent="-228600" lvl="0" marL="457200" algn="l">
              <a:spcBef>
                <a:spcPts val="500"/>
              </a:spcBef>
              <a:spcAft>
                <a:spcPts val="0"/>
              </a:spcAft>
              <a:buSzPts val="1100"/>
              <a:buFont typeface="Arial"/>
              <a:buNone/>
              <a:defRPr sz="1300"/>
            </a:lvl1pPr>
            <a:lvl2pPr indent="-304800" lvl="1" marL="914400" algn="l">
              <a:spcBef>
                <a:spcPts val="500"/>
              </a:spcBef>
              <a:spcAft>
                <a:spcPts val="0"/>
              </a:spcAft>
              <a:buSzPts val="1200"/>
              <a:buChar char="▪"/>
              <a:defRPr sz="1200"/>
            </a:lvl2pPr>
            <a:lvl3pPr indent="-298450" lvl="2" marL="1371600" algn="l">
              <a:spcBef>
                <a:spcPts val="200"/>
              </a:spcBef>
              <a:spcAft>
                <a:spcPts val="0"/>
              </a:spcAft>
              <a:buSzPts val="1100"/>
              <a:buChar char="–"/>
              <a:defRPr sz="1100"/>
            </a:lvl3pPr>
            <a:lvl4pPr indent="-330200" lvl="3" marL="1828800" algn="l">
              <a:spcBef>
                <a:spcPts val="200"/>
              </a:spcBef>
              <a:spcAft>
                <a:spcPts val="0"/>
              </a:spcAft>
              <a:buSzPts val="1600"/>
              <a:buChar char="▫"/>
              <a:defRPr/>
            </a:lvl4pPr>
            <a:lvl5pPr indent="-317500" lvl="4" marL="2286000" algn="l">
              <a:spcBef>
                <a:spcPts val="100"/>
              </a:spcBef>
              <a:spcAft>
                <a:spcPts val="0"/>
              </a:spcAft>
              <a:buSzPts val="1400"/>
              <a:buChar char="−"/>
              <a:defRPr/>
            </a:lvl5pPr>
            <a:lvl6pPr indent="-317500" lvl="5" marL="2743200" algn="l">
              <a:spcBef>
                <a:spcPts val="300"/>
              </a:spcBef>
              <a:spcAft>
                <a:spcPts val="0"/>
              </a:spcAft>
              <a:buClr>
                <a:schemeClr val="dk1"/>
              </a:buClr>
              <a:buSzPts val="1400"/>
              <a:buChar char="•"/>
              <a:defRPr/>
            </a:lvl6pPr>
            <a:lvl7pPr indent="-317500" lvl="6" marL="3200400" algn="l">
              <a:spcBef>
                <a:spcPts val="300"/>
              </a:spcBef>
              <a:spcAft>
                <a:spcPts val="0"/>
              </a:spcAft>
              <a:buClr>
                <a:schemeClr val="dk1"/>
              </a:buClr>
              <a:buSzPts val="1400"/>
              <a:buChar char="•"/>
              <a:defRPr/>
            </a:lvl7pPr>
            <a:lvl8pPr indent="-317500" lvl="7" marL="3657600" algn="l">
              <a:spcBef>
                <a:spcPts val="300"/>
              </a:spcBef>
              <a:spcAft>
                <a:spcPts val="0"/>
              </a:spcAft>
              <a:buClr>
                <a:schemeClr val="dk1"/>
              </a:buClr>
              <a:buSzPts val="1400"/>
              <a:buChar char="•"/>
              <a:defRPr/>
            </a:lvl8pPr>
            <a:lvl9pPr indent="-317500" lvl="8" marL="4114800" algn="l">
              <a:spcBef>
                <a:spcPts val="300"/>
              </a:spcBef>
              <a:spcAft>
                <a:spcPts val="0"/>
              </a:spcAft>
              <a:buClr>
                <a:schemeClr val="dk1"/>
              </a:buClr>
              <a:buSzPts val="1400"/>
              <a:buChar char="•"/>
              <a:defRPr/>
            </a:lvl9pPr>
          </a:lstStyle>
          <a:p/>
        </p:txBody>
      </p:sp>
      <p:sp>
        <p:nvSpPr>
          <p:cNvPr id="366" name="Google Shape;366;p66"/>
          <p:cNvSpPr/>
          <p:nvPr>
            <p:ph idx="2" type="pic"/>
          </p:nvPr>
        </p:nvSpPr>
        <p:spPr>
          <a:xfrm>
            <a:off x="377902" y="1215000"/>
            <a:ext cx="2542738" cy="1674000"/>
          </a:xfrm>
          <a:prstGeom prst="rect">
            <a:avLst/>
          </a:prstGeom>
          <a:solidFill>
            <a:schemeClr val="dk2">
              <a:alpha val="69803"/>
            </a:schemeClr>
          </a:solidFill>
          <a:ln>
            <a:noFill/>
          </a:ln>
        </p:spPr>
        <p:txBody>
          <a:bodyPr anchorCtr="0" anchor="t" bIns="0" lIns="0" spcFirstLastPara="1" rIns="0" wrap="square" tIns="135000">
            <a:noAutofit/>
          </a:bodyPr>
          <a:lstStyle>
            <a:lvl1pPr lvl="0" marR="0" rtl="0" algn="ctr">
              <a:spcBef>
                <a:spcPts val="1400"/>
              </a:spcBef>
              <a:spcAft>
                <a:spcPts val="0"/>
              </a:spcAft>
              <a:buClr>
                <a:schemeClr val="accent1"/>
              </a:buClr>
              <a:buSzPts val="1000"/>
              <a:buFont typeface="Arial"/>
              <a:buNone/>
              <a:defRPr b="0" i="0" sz="1200" u="none" cap="none" strike="noStrike">
                <a:solidFill>
                  <a:schemeClr val="dk1"/>
                </a:solidFill>
                <a:latin typeface="Arial"/>
                <a:ea typeface="Arial"/>
                <a:cs typeface="Arial"/>
                <a:sym typeface="Arial"/>
              </a:defRPr>
            </a:lvl1pPr>
            <a:lvl2pPr lvl="1" marR="0" rtl="0" algn="l">
              <a:spcBef>
                <a:spcPts val="500"/>
              </a:spcBef>
              <a:spcAft>
                <a:spcPts val="0"/>
              </a:spcAft>
              <a:buClr>
                <a:schemeClr val="accent1"/>
              </a:buClr>
              <a:buSzPts val="1300"/>
              <a:buFont typeface="Noto Sans Symbols"/>
              <a:buChar char="▪"/>
              <a:defRPr b="0" i="0" sz="1300" u="none" cap="none" strike="noStrike">
                <a:solidFill>
                  <a:schemeClr val="dk1"/>
                </a:solidFill>
                <a:latin typeface="Arial"/>
                <a:ea typeface="Arial"/>
                <a:cs typeface="Arial"/>
                <a:sym typeface="Arial"/>
              </a:defRPr>
            </a:lvl2pPr>
            <a:lvl3pPr lvl="2" marR="0" rtl="0" algn="l">
              <a:spcBef>
                <a:spcPts val="200"/>
              </a:spcBef>
              <a:spcAft>
                <a:spcPts val="0"/>
              </a:spcAft>
              <a:buClr>
                <a:schemeClr val="dk1"/>
              </a:buClr>
              <a:buSzPts val="1300"/>
              <a:buFont typeface="Arial"/>
              <a:buChar char="–"/>
              <a:defRPr b="0" i="0" sz="1300" u="none" cap="none" strike="noStrike">
                <a:solidFill>
                  <a:schemeClr val="dk1"/>
                </a:solidFill>
                <a:latin typeface="Arial"/>
                <a:ea typeface="Arial"/>
                <a:cs typeface="Arial"/>
                <a:sym typeface="Arial"/>
              </a:defRPr>
            </a:lvl3pPr>
            <a:lvl4pPr lvl="3" marR="0" rtl="0" algn="l">
              <a:spcBef>
                <a:spcPts val="200"/>
              </a:spcBef>
              <a:spcAft>
                <a:spcPts val="0"/>
              </a:spcAft>
              <a:buClr>
                <a:schemeClr val="dk1"/>
              </a:buClr>
              <a:buSzPts val="1400"/>
              <a:buFont typeface="Arial"/>
              <a:buChar char="▫"/>
              <a:defRPr b="0" i="0" sz="1200" u="none" cap="none" strike="noStrike">
                <a:solidFill>
                  <a:schemeClr val="dk1"/>
                </a:solidFill>
                <a:latin typeface="Arial"/>
                <a:ea typeface="Arial"/>
                <a:cs typeface="Arial"/>
                <a:sym typeface="Arial"/>
              </a:defRPr>
            </a:lvl4pPr>
            <a:lvl5pPr lvl="4" marR="0" rtl="0" algn="l">
              <a:spcBef>
                <a:spcPts val="100"/>
              </a:spcBef>
              <a:spcAft>
                <a:spcPts val="0"/>
              </a:spcAft>
              <a:buClr>
                <a:schemeClr val="dk1"/>
              </a:buClr>
              <a:buSzPts val="1100"/>
              <a:buFont typeface="Noto Sans Symbols"/>
              <a:buChar char="−"/>
              <a:defRPr b="0" i="0" sz="1100" u="none" cap="none" strike="noStrike">
                <a:solidFill>
                  <a:schemeClr val="dk1"/>
                </a:solidFill>
                <a:latin typeface="Arial"/>
                <a:ea typeface="Arial"/>
                <a:cs typeface="Arial"/>
                <a:sym typeface="Arial"/>
              </a:defRPr>
            </a:lvl5pPr>
            <a:lvl6pPr lvl="5" marR="0" rtl="0" algn="l">
              <a:spcBef>
                <a:spcPts val="4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lvl="6" marR="0" rtl="0" algn="l">
              <a:spcBef>
                <a:spcPts val="4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lvl="7" marR="0" rtl="0" algn="l">
              <a:spcBef>
                <a:spcPts val="4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lvl="8" marR="0" rtl="0" algn="l">
              <a:spcBef>
                <a:spcPts val="4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67" name="Google Shape;367;p66"/>
          <p:cNvSpPr txBox="1"/>
          <p:nvPr>
            <p:ph idx="3" type="body"/>
          </p:nvPr>
        </p:nvSpPr>
        <p:spPr>
          <a:xfrm>
            <a:off x="6222837" y="3266191"/>
            <a:ext cx="2542738" cy="1121309"/>
          </a:xfrm>
          <a:prstGeom prst="rect">
            <a:avLst/>
          </a:prstGeom>
          <a:noFill/>
          <a:ln>
            <a:noFill/>
          </a:ln>
        </p:spPr>
        <p:txBody>
          <a:bodyPr anchorCtr="0" anchor="t" bIns="0" lIns="0" spcFirstLastPara="1" rIns="0" wrap="square" tIns="0">
            <a:noAutofit/>
          </a:bodyPr>
          <a:lstStyle>
            <a:lvl1pPr indent="-228600" lvl="0" marL="457200" algn="l">
              <a:spcBef>
                <a:spcPts val="500"/>
              </a:spcBef>
              <a:spcAft>
                <a:spcPts val="0"/>
              </a:spcAft>
              <a:buSzPts val="1100"/>
              <a:buFont typeface="Arial"/>
              <a:buNone/>
              <a:defRPr sz="1300"/>
            </a:lvl1pPr>
            <a:lvl2pPr indent="-304800" lvl="1" marL="914400" algn="l">
              <a:spcBef>
                <a:spcPts val="500"/>
              </a:spcBef>
              <a:spcAft>
                <a:spcPts val="0"/>
              </a:spcAft>
              <a:buSzPts val="1200"/>
              <a:buChar char="▪"/>
              <a:defRPr sz="1200"/>
            </a:lvl2pPr>
            <a:lvl3pPr indent="-298450" lvl="2" marL="1371600" algn="l">
              <a:spcBef>
                <a:spcPts val="200"/>
              </a:spcBef>
              <a:spcAft>
                <a:spcPts val="0"/>
              </a:spcAft>
              <a:buSzPts val="1100"/>
              <a:buChar char="–"/>
              <a:defRPr sz="1100"/>
            </a:lvl3pPr>
            <a:lvl4pPr indent="-330200" lvl="3" marL="1828800" algn="l">
              <a:spcBef>
                <a:spcPts val="200"/>
              </a:spcBef>
              <a:spcAft>
                <a:spcPts val="0"/>
              </a:spcAft>
              <a:buSzPts val="1600"/>
              <a:buChar char="▫"/>
              <a:defRPr/>
            </a:lvl4pPr>
            <a:lvl5pPr indent="-317500" lvl="4" marL="2286000" algn="l">
              <a:spcBef>
                <a:spcPts val="100"/>
              </a:spcBef>
              <a:spcAft>
                <a:spcPts val="0"/>
              </a:spcAft>
              <a:buSzPts val="1400"/>
              <a:buChar char="−"/>
              <a:defRPr/>
            </a:lvl5pPr>
            <a:lvl6pPr indent="-317500" lvl="5" marL="2743200" algn="l">
              <a:spcBef>
                <a:spcPts val="300"/>
              </a:spcBef>
              <a:spcAft>
                <a:spcPts val="0"/>
              </a:spcAft>
              <a:buClr>
                <a:schemeClr val="dk1"/>
              </a:buClr>
              <a:buSzPts val="1400"/>
              <a:buChar char="•"/>
              <a:defRPr/>
            </a:lvl6pPr>
            <a:lvl7pPr indent="-317500" lvl="6" marL="3200400" algn="l">
              <a:spcBef>
                <a:spcPts val="300"/>
              </a:spcBef>
              <a:spcAft>
                <a:spcPts val="0"/>
              </a:spcAft>
              <a:buClr>
                <a:schemeClr val="dk1"/>
              </a:buClr>
              <a:buSzPts val="1400"/>
              <a:buChar char="•"/>
              <a:defRPr/>
            </a:lvl7pPr>
            <a:lvl8pPr indent="-317500" lvl="7" marL="3657600" algn="l">
              <a:spcBef>
                <a:spcPts val="300"/>
              </a:spcBef>
              <a:spcAft>
                <a:spcPts val="0"/>
              </a:spcAft>
              <a:buClr>
                <a:schemeClr val="dk1"/>
              </a:buClr>
              <a:buSzPts val="1400"/>
              <a:buChar char="•"/>
              <a:defRPr/>
            </a:lvl8pPr>
            <a:lvl9pPr indent="-317500" lvl="8" marL="4114800" algn="l">
              <a:spcBef>
                <a:spcPts val="300"/>
              </a:spcBef>
              <a:spcAft>
                <a:spcPts val="0"/>
              </a:spcAft>
              <a:buClr>
                <a:schemeClr val="dk1"/>
              </a:buClr>
              <a:buSzPts val="1400"/>
              <a:buChar char="•"/>
              <a:defRPr/>
            </a:lvl9pPr>
          </a:lstStyle>
          <a:p/>
        </p:txBody>
      </p:sp>
      <p:sp>
        <p:nvSpPr>
          <p:cNvPr id="368" name="Google Shape;368;p66"/>
          <p:cNvSpPr/>
          <p:nvPr>
            <p:ph idx="4" type="pic"/>
          </p:nvPr>
        </p:nvSpPr>
        <p:spPr>
          <a:xfrm>
            <a:off x="6222837" y="1215000"/>
            <a:ext cx="2542738" cy="1674000"/>
          </a:xfrm>
          <a:prstGeom prst="rect">
            <a:avLst/>
          </a:prstGeom>
          <a:solidFill>
            <a:schemeClr val="dk2">
              <a:alpha val="69803"/>
            </a:schemeClr>
          </a:solidFill>
          <a:ln>
            <a:noFill/>
          </a:ln>
        </p:spPr>
        <p:txBody>
          <a:bodyPr anchorCtr="0" anchor="t" bIns="0" lIns="0" spcFirstLastPara="1" rIns="0" wrap="square" tIns="135000">
            <a:noAutofit/>
          </a:bodyPr>
          <a:lstStyle>
            <a:lvl1pPr lvl="0" marR="0" rtl="0" algn="ctr">
              <a:spcBef>
                <a:spcPts val="1400"/>
              </a:spcBef>
              <a:spcAft>
                <a:spcPts val="0"/>
              </a:spcAft>
              <a:buClr>
                <a:schemeClr val="accent1"/>
              </a:buClr>
              <a:buSzPts val="1000"/>
              <a:buFont typeface="Arial"/>
              <a:buNone/>
              <a:defRPr b="0" i="0" sz="1200" u="none" cap="none" strike="noStrike">
                <a:solidFill>
                  <a:schemeClr val="dk1"/>
                </a:solidFill>
                <a:latin typeface="Arial"/>
                <a:ea typeface="Arial"/>
                <a:cs typeface="Arial"/>
                <a:sym typeface="Arial"/>
              </a:defRPr>
            </a:lvl1pPr>
            <a:lvl2pPr lvl="1" marR="0" rtl="0" algn="l">
              <a:spcBef>
                <a:spcPts val="500"/>
              </a:spcBef>
              <a:spcAft>
                <a:spcPts val="0"/>
              </a:spcAft>
              <a:buClr>
                <a:schemeClr val="accent1"/>
              </a:buClr>
              <a:buSzPts val="1300"/>
              <a:buFont typeface="Noto Sans Symbols"/>
              <a:buChar char="▪"/>
              <a:defRPr b="0" i="0" sz="1300" u="none" cap="none" strike="noStrike">
                <a:solidFill>
                  <a:schemeClr val="dk1"/>
                </a:solidFill>
                <a:latin typeface="Arial"/>
                <a:ea typeface="Arial"/>
                <a:cs typeface="Arial"/>
                <a:sym typeface="Arial"/>
              </a:defRPr>
            </a:lvl2pPr>
            <a:lvl3pPr lvl="2" marR="0" rtl="0" algn="l">
              <a:spcBef>
                <a:spcPts val="200"/>
              </a:spcBef>
              <a:spcAft>
                <a:spcPts val="0"/>
              </a:spcAft>
              <a:buClr>
                <a:schemeClr val="dk1"/>
              </a:buClr>
              <a:buSzPts val="1300"/>
              <a:buFont typeface="Arial"/>
              <a:buChar char="–"/>
              <a:defRPr b="0" i="0" sz="1300" u="none" cap="none" strike="noStrike">
                <a:solidFill>
                  <a:schemeClr val="dk1"/>
                </a:solidFill>
                <a:latin typeface="Arial"/>
                <a:ea typeface="Arial"/>
                <a:cs typeface="Arial"/>
                <a:sym typeface="Arial"/>
              </a:defRPr>
            </a:lvl3pPr>
            <a:lvl4pPr lvl="3" marR="0" rtl="0" algn="l">
              <a:spcBef>
                <a:spcPts val="200"/>
              </a:spcBef>
              <a:spcAft>
                <a:spcPts val="0"/>
              </a:spcAft>
              <a:buClr>
                <a:schemeClr val="dk1"/>
              </a:buClr>
              <a:buSzPts val="1400"/>
              <a:buFont typeface="Arial"/>
              <a:buChar char="▫"/>
              <a:defRPr b="0" i="0" sz="1200" u="none" cap="none" strike="noStrike">
                <a:solidFill>
                  <a:schemeClr val="dk1"/>
                </a:solidFill>
                <a:latin typeface="Arial"/>
                <a:ea typeface="Arial"/>
                <a:cs typeface="Arial"/>
                <a:sym typeface="Arial"/>
              </a:defRPr>
            </a:lvl4pPr>
            <a:lvl5pPr lvl="4" marR="0" rtl="0" algn="l">
              <a:spcBef>
                <a:spcPts val="100"/>
              </a:spcBef>
              <a:spcAft>
                <a:spcPts val="0"/>
              </a:spcAft>
              <a:buClr>
                <a:schemeClr val="dk1"/>
              </a:buClr>
              <a:buSzPts val="1100"/>
              <a:buFont typeface="Noto Sans Symbols"/>
              <a:buChar char="−"/>
              <a:defRPr b="0" i="0" sz="1100" u="none" cap="none" strike="noStrike">
                <a:solidFill>
                  <a:schemeClr val="dk1"/>
                </a:solidFill>
                <a:latin typeface="Arial"/>
                <a:ea typeface="Arial"/>
                <a:cs typeface="Arial"/>
                <a:sym typeface="Arial"/>
              </a:defRPr>
            </a:lvl5pPr>
            <a:lvl6pPr lvl="5" marR="0" rtl="0" algn="l">
              <a:spcBef>
                <a:spcPts val="4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lvl="6" marR="0" rtl="0" algn="l">
              <a:spcBef>
                <a:spcPts val="4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lvl="7" marR="0" rtl="0" algn="l">
              <a:spcBef>
                <a:spcPts val="4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lvl="8" marR="0" rtl="0" algn="l">
              <a:spcBef>
                <a:spcPts val="4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69" name="Google Shape;369;p66"/>
          <p:cNvSpPr txBox="1"/>
          <p:nvPr>
            <p:ph idx="5" type="body"/>
          </p:nvPr>
        </p:nvSpPr>
        <p:spPr>
          <a:xfrm>
            <a:off x="3300370" y="3266191"/>
            <a:ext cx="2542738" cy="1121309"/>
          </a:xfrm>
          <a:prstGeom prst="rect">
            <a:avLst/>
          </a:prstGeom>
          <a:noFill/>
          <a:ln>
            <a:noFill/>
          </a:ln>
        </p:spPr>
        <p:txBody>
          <a:bodyPr anchorCtr="0" anchor="t" bIns="0" lIns="0" spcFirstLastPara="1" rIns="0" wrap="square" tIns="0">
            <a:noAutofit/>
          </a:bodyPr>
          <a:lstStyle>
            <a:lvl1pPr indent="-228600" lvl="0" marL="457200" algn="l">
              <a:spcBef>
                <a:spcPts val="500"/>
              </a:spcBef>
              <a:spcAft>
                <a:spcPts val="0"/>
              </a:spcAft>
              <a:buSzPts val="1100"/>
              <a:buFont typeface="Arial"/>
              <a:buNone/>
              <a:defRPr sz="1300"/>
            </a:lvl1pPr>
            <a:lvl2pPr indent="-304800" lvl="1" marL="914400" algn="l">
              <a:spcBef>
                <a:spcPts val="500"/>
              </a:spcBef>
              <a:spcAft>
                <a:spcPts val="0"/>
              </a:spcAft>
              <a:buSzPts val="1200"/>
              <a:buChar char="▪"/>
              <a:defRPr sz="1200"/>
            </a:lvl2pPr>
            <a:lvl3pPr indent="-298450" lvl="2" marL="1371600" algn="l">
              <a:spcBef>
                <a:spcPts val="200"/>
              </a:spcBef>
              <a:spcAft>
                <a:spcPts val="0"/>
              </a:spcAft>
              <a:buSzPts val="1100"/>
              <a:buChar char="–"/>
              <a:defRPr sz="1100"/>
            </a:lvl3pPr>
            <a:lvl4pPr indent="-330200" lvl="3" marL="1828800" algn="l">
              <a:spcBef>
                <a:spcPts val="200"/>
              </a:spcBef>
              <a:spcAft>
                <a:spcPts val="0"/>
              </a:spcAft>
              <a:buSzPts val="1600"/>
              <a:buChar char="▫"/>
              <a:defRPr/>
            </a:lvl4pPr>
            <a:lvl5pPr indent="-317500" lvl="4" marL="2286000" algn="l">
              <a:spcBef>
                <a:spcPts val="100"/>
              </a:spcBef>
              <a:spcAft>
                <a:spcPts val="0"/>
              </a:spcAft>
              <a:buSzPts val="1400"/>
              <a:buChar char="−"/>
              <a:defRPr/>
            </a:lvl5pPr>
            <a:lvl6pPr indent="-317500" lvl="5" marL="2743200" algn="l">
              <a:spcBef>
                <a:spcPts val="300"/>
              </a:spcBef>
              <a:spcAft>
                <a:spcPts val="0"/>
              </a:spcAft>
              <a:buClr>
                <a:schemeClr val="dk1"/>
              </a:buClr>
              <a:buSzPts val="1400"/>
              <a:buChar char="•"/>
              <a:defRPr/>
            </a:lvl6pPr>
            <a:lvl7pPr indent="-317500" lvl="6" marL="3200400" algn="l">
              <a:spcBef>
                <a:spcPts val="300"/>
              </a:spcBef>
              <a:spcAft>
                <a:spcPts val="0"/>
              </a:spcAft>
              <a:buClr>
                <a:schemeClr val="dk1"/>
              </a:buClr>
              <a:buSzPts val="1400"/>
              <a:buChar char="•"/>
              <a:defRPr/>
            </a:lvl7pPr>
            <a:lvl8pPr indent="-317500" lvl="7" marL="3657600" algn="l">
              <a:spcBef>
                <a:spcPts val="300"/>
              </a:spcBef>
              <a:spcAft>
                <a:spcPts val="0"/>
              </a:spcAft>
              <a:buClr>
                <a:schemeClr val="dk1"/>
              </a:buClr>
              <a:buSzPts val="1400"/>
              <a:buChar char="•"/>
              <a:defRPr/>
            </a:lvl8pPr>
            <a:lvl9pPr indent="-317500" lvl="8" marL="4114800" algn="l">
              <a:spcBef>
                <a:spcPts val="300"/>
              </a:spcBef>
              <a:spcAft>
                <a:spcPts val="0"/>
              </a:spcAft>
              <a:buClr>
                <a:schemeClr val="dk1"/>
              </a:buClr>
              <a:buSzPts val="1400"/>
              <a:buChar char="•"/>
              <a:defRPr/>
            </a:lvl9pPr>
          </a:lstStyle>
          <a:p/>
        </p:txBody>
      </p:sp>
      <p:sp>
        <p:nvSpPr>
          <p:cNvPr id="370" name="Google Shape;370;p66"/>
          <p:cNvSpPr/>
          <p:nvPr>
            <p:ph idx="6" type="pic"/>
          </p:nvPr>
        </p:nvSpPr>
        <p:spPr>
          <a:xfrm>
            <a:off x="3300370" y="1215000"/>
            <a:ext cx="2542738" cy="1674000"/>
          </a:xfrm>
          <a:prstGeom prst="rect">
            <a:avLst/>
          </a:prstGeom>
          <a:solidFill>
            <a:schemeClr val="dk2">
              <a:alpha val="69803"/>
            </a:schemeClr>
          </a:solidFill>
          <a:ln>
            <a:noFill/>
          </a:ln>
        </p:spPr>
        <p:txBody>
          <a:bodyPr anchorCtr="0" anchor="t" bIns="0" lIns="0" spcFirstLastPara="1" rIns="0" wrap="square" tIns="135000">
            <a:noAutofit/>
          </a:bodyPr>
          <a:lstStyle>
            <a:lvl1pPr lvl="0" marR="0" rtl="0" algn="ctr">
              <a:spcBef>
                <a:spcPts val="1400"/>
              </a:spcBef>
              <a:spcAft>
                <a:spcPts val="0"/>
              </a:spcAft>
              <a:buClr>
                <a:schemeClr val="accent1"/>
              </a:buClr>
              <a:buSzPts val="1000"/>
              <a:buFont typeface="Arial"/>
              <a:buNone/>
              <a:defRPr b="0" i="0" sz="1200" u="none" cap="none" strike="noStrike">
                <a:solidFill>
                  <a:schemeClr val="dk1"/>
                </a:solidFill>
                <a:latin typeface="Arial"/>
                <a:ea typeface="Arial"/>
                <a:cs typeface="Arial"/>
                <a:sym typeface="Arial"/>
              </a:defRPr>
            </a:lvl1pPr>
            <a:lvl2pPr lvl="1" marR="0" rtl="0" algn="l">
              <a:spcBef>
                <a:spcPts val="500"/>
              </a:spcBef>
              <a:spcAft>
                <a:spcPts val="0"/>
              </a:spcAft>
              <a:buClr>
                <a:schemeClr val="accent1"/>
              </a:buClr>
              <a:buSzPts val="1300"/>
              <a:buFont typeface="Noto Sans Symbols"/>
              <a:buChar char="▪"/>
              <a:defRPr b="0" i="0" sz="1300" u="none" cap="none" strike="noStrike">
                <a:solidFill>
                  <a:schemeClr val="dk1"/>
                </a:solidFill>
                <a:latin typeface="Arial"/>
                <a:ea typeface="Arial"/>
                <a:cs typeface="Arial"/>
                <a:sym typeface="Arial"/>
              </a:defRPr>
            </a:lvl2pPr>
            <a:lvl3pPr lvl="2" marR="0" rtl="0" algn="l">
              <a:spcBef>
                <a:spcPts val="200"/>
              </a:spcBef>
              <a:spcAft>
                <a:spcPts val="0"/>
              </a:spcAft>
              <a:buClr>
                <a:schemeClr val="dk1"/>
              </a:buClr>
              <a:buSzPts val="1300"/>
              <a:buFont typeface="Arial"/>
              <a:buChar char="–"/>
              <a:defRPr b="0" i="0" sz="1300" u="none" cap="none" strike="noStrike">
                <a:solidFill>
                  <a:schemeClr val="dk1"/>
                </a:solidFill>
                <a:latin typeface="Arial"/>
                <a:ea typeface="Arial"/>
                <a:cs typeface="Arial"/>
                <a:sym typeface="Arial"/>
              </a:defRPr>
            </a:lvl3pPr>
            <a:lvl4pPr lvl="3" marR="0" rtl="0" algn="l">
              <a:spcBef>
                <a:spcPts val="200"/>
              </a:spcBef>
              <a:spcAft>
                <a:spcPts val="0"/>
              </a:spcAft>
              <a:buClr>
                <a:schemeClr val="dk1"/>
              </a:buClr>
              <a:buSzPts val="1400"/>
              <a:buFont typeface="Arial"/>
              <a:buChar char="▫"/>
              <a:defRPr b="0" i="0" sz="1200" u="none" cap="none" strike="noStrike">
                <a:solidFill>
                  <a:schemeClr val="dk1"/>
                </a:solidFill>
                <a:latin typeface="Arial"/>
                <a:ea typeface="Arial"/>
                <a:cs typeface="Arial"/>
                <a:sym typeface="Arial"/>
              </a:defRPr>
            </a:lvl4pPr>
            <a:lvl5pPr lvl="4" marR="0" rtl="0" algn="l">
              <a:spcBef>
                <a:spcPts val="100"/>
              </a:spcBef>
              <a:spcAft>
                <a:spcPts val="0"/>
              </a:spcAft>
              <a:buClr>
                <a:schemeClr val="dk1"/>
              </a:buClr>
              <a:buSzPts val="1100"/>
              <a:buFont typeface="Noto Sans Symbols"/>
              <a:buChar char="−"/>
              <a:defRPr b="0" i="0" sz="1100" u="none" cap="none" strike="noStrike">
                <a:solidFill>
                  <a:schemeClr val="dk1"/>
                </a:solidFill>
                <a:latin typeface="Arial"/>
                <a:ea typeface="Arial"/>
                <a:cs typeface="Arial"/>
                <a:sym typeface="Arial"/>
              </a:defRPr>
            </a:lvl5pPr>
            <a:lvl6pPr lvl="5" marR="0" rtl="0" algn="l">
              <a:spcBef>
                <a:spcPts val="4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lvl="6" marR="0" rtl="0" algn="l">
              <a:spcBef>
                <a:spcPts val="4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lvl="7" marR="0" rtl="0" algn="l">
              <a:spcBef>
                <a:spcPts val="4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lvl="8" marR="0" rtl="0" algn="l">
              <a:spcBef>
                <a:spcPts val="4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4 columns - text and images">
  <p:cSld name="4 columns - text and images">
    <p:spTree>
      <p:nvGrpSpPr>
        <p:cNvPr id="371" name="Shape 371"/>
        <p:cNvGrpSpPr/>
        <p:nvPr/>
      </p:nvGrpSpPr>
      <p:grpSpPr>
        <a:xfrm>
          <a:off x="0" y="0"/>
          <a:ext cx="0" cy="0"/>
          <a:chOff x="0" y="0"/>
          <a:chExt cx="0" cy="0"/>
        </a:xfrm>
      </p:grpSpPr>
      <p:sp>
        <p:nvSpPr>
          <p:cNvPr id="372" name="Google Shape;372;p67"/>
          <p:cNvSpPr txBox="1"/>
          <p:nvPr>
            <p:ph type="title"/>
          </p:nvPr>
        </p:nvSpPr>
        <p:spPr>
          <a:xfrm>
            <a:off x="377903" y="378000"/>
            <a:ext cx="8387673" cy="276999"/>
          </a:xfrm>
          <a:prstGeom prst="rect">
            <a:avLst/>
          </a:prstGeom>
          <a:noFill/>
          <a:ln>
            <a:noFill/>
          </a:ln>
        </p:spPr>
        <p:txBody>
          <a:bodyPr anchorCtr="0" anchor="t" bIns="0" lIns="0" spcFirstLastPara="1" rIns="0" wrap="square" tIns="0">
            <a:noAutofit/>
          </a:bodyPr>
          <a:lstStyle>
            <a:lvl1pPr lvl="0" algn="l">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373" name="Google Shape;373;p67"/>
          <p:cNvSpPr txBox="1"/>
          <p:nvPr>
            <p:ph idx="1" type="body"/>
          </p:nvPr>
        </p:nvSpPr>
        <p:spPr>
          <a:xfrm>
            <a:off x="377902" y="2908665"/>
            <a:ext cx="1811228" cy="1478835"/>
          </a:xfrm>
          <a:prstGeom prst="rect">
            <a:avLst/>
          </a:prstGeom>
          <a:noFill/>
          <a:ln>
            <a:noFill/>
          </a:ln>
        </p:spPr>
        <p:txBody>
          <a:bodyPr anchorCtr="0" anchor="t" bIns="0" lIns="0" spcFirstLastPara="1" rIns="0" wrap="square" tIns="0">
            <a:noAutofit/>
          </a:bodyPr>
          <a:lstStyle>
            <a:lvl1pPr indent="-228600" lvl="0" marL="457200" algn="l">
              <a:spcBef>
                <a:spcPts val="500"/>
              </a:spcBef>
              <a:spcAft>
                <a:spcPts val="0"/>
              </a:spcAft>
              <a:buSzPts val="1100"/>
              <a:buFont typeface="Arial"/>
              <a:buNone/>
              <a:defRPr sz="1300"/>
            </a:lvl1pPr>
            <a:lvl2pPr indent="-304800" lvl="1" marL="914400" algn="l">
              <a:spcBef>
                <a:spcPts val="500"/>
              </a:spcBef>
              <a:spcAft>
                <a:spcPts val="0"/>
              </a:spcAft>
              <a:buSzPts val="1200"/>
              <a:buChar char="▪"/>
              <a:defRPr sz="1200"/>
            </a:lvl2pPr>
            <a:lvl3pPr indent="-298450" lvl="2" marL="1371600" algn="l">
              <a:spcBef>
                <a:spcPts val="200"/>
              </a:spcBef>
              <a:spcAft>
                <a:spcPts val="0"/>
              </a:spcAft>
              <a:buSzPts val="1100"/>
              <a:buChar char="–"/>
              <a:defRPr sz="1100"/>
            </a:lvl3pPr>
            <a:lvl4pPr indent="-330200" lvl="3" marL="1828800" algn="l">
              <a:spcBef>
                <a:spcPts val="200"/>
              </a:spcBef>
              <a:spcAft>
                <a:spcPts val="0"/>
              </a:spcAft>
              <a:buSzPts val="1600"/>
              <a:buChar char="▫"/>
              <a:defRPr/>
            </a:lvl4pPr>
            <a:lvl5pPr indent="-317500" lvl="4" marL="2286000" algn="l">
              <a:spcBef>
                <a:spcPts val="100"/>
              </a:spcBef>
              <a:spcAft>
                <a:spcPts val="0"/>
              </a:spcAft>
              <a:buSzPts val="1400"/>
              <a:buChar char="−"/>
              <a:defRPr/>
            </a:lvl5pPr>
            <a:lvl6pPr indent="-317500" lvl="5" marL="2743200" algn="l">
              <a:spcBef>
                <a:spcPts val="300"/>
              </a:spcBef>
              <a:spcAft>
                <a:spcPts val="0"/>
              </a:spcAft>
              <a:buClr>
                <a:schemeClr val="dk1"/>
              </a:buClr>
              <a:buSzPts val="1400"/>
              <a:buChar char="•"/>
              <a:defRPr/>
            </a:lvl6pPr>
            <a:lvl7pPr indent="-317500" lvl="6" marL="3200400" algn="l">
              <a:spcBef>
                <a:spcPts val="300"/>
              </a:spcBef>
              <a:spcAft>
                <a:spcPts val="0"/>
              </a:spcAft>
              <a:buClr>
                <a:schemeClr val="dk1"/>
              </a:buClr>
              <a:buSzPts val="1400"/>
              <a:buChar char="•"/>
              <a:defRPr/>
            </a:lvl7pPr>
            <a:lvl8pPr indent="-317500" lvl="7" marL="3657600" algn="l">
              <a:spcBef>
                <a:spcPts val="300"/>
              </a:spcBef>
              <a:spcAft>
                <a:spcPts val="0"/>
              </a:spcAft>
              <a:buClr>
                <a:schemeClr val="dk1"/>
              </a:buClr>
              <a:buSzPts val="1400"/>
              <a:buChar char="•"/>
              <a:defRPr/>
            </a:lvl8pPr>
            <a:lvl9pPr indent="-317500" lvl="8" marL="4114800" algn="l">
              <a:spcBef>
                <a:spcPts val="300"/>
              </a:spcBef>
              <a:spcAft>
                <a:spcPts val="0"/>
              </a:spcAft>
              <a:buClr>
                <a:schemeClr val="dk1"/>
              </a:buClr>
              <a:buSzPts val="1400"/>
              <a:buChar char="•"/>
              <a:defRPr/>
            </a:lvl9pPr>
          </a:lstStyle>
          <a:p/>
        </p:txBody>
      </p:sp>
      <p:sp>
        <p:nvSpPr>
          <p:cNvPr id="374" name="Google Shape;374;p67"/>
          <p:cNvSpPr/>
          <p:nvPr>
            <p:ph idx="2" type="pic"/>
          </p:nvPr>
        </p:nvSpPr>
        <p:spPr>
          <a:xfrm>
            <a:off x="377902" y="1215000"/>
            <a:ext cx="1811228" cy="1296000"/>
          </a:xfrm>
          <a:prstGeom prst="rect">
            <a:avLst/>
          </a:prstGeom>
          <a:solidFill>
            <a:schemeClr val="dk2">
              <a:alpha val="69803"/>
            </a:schemeClr>
          </a:solidFill>
          <a:ln>
            <a:noFill/>
          </a:ln>
        </p:spPr>
        <p:txBody>
          <a:bodyPr anchorCtr="0" anchor="t" bIns="0" lIns="0" spcFirstLastPara="1" rIns="0" wrap="square" tIns="135000">
            <a:noAutofit/>
          </a:bodyPr>
          <a:lstStyle>
            <a:lvl1pPr lvl="0" marR="0" rtl="0" algn="ctr">
              <a:spcBef>
                <a:spcPts val="1400"/>
              </a:spcBef>
              <a:spcAft>
                <a:spcPts val="0"/>
              </a:spcAft>
              <a:buClr>
                <a:schemeClr val="accent1"/>
              </a:buClr>
              <a:buSzPts val="1000"/>
              <a:buFont typeface="Arial"/>
              <a:buNone/>
              <a:defRPr b="0" i="0" sz="1200" u="none" cap="none" strike="noStrike">
                <a:solidFill>
                  <a:schemeClr val="dk1"/>
                </a:solidFill>
                <a:latin typeface="Arial"/>
                <a:ea typeface="Arial"/>
                <a:cs typeface="Arial"/>
                <a:sym typeface="Arial"/>
              </a:defRPr>
            </a:lvl1pPr>
            <a:lvl2pPr lvl="1" marR="0" rtl="0" algn="l">
              <a:spcBef>
                <a:spcPts val="500"/>
              </a:spcBef>
              <a:spcAft>
                <a:spcPts val="0"/>
              </a:spcAft>
              <a:buClr>
                <a:schemeClr val="accent1"/>
              </a:buClr>
              <a:buSzPts val="1300"/>
              <a:buFont typeface="Noto Sans Symbols"/>
              <a:buChar char="▪"/>
              <a:defRPr b="0" i="0" sz="1300" u="none" cap="none" strike="noStrike">
                <a:solidFill>
                  <a:schemeClr val="dk1"/>
                </a:solidFill>
                <a:latin typeface="Arial"/>
                <a:ea typeface="Arial"/>
                <a:cs typeface="Arial"/>
                <a:sym typeface="Arial"/>
              </a:defRPr>
            </a:lvl2pPr>
            <a:lvl3pPr lvl="2" marR="0" rtl="0" algn="l">
              <a:spcBef>
                <a:spcPts val="200"/>
              </a:spcBef>
              <a:spcAft>
                <a:spcPts val="0"/>
              </a:spcAft>
              <a:buClr>
                <a:schemeClr val="dk1"/>
              </a:buClr>
              <a:buSzPts val="1300"/>
              <a:buFont typeface="Arial"/>
              <a:buChar char="–"/>
              <a:defRPr b="0" i="0" sz="1300" u="none" cap="none" strike="noStrike">
                <a:solidFill>
                  <a:schemeClr val="dk1"/>
                </a:solidFill>
                <a:latin typeface="Arial"/>
                <a:ea typeface="Arial"/>
                <a:cs typeface="Arial"/>
                <a:sym typeface="Arial"/>
              </a:defRPr>
            </a:lvl3pPr>
            <a:lvl4pPr lvl="3" marR="0" rtl="0" algn="l">
              <a:spcBef>
                <a:spcPts val="200"/>
              </a:spcBef>
              <a:spcAft>
                <a:spcPts val="0"/>
              </a:spcAft>
              <a:buClr>
                <a:schemeClr val="dk1"/>
              </a:buClr>
              <a:buSzPts val="1400"/>
              <a:buFont typeface="Arial"/>
              <a:buChar char="▫"/>
              <a:defRPr b="0" i="0" sz="1200" u="none" cap="none" strike="noStrike">
                <a:solidFill>
                  <a:schemeClr val="dk1"/>
                </a:solidFill>
                <a:latin typeface="Arial"/>
                <a:ea typeface="Arial"/>
                <a:cs typeface="Arial"/>
                <a:sym typeface="Arial"/>
              </a:defRPr>
            </a:lvl4pPr>
            <a:lvl5pPr lvl="4" marR="0" rtl="0" algn="l">
              <a:spcBef>
                <a:spcPts val="100"/>
              </a:spcBef>
              <a:spcAft>
                <a:spcPts val="0"/>
              </a:spcAft>
              <a:buClr>
                <a:schemeClr val="dk1"/>
              </a:buClr>
              <a:buSzPts val="1100"/>
              <a:buFont typeface="Noto Sans Symbols"/>
              <a:buChar char="−"/>
              <a:defRPr b="0" i="0" sz="1100" u="none" cap="none" strike="noStrike">
                <a:solidFill>
                  <a:schemeClr val="dk1"/>
                </a:solidFill>
                <a:latin typeface="Arial"/>
                <a:ea typeface="Arial"/>
                <a:cs typeface="Arial"/>
                <a:sym typeface="Arial"/>
              </a:defRPr>
            </a:lvl5pPr>
            <a:lvl6pPr lvl="5" marR="0" rtl="0" algn="l">
              <a:spcBef>
                <a:spcPts val="4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lvl="6" marR="0" rtl="0" algn="l">
              <a:spcBef>
                <a:spcPts val="4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lvl="7" marR="0" rtl="0" algn="l">
              <a:spcBef>
                <a:spcPts val="4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lvl="8" marR="0" rtl="0" algn="l">
              <a:spcBef>
                <a:spcPts val="4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75" name="Google Shape;375;p67"/>
          <p:cNvSpPr txBox="1"/>
          <p:nvPr>
            <p:ph idx="3" type="body"/>
          </p:nvPr>
        </p:nvSpPr>
        <p:spPr>
          <a:xfrm>
            <a:off x="6954346" y="2908666"/>
            <a:ext cx="1811228" cy="1478835"/>
          </a:xfrm>
          <a:prstGeom prst="rect">
            <a:avLst/>
          </a:prstGeom>
          <a:noFill/>
          <a:ln>
            <a:noFill/>
          </a:ln>
        </p:spPr>
        <p:txBody>
          <a:bodyPr anchorCtr="0" anchor="t" bIns="0" lIns="0" spcFirstLastPara="1" rIns="0" wrap="square" tIns="0">
            <a:noAutofit/>
          </a:bodyPr>
          <a:lstStyle>
            <a:lvl1pPr indent="-228600" lvl="0" marL="457200" algn="l">
              <a:spcBef>
                <a:spcPts val="500"/>
              </a:spcBef>
              <a:spcAft>
                <a:spcPts val="0"/>
              </a:spcAft>
              <a:buSzPts val="1100"/>
              <a:buFont typeface="Arial"/>
              <a:buNone/>
              <a:defRPr sz="1300"/>
            </a:lvl1pPr>
            <a:lvl2pPr indent="-304800" lvl="1" marL="914400" algn="l">
              <a:spcBef>
                <a:spcPts val="500"/>
              </a:spcBef>
              <a:spcAft>
                <a:spcPts val="0"/>
              </a:spcAft>
              <a:buSzPts val="1200"/>
              <a:buChar char="▪"/>
              <a:defRPr sz="1200"/>
            </a:lvl2pPr>
            <a:lvl3pPr indent="-298450" lvl="2" marL="1371600" algn="l">
              <a:spcBef>
                <a:spcPts val="200"/>
              </a:spcBef>
              <a:spcAft>
                <a:spcPts val="0"/>
              </a:spcAft>
              <a:buSzPts val="1100"/>
              <a:buChar char="–"/>
              <a:defRPr sz="1100"/>
            </a:lvl3pPr>
            <a:lvl4pPr indent="-330200" lvl="3" marL="1828800" algn="l">
              <a:spcBef>
                <a:spcPts val="200"/>
              </a:spcBef>
              <a:spcAft>
                <a:spcPts val="0"/>
              </a:spcAft>
              <a:buSzPts val="1600"/>
              <a:buChar char="▫"/>
              <a:defRPr/>
            </a:lvl4pPr>
            <a:lvl5pPr indent="-317500" lvl="4" marL="2286000" algn="l">
              <a:spcBef>
                <a:spcPts val="100"/>
              </a:spcBef>
              <a:spcAft>
                <a:spcPts val="0"/>
              </a:spcAft>
              <a:buSzPts val="1400"/>
              <a:buChar char="−"/>
              <a:defRPr/>
            </a:lvl5pPr>
            <a:lvl6pPr indent="-317500" lvl="5" marL="2743200" algn="l">
              <a:spcBef>
                <a:spcPts val="300"/>
              </a:spcBef>
              <a:spcAft>
                <a:spcPts val="0"/>
              </a:spcAft>
              <a:buClr>
                <a:schemeClr val="dk1"/>
              </a:buClr>
              <a:buSzPts val="1400"/>
              <a:buChar char="•"/>
              <a:defRPr/>
            </a:lvl6pPr>
            <a:lvl7pPr indent="-317500" lvl="6" marL="3200400" algn="l">
              <a:spcBef>
                <a:spcPts val="300"/>
              </a:spcBef>
              <a:spcAft>
                <a:spcPts val="0"/>
              </a:spcAft>
              <a:buClr>
                <a:schemeClr val="dk1"/>
              </a:buClr>
              <a:buSzPts val="1400"/>
              <a:buChar char="•"/>
              <a:defRPr/>
            </a:lvl7pPr>
            <a:lvl8pPr indent="-317500" lvl="7" marL="3657600" algn="l">
              <a:spcBef>
                <a:spcPts val="300"/>
              </a:spcBef>
              <a:spcAft>
                <a:spcPts val="0"/>
              </a:spcAft>
              <a:buClr>
                <a:schemeClr val="dk1"/>
              </a:buClr>
              <a:buSzPts val="1400"/>
              <a:buChar char="•"/>
              <a:defRPr/>
            </a:lvl8pPr>
            <a:lvl9pPr indent="-317500" lvl="8" marL="4114800" algn="l">
              <a:spcBef>
                <a:spcPts val="300"/>
              </a:spcBef>
              <a:spcAft>
                <a:spcPts val="0"/>
              </a:spcAft>
              <a:buClr>
                <a:schemeClr val="dk1"/>
              </a:buClr>
              <a:buSzPts val="1400"/>
              <a:buChar char="•"/>
              <a:defRPr/>
            </a:lvl9pPr>
          </a:lstStyle>
          <a:p/>
        </p:txBody>
      </p:sp>
      <p:sp>
        <p:nvSpPr>
          <p:cNvPr id="376" name="Google Shape;376;p67"/>
          <p:cNvSpPr/>
          <p:nvPr>
            <p:ph idx="4" type="pic"/>
          </p:nvPr>
        </p:nvSpPr>
        <p:spPr>
          <a:xfrm>
            <a:off x="6954346" y="1215000"/>
            <a:ext cx="1811228" cy="1296000"/>
          </a:xfrm>
          <a:prstGeom prst="rect">
            <a:avLst/>
          </a:prstGeom>
          <a:solidFill>
            <a:schemeClr val="dk2">
              <a:alpha val="69803"/>
            </a:schemeClr>
          </a:solidFill>
          <a:ln>
            <a:noFill/>
          </a:ln>
        </p:spPr>
        <p:txBody>
          <a:bodyPr anchorCtr="0" anchor="t" bIns="0" lIns="0" spcFirstLastPara="1" rIns="0" wrap="square" tIns="135000">
            <a:noAutofit/>
          </a:bodyPr>
          <a:lstStyle>
            <a:lvl1pPr lvl="0" marR="0" rtl="0" algn="ctr">
              <a:spcBef>
                <a:spcPts val="1400"/>
              </a:spcBef>
              <a:spcAft>
                <a:spcPts val="0"/>
              </a:spcAft>
              <a:buClr>
                <a:schemeClr val="accent1"/>
              </a:buClr>
              <a:buSzPts val="1000"/>
              <a:buFont typeface="Arial"/>
              <a:buNone/>
              <a:defRPr b="0" i="0" sz="1200" u="none" cap="none" strike="noStrike">
                <a:solidFill>
                  <a:schemeClr val="dk1"/>
                </a:solidFill>
                <a:latin typeface="Arial"/>
                <a:ea typeface="Arial"/>
                <a:cs typeface="Arial"/>
                <a:sym typeface="Arial"/>
              </a:defRPr>
            </a:lvl1pPr>
            <a:lvl2pPr lvl="1" marR="0" rtl="0" algn="l">
              <a:spcBef>
                <a:spcPts val="500"/>
              </a:spcBef>
              <a:spcAft>
                <a:spcPts val="0"/>
              </a:spcAft>
              <a:buClr>
                <a:schemeClr val="accent1"/>
              </a:buClr>
              <a:buSzPts val="1300"/>
              <a:buFont typeface="Noto Sans Symbols"/>
              <a:buChar char="▪"/>
              <a:defRPr b="0" i="0" sz="1300" u="none" cap="none" strike="noStrike">
                <a:solidFill>
                  <a:schemeClr val="dk1"/>
                </a:solidFill>
                <a:latin typeface="Arial"/>
                <a:ea typeface="Arial"/>
                <a:cs typeface="Arial"/>
                <a:sym typeface="Arial"/>
              </a:defRPr>
            </a:lvl2pPr>
            <a:lvl3pPr lvl="2" marR="0" rtl="0" algn="l">
              <a:spcBef>
                <a:spcPts val="200"/>
              </a:spcBef>
              <a:spcAft>
                <a:spcPts val="0"/>
              </a:spcAft>
              <a:buClr>
                <a:schemeClr val="dk1"/>
              </a:buClr>
              <a:buSzPts val="1300"/>
              <a:buFont typeface="Arial"/>
              <a:buChar char="–"/>
              <a:defRPr b="0" i="0" sz="1300" u="none" cap="none" strike="noStrike">
                <a:solidFill>
                  <a:schemeClr val="dk1"/>
                </a:solidFill>
                <a:latin typeface="Arial"/>
                <a:ea typeface="Arial"/>
                <a:cs typeface="Arial"/>
                <a:sym typeface="Arial"/>
              </a:defRPr>
            </a:lvl3pPr>
            <a:lvl4pPr lvl="3" marR="0" rtl="0" algn="l">
              <a:spcBef>
                <a:spcPts val="200"/>
              </a:spcBef>
              <a:spcAft>
                <a:spcPts val="0"/>
              </a:spcAft>
              <a:buClr>
                <a:schemeClr val="dk1"/>
              </a:buClr>
              <a:buSzPts val="1400"/>
              <a:buFont typeface="Arial"/>
              <a:buChar char="▫"/>
              <a:defRPr b="0" i="0" sz="1200" u="none" cap="none" strike="noStrike">
                <a:solidFill>
                  <a:schemeClr val="dk1"/>
                </a:solidFill>
                <a:latin typeface="Arial"/>
                <a:ea typeface="Arial"/>
                <a:cs typeface="Arial"/>
                <a:sym typeface="Arial"/>
              </a:defRPr>
            </a:lvl4pPr>
            <a:lvl5pPr lvl="4" marR="0" rtl="0" algn="l">
              <a:spcBef>
                <a:spcPts val="100"/>
              </a:spcBef>
              <a:spcAft>
                <a:spcPts val="0"/>
              </a:spcAft>
              <a:buClr>
                <a:schemeClr val="dk1"/>
              </a:buClr>
              <a:buSzPts val="1100"/>
              <a:buFont typeface="Noto Sans Symbols"/>
              <a:buChar char="−"/>
              <a:defRPr b="0" i="0" sz="1100" u="none" cap="none" strike="noStrike">
                <a:solidFill>
                  <a:schemeClr val="dk1"/>
                </a:solidFill>
                <a:latin typeface="Arial"/>
                <a:ea typeface="Arial"/>
                <a:cs typeface="Arial"/>
                <a:sym typeface="Arial"/>
              </a:defRPr>
            </a:lvl5pPr>
            <a:lvl6pPr lvl="5" marR="0" rtl="0" algn="l">
              <a:spcBef>
                <a:spcPts val="4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lvl="6" marR="0" rtl="0" algn="l">
              <a:spcBef>
                <a:spcPts val="4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lvl="7" marR="0" rtl="0" algn="l">
              <a:spcBef>
                <a:spcPts val="4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lvl="8" marR="0" rtl="0" algn="l">
              <a:spcBef>
                <a:spcPts val="4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77" name="Google Shape;377;p67"/>
          <p:cNvSpPr txBox="1"/>
          <p:nvPr>
            <p:ph idx="5" type="body"/>
          </p:nvPr>
        </p:nvSpPr>
        <p:spPr>
          <a:xfrm>
            <a:off x="2570050" y="2908666"/>
            <a:ext cx="1811228" cy="1478835"/>
          </a:xfrm>
          <a:prstGeom prst="rect">
            <a:avLst/>
          </a:prstGeom>
          <a:noFill/>
          <a:ln>
            <a:noFill/>
          </a:ln>
        </p:spPr>
        <p:txBody>
          <a:bodyPr anchorCtr="0" anchor="t" bIns="0" lIns="0" spcFirstLastPara="1" rIns="0" wrap="square" tIns="0">
            <a:noAutofit/>
          </a:bodyPr>
          <a:lstStyle>
            <a:lvl1pPr indent="-228600" lvl="0" marL="457200" algn="l">
              <a:spcBef>
                <a:spcPts val="500"/>
              </a:spcBef>
              <a:spcAft>
                <a:spcPts val="0"/>
              </a:spcAft>
              <a:buSzPts val="1100"/>
              <a:buFont typeface="Arial"/>
              <a:buNone/>
              <a:defRPr sz="1300"/>
            </a:lvl1pPr>
            <a:lvl2pPr indent="-304800" lvl="1" marL="914400" algn="l">
              <a:spcBef>
                <a:spcPts val="500"/>
              </a:spcBef>
              <a:spcAft>
                <a:spcPts val="0"/>
              </a:spcAft>
              <a:buSzPts val="1200"/>
              <a:buChar char="▪"/>
              <a:defRPr sz="1200"/>
            </a:lvl2pPr>
            <a:lvl3pPr indent="-298450" lvl="2" marL="1371600" algn="l">
              <a:spcBef>
                <a:spcPts val="200"/>
              </a:spcBef>
              <a:spcAft>
                <a:spcPts val="0"/>
              </a:spcAft>
              <a:buSzPts val="1100"/>
              <a:buChar char="–"/>
              <a:defRPr sz="1100"/>
            </a:lvl3pPr>
            <a:lvl4pPr indent="-330200" lvl="3" marL="1828800" algn="l">
              <a:spcBef>
                <a:spcPts val="200"/>
              </a:spcBef>
              <a:spcAft>
                <a:spcPts val="0"/>
              </a:spcAft>
              <a:buSzPts val="1600"/>
              <a:buChar char="▫"/>
              <a:defRPr/>
            </a:lvl4pPr>
            <a:lvl5pPr indent="-317500" lvl="4" marL="2286000" algn="l">
              <a:spcBef>
                <a:spcPts val="100"/>
              </a:spcBef>
              <a:spcAft>
                <a:spcPts val="0"/>
              </a:spcAft>
              <a:buSzPts val="1400"/>
              <a:buChar char="−"/>
              <a:defRPr/>
            </a:lvl5pPr>
            <a:lvl6pPr indent="-317500" lvl="5" marL="2743200" algn="l">
              <a:spcBef>
                <a:spcPts val="300"/>
              </a:spcBef>
              <a:spcAft>
                <a:spcPts val="0"/>
              </a:spcAft>
              <a:buClr>
                <a:schemeClr val="dk1"/>
              </a:buClr>
              <a:buSzPts val="1400"/>
              <a:buChar char="•"/>
              <a:defRPr/>
            </a:lvl6pPr>
            <a:lvl7pPr indent="-317500" lvl="6" marL="3200400" algn="l">
              <a:spcBef>
                <a:spcPts val="300"/>
              </a:spcBef>
              <a:spcAft>
                <a:spcPts val="0"/>
              </a:spcAft>
              <a:buClr>
                <a:schemeClr val="dk1"/>
              </a:buClr>
              <a:buSzPts val="1400"/>
              <a:buChar char="•"/>
              <a:defRPr/>
            </a:lvl7pPr>
            <a:lvl8pPr indent="-317500" lvl="7" marL="3657600" algn="l">
              <a:spcBef>
                <a:spcPts val="300"/>
              </a:spcBef>
              <a:spcAft>
                <a:spcPts val="0"/>
              </a:spcAft>
              <a:buClr>
                <a:schemeClr val="dk1"/>
              </a:buClr>
              <a:buSzPts val="1400"/>
              <a:buChar char="•"/>
              <a:defRPr/>
            </a:lvl8pPr>
            <a:lvl9pPr indent="-317500" lvl="8" marL="4114800" algn="l">
              <a:spcBef>
                <a:spcPts val="300"/>
              </a:spcBef>
              <a:spcAft>
                <a:spcPts val="0"/>
              </a:spcAft>
              <a:buClr>
                <a:schemeClr val="dk1"/>
              </a:buClr>
              <a:buSzPts val="1400"/>
              <a:buChar char="•"/>
              <a:defRPr/>
            </a:lvl9pPr>
          </a:lstStyle>
          <a:p/>
        </p:txBody>
      </p:sp>
      <p:sp>
        <p:nvSpPr>
          <p:cNvPr id="378" name="Google Shape;378;p67"/>
          <p:cNvSpPr/>
          <p:nvPr>
            <p:ph idx="6" type="pic"/>
          </p:nvPr>
        </p:nvSpPr>
        <p:spPr>
          <a:xfrm>
            <a:off x="2570050" y="1215000"/>
            <a:ext cx="1811228" cy="1296000"/>
          </a:xfrm>
          <a:prstGeom prst="rect">
            <a:avLst/>
          </a:prstGeom>
          <a:solidFill>
            <a:schemeClr val="dk2">
              <a:alpha val="69803"/>
            </a:schemeClr>
          </a:solidFill>
          <a:ln>
            <a:noFill/>
          </a:ln>
        </p:spPr>
        <p:txBody>
          <a:bodyPr anchorCtr="0" anchor="t" bIns="0" lIns="0" spcFirstLastPara="1" rIns="0" wrap="square" tIns="135000">
            <a:noAutofit/>
          </a:bodyPr>
          <a:lstStyle>
            <a:lvl1pPr lvl="0" marR="0" rtl="0" algn="ctr">
              <a:spcBef>
                <a:spcPts val="1400"/>
              </a:spcBef>
              <a:spcAft>
                <a:spcPts val="0"/>
              </a:spcAft>
              <a:buClr>
                <a:schemeClr val="accent1"/>
              </a:buClr>
              <a:buSzPts val="1000"/>
              <a:buFont typeface="Arial"/>
              <a:buNone/>
              <a:defRPr b="0" i="0" sz="1200" u="none" cap="none" strike="noStrike">
                <a:solidFill>
                  <a:schemeClr val="dk1"/>
                </a:solidFill>
                <a:latin typeface="Arial"/>
                <a:ea typeface="Arial"/>
                <a:cs typeface="Arial"/>
                <a:sym typeface="Arial"/>
              </a:defRPr>
            </a:lvl1pPr>
            <a:lvl2pPr lvl="1" marR="0" rtl="0" algn="l">
              <a:spcBef>
                <a:spcPts val="500"/>
              </a:spcBef>
              <a:spcAft>
                <a:spcPts val="0"/>
              </a:spcAft>
              <a:buClr>
                <a:schemeClr val="accent1"/>
              </a:buClr>
              <a:buSzPts val="1300"/>
              <a:buFont typeface="Noto Sans Symbols"/>
              <a:buChar char="▪"/>
              <a:defRPr b="0" i="0" sz="1300" u="none" cap="none" strike="noStrike">
                <a:solidFill>
                  <a:schemeClr val="dk1"/>
                </a:solidFill>
                <a:latin typeface="Arial"/>
                <a:ea typeface="Arial"/>
                <a:cs typeface="Arial"/>
                <a:sym typeface="Arial"/>
              </a:defRPr>
            </a:lvl2pPr>
            <a:lvl3pPr lvl="2" marR="0" rtl="0" algn="l">
              <a:spcBef>
                <a:spcPts val="200"/>
              </a:spcBef>
              <a:spcAft>
                <a:spcPts val="0"/>
              </a:spcAft>
              <a:buClr>
                <a:schemeClr val="dk1"/>
              </a:buClr>
              <a:buSzPts val="1300"/>
              <a:buFont typeface="Arial"/>
              <a:buChar char="–"/>
              <a:defRPr b="0" i="0" sz="1300" u="none" cap="none" strike="noStrike">
                <a:solidFill>
                  <a:schemeClr val="dk1"/>
                </a:solidFill>
                <a:latin typeface="Arial"/>
                <a:ea typeface="Arial"/>
                <a:cs typeface="Arial"/>
                <a:sym typeface="Arial"/>
              </a:defRPr>
            </a:lvl3pPr>
            <a:lvl4pPr lvl="3" marR="0" rtl="0" algn="l">
              <a:spcBef>
                <a:spcPts val="200"/>
              </a:spcBef>
              <a:spcAft>
                <a:spcPts val="0"/>
              </a:spcAft>
              <a:buClr>
                <a:schemeClr val="dk1"/>
              </a:buClr>
              <a:buSzPts val="1400"/>
              <a:buFont typeface="Arial"/>
              <a:buChar char="▫"/>
              <a:defRPr b="0" i="0" sz="1200" u="none" cap="none" strike="noStrike">
                <a:solidFill>
                  <a:schemeClr val="dk1"/>
                </a:solidFill>
                <a:latin typeface="Arial"/>
                <a:ea typeface="Arial"/>
                <a:cs typeface="Arial"/>
                <a:sym typeface="Arial"/>
              </a:defRPr>
            </a:lvl4pPr>
            <a:lvl5pPr lvl="4" marR="0" rtl="0" algn="l">
              <a:spcBef>
                <a:spcPts val="100"/>
              </a:spcBef>
              <a:spcAft>
                <a:spcPts val="0"/>
              </a:spcAft>
              <a:buClr>
                <a:schemeClr val="dk1"/>
              </a:buClr>
              <a:buSzPts val="1100"/>
              <a:buFont typeface="Noto Sans Symbols"/>
              <a:buChar char="−"/>
              <a:defRPr b="0" i="0" sz="1100" u="none" cap="none" strike="noStrike">
                <a:solidFill>
                  <a:schemeClr val="dk1"/>
                </a:solidFill>
                <a:latin typeface="Arial"/>
                <a:ea typeface="Arial"/>
                <a:cs typeface="Arial"/>
                <a:sym typeface="Arial"/>
              </a:defRPr>
            </a:lvl5pPr>
            <a:lvl6pPr lvl="5" marR="0" rtl="0" algn="l">
              <a:spcBef>
                <a:spcPts val="4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lvl="6" marR="0" rtl="0" algn="l">
              <a:spcBef>
                <a:spcPts val="4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lvl="7" marR="0" rtl="0" algn="l">
              <a:spcBef>
                <a:spcPts val="4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lvl="8" marR="0" rtl="0" algn="l">
              <a:spcBef>
                <a:spcPts val="4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79" name="Google Shape;379;p67"/>
          <p:cNvSpPr txBox="1"/>
          <p:nvPr>
            <p:ph idx="7" type="body"/>
          </p:nvPr>
        </p:nvSpPr>
        <p:spPr>
          <a:xfrm>
            <a:off x="4762199" y="2908666"/>
            <a:ext cx="1811228" cy="1478835"/>
          </a:xfrm>
          <a:prstGeom prst="rect">
            <a:avLst/>
          </a:prstGeom>
          <a:noFill/>
          <a:ln>
            <a:noFill/>
          </a:ln>
        </p:spPr>
        <p:txBody>
          <a:bodyPr anchorCtr="0" anchor="t" bIns="0" lIns="0" spcFirstLastPara="1" rIns="0" wrap="square" tIns="0">
            <a:noAutofit/>
          </a:bodyPr>
          <a:lstStyle>
            <a:lvl1pPr indent="-228600" lvl="0" marL="457200" algn="l">
              <a:spcBef>
                <a:spcPts val="500"/>
              </a:spcBef>
              <a:spcAft>
                <a:spcPts val="0"/>
              </a:spcAft>
              <a:buSzPts val="1100"/>
              <a:buFont typeface="Arial"/>
              <a:buNone/>
              <a:defRPr sz="1300"/>
            </a:lvl1pPr>
            <a:lvl2pPr indent="-304800" lvl="1" marL="914400" algn="l">
              <a:spcBef>
                <a:spcPts val="500"/>
              </a:spcBef>
              <a:spcAft>
                <a:spcPts val="0"/>
              </a:spcAft>
              <a:buSzPts val="1200"/>
              <a:buChar char="▪"/>
              <a:defRPr sz="1200"/>
            </a:lvl2pPr>
            <a:lvl3pPr indent="-298450" lvl="2" marL="1371600" algn="l">
              <a:spcBef>
                <a:spcPts val="200"/>
              </a:spcBef>
              <a:spcAft>
                <a:spcPts val="0"/>
              </a:spcAft>
              <a:buSzPts val="1100"/>
              <a:buChar char="–"/>
              <a:defRPr sz="1100"/>
            </a:lvl3pPr>
            <a:lvl4pPr indent="-330200" lvl="3" marL="1828800" algn="l">
              <a:spcBef>
                <a:spcPts val="200"/>
              </a:spcBef>
              <a:spcAft>
                <a:spcPts val="0"/>
              </a:spcAft>
              <a:buSzPts val="1600"/>
              <a:buChar char="▫"/>
              <a:defRPr/>
            </a:lvl4pPr>
            <a:lvl5pPr indent="-317500" lvl="4" marL="2286000" algn="l">
              <a:spcBef>
                <a:spcPts val="100"/>
              </a:spcBef>
              <a:spcAft>
                <a:spcPts val="0"/>
              </a:spcAft>
              <a:buSzPts val="1400"/>
              <a:buChar char="−"/>
              <a:defRPr/>
            </a:lvl5pPr>
            <a:lvl6pPr indent="-317500" lvl="5" marL="2743200" algn="l">
              <a:spcBef>
                <a:spcPts val="300"/>
              </a:spcBef>
              <a:spcAft>
                <a:spcPts val="0"/>
              </a:spcAft>
              <a:buClr>
                <a:schemeClr val="dk1"/>
              </a:buClr>
              <a:buSzPts val="1400"/>
              <a:buChar char="•"/>
              <a:defRPr/>
            </a:lvl6pPr>
            <a:lvl7pPr indent="-317500" lvl="6" marL="3200400" algn="l">
              <a:spcBef>
                <a:spcPts val="300"/>
              </a:spcBef>
              <a:spcAft>
                <a:spcPts val="0"/>
              </a:spcAft>
              <a:buClr>
                <a:schemeClr val="dk1"/>
              </a:buClr>
              <a:buSzPts val="1400"/>
              <a:buChar char="•"/>
              <a:defRPr/>
            </a:lvl7pPr>
            <a:lvl8pPr indent="-317500" lvl="7" marL="3657600" algn="l">
              <a:spcBef>
                <a:spcPts val="300"/>
              </a:spcBef>
              <a:spcAft>
                <a:spcPts val="0"/>
              </a:spcAft>
              <a:buClr>
                <a:schemeClr val="dk1"/>
              </a:buClr>
              <a:buSzPts val="1400"/>
              <a:buChar char="•"/>
              <a:defRPr/>
            </a:lvl8pPr>
            <a:lvl9pPr indent="-317500" lvl="8" marL="4114800" algn="l">
              <a:spcBef>
                <a:spcPts val="300"/>
              </a:spcBef>
              <a:spcAft>
                <a:spcPts val="0"/>
              </a:spcAft>
              <a:buClr>
                <a:schemeClr val="dk1"/>
              </a:buClr>
              <a:buSzPts val="1400"/>
              <a:buChar char="•"/>
              <a:defRPr/>
            </a:lvl9pPr>
          </a:lstStyle>
          <a:p/>
        </p:txBody>
      </p:sp>
      <p:sp>
        <p:nvSpPr>
          <p:cNvPr id="380" name="Google Shape;380;p67"/>
          <p:cNvSpPr/>
          <p:nvPr>
            <p:ph idx="8" type="pic"/>
          </p:nvPr>
        </p:nvSpPr>
        <p:spPr>
          <a:xfrm>
            <a:off x="4762199" y="1215000"/>
            <a:ext cx="1811228" cy="1296000"/>
          </a:xfrm>
          <a:prstGeom prst="rect">
            <a:avLst/>
          </a:prstGeom>
          <a:solidFill>
            <a:schemeClr val="dk2">
              <a:alpha val="69803"/>
            </a:schemeClr>
          </a:solidFill>
          <a:ln>
            <a:noFill/>
          </a:ln>
        </p:spPr>
        <p:txBody>
          <a:bodyPr anchorCtr="0" anchor="t" bIns="0" lIns="0" spcFirstLastPara="1" rIns="0" wrap="square" tIns="135000">
            <a:noAutofit/>
          </a:bodyPr>
          <a:lstStyle>
            <a:lvl1pPr lvl="0" marR="0" rtl="0" algn="ctr">
              <a:spcBef>
                <a:spcPts val="1400"/>
              </a:spcBef>
              <a:spcAft>
                <a:spcPts val="0"/>
              </a:spcAft>
              <a:buClr>
                <a:schemeClr val="accent1"/>
              </a:buClr>
              <a:buSzPts val="1000"/>
              <a:buFont typeface="Arial"/>
              <a:buNone/>
              <a:defRPr b="0" i="0" sz="1200" u="none" cap="none" strike="noStrike">
                <a:solidFill>
                  <a:schemeClr val="dk1"/>
                </a:solidFill>
                <a:latin typeface="Arial"/>
                <a:ea typeface="Arial"/>
                <a:cs typeface="Arial"/>
                <a:sym typeface="Arial"/>
              </a:defRPr>
            </a:lvl1pPr>
            <a:lvl2pPr lvl="1" marR="0" rtl="0" algn="l">
              <a:spcBef>
                <a:spcPts val="500"/>
              </a:spcBef>
              <a:spcAft>
                <a:spcPts val="0"/>
              </a:spcAft>
              <a:buClr>
                <a:schemeClr val="accent1"/>
              </a:buClr>
              <a:buSzPts val="1300"/>
              <a:buFont typeface="Noto Sans Symbols"/>
              <a:buChar char="▪"/>
              <a:defRPr b="0" i="0" sz="1300" u="none" cap="none" strike="noStrike">
                <a:solidFill>
                  <a:schemeClr val="dk1"/>
                </a:solidFill>
                <a:latin typeface="Arial"/>
                <a:ea typeface="Arial"/>
                <a:cs typeface="Arial"/>
                <a:sym typeface="Arial"/>
              </a:defRPr>
            </a:lvl2pPr>
            <a:lvl3pPr lvl="2" marR="0" rtl="0" algn="l">
              <a:spcBef>
                <a:spcPts val="200"/>
              </a:spcBef>
              <a:spcAft>
                <a:spcPts val="0"/>
              </a:spcAft>
              <a:buClr>
                <a:schemeClr val="dk1"/>
              </a:buClr>
              <a:buSzPts val="1300"/>
              <a:buFont typeface="Arial"/>
              <a:buChar char="–"/>
              <a:defRPr b="0" i="0" sz="1300" u="none" cap="none" strike="noStrike">
                <a:solidFill>
                  <a:schemeClr val="dk1"/>
                </a:solidFill>
                <a:latin typeface="Arial"/>
                <a:ea typeface="Arial"/>
                <a:cs typeface="Arial"/>
                <a:sym typeface="Arial"/>
              </a:defRPr>
            </a:lvl3pPr>
            <a:lvl4pPr lvl="3" marR="0" rtl="0" algn="l">
              <a:spcBef>
                <a:spcPts val="200"/>
              </a:spcBef>
              <a:spcAft>
                <a:spcPts val="0"/>
              </a:spcAft>
              <a:buClr>
                <a:schemeClr val="dk1"/>
              </a:buClr>
              <a:buSzPts val="1400"/>
              <a:buFont typeface="Arial"/>
              <a:buChar char="▫"/>
              <a:defRPr b="0" i="0" sz="1200" u="none" cap="none" strike="noStrike">
                <a:solidFill>
                  <a:schemeClr val="dk1"/>
                </a:solidFill>
                <a:latin typeface="Arial"/>
                <a:ea typeface="Arial"/>
                <a:cs typeface="Arial"/>
                <a:sym typeface="Arial"/>
              </a:defRPr>
            </a:lvl4pPr>
            <a:lvl5pPr lvl="4" marR="0" rtl="0" algn="l">
              <a:spcBef>
                <a:spcPts val="100"/>
              </a:spcBef>
              <a:spcAft>
                <a:spcPts val="0"/>
              </a:spcAft>
              <a:buClr>
                <a:schemeClr val="dk1"/>
              </a:buClr>
              <a:buSzPts val="1100"/>
              <a:buFont typeface="Noto Sans Symbols"/>
              <a:buChar char="−"/>
              <a:defRPr b="0" i="0" sz="1100" u="none" cap="none" strike="noStrike">
                <a:solidFill>
                  <a:schemeClr val="dk1"/>
                </a:solidFill>
                <a:latin typeface="Arial"/>
                <a:ea typeface="Arial"/>
                <a:cs typeface="Arial"/>
                <a:sym typeface="Arial"/>
              </a:defRPr>
            </a:lvl5pPr>
            <a:lvl6pPr lvl="5" marR="0" rtl="0" algn="l">
              <a:spcBef>
                <a:spcPts val="4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lvl="6" marR="0" rtl="0" algn="l">
              <a:spcBef>
                <a:spcPts val="4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lvl="7" marR="0" rtl="0" algn="l">
              <a:spcBef>
                <a:spcPts val="4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lvl="8" marR="0" rtl="0" algn="l">
              <a:spcBef>
                <a:spcPts val="4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p:cSld name="Quote">
    <p:bg>
      <p:bgPr>
        <a:solidFill>
          <a:schemeClr val="lt1"/>
        </a:solidFill>
      </p:bgPr>
    </p:bg>
    <p:spTree>
      <p:nvGrpSpPr>
        <p:cNvPr id="381" name="Shape 381"/>
        <p:cNvGrpSpPr/>
        <p:nvPr/>
      </p:nvGrpSpPr>
      <p:grpSpPr>
        <a:xfrm>
          <a:off x="0" y="0"/>
          <a:ext cx="0" cy="0"/>
          <a:chOff x="0" y="0"/>
          <a:chExt cx="0" cy="0"/>
        </a:xfrm>
      </p:grpSpPr>
      <p:sp>
        <p:nvSpPr>
          <p:cNvPr id="382" name="Google Shape;382;p68"/>
          <p:cNvSpPr txBox="1"/>
          <p:nvPr>
            <p:ph idx="1" type="body"/>
          </p:nvPr>
        </p:nvSpPr>
        <p:spPr>
          <a:xfrm>
            <a:off x="377902" y="1350000"/>
            <a:ext cx="8386716" cy="2463774"/>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500"/>
              </a:spcBef>
              <a:spcAft>
                <a:spcPts val="0"/>
              </a:spcAft>
              <a:buSzPts val="3600"/>
              <a:buFont typeface="Arial"/>
              <a:buNone/>
              <a:defRPr b="1" sz="4500">
                <a:solidFill>
                  <a:schemeClr val="dk1"/>
                </a:solidFill>
              </a:defRPr>
            </a:lvl1pPr>
            <a:lvl2pPr indent="-228600" lvl="1" marL="914400" algn="l">
              <a:spcBef>
                <a:spcPts val="500"/>
              </a:spcBef>
              <a:spcAft>
                <a:spcPts val="0"/>
              </a:spcAft>
              <a:buSzPts val="900"/>
              <a:buNone/>
              <a:defRPr sz="900">
                <a:solidFill>
                  <a:schemeClr val="dk1"/>
                </a:solidFill>
              </a:defRPr>
            </a:lvl2pPr>
            <a:lvl3pPr indent="-317500" lvl="2" marL="1371600" algn="l">
              <a:spcBef>
                <a:spcPts val="200"/>
              </a:spcBef>
              <a:spcAft>
                <a:spcPts val="0"/>
              </a:spcAft>
              <a:buSzPts val="1400"/>
              <a:buChar char="–"/>
              <a:defRPr/>
            </a:lvl3pPr>
            <a:lvl4pPr indent="-330200" lvl="3" marL="1828800" algn="l">
              <a:spcBef>
                <a:spcPts val="200"/>
              </a:spcBef>
              <a:spcAft>
                <a:spcPts val="0"/>
              </a:spcAft>
              <a:buSzPts val="1600"/>
              <a:buChar char="▫"/>
              <a:defRPr/>
            </a:lvl4pPr>
            <a:lvl5pPr indent="-317500" lvl="4" marL="2286000" algn="l">
              <a:spcBef>
                <a:spcPts val="100"/>
              </a:spcBef>
              <a:spcAft>
                <a:spcPts val="0"/>
              </a:spcAft>
              <a:buSzPts val="1400"/>
              <a:buChar char="−"/>
              <a:defRPr/>
            </a:lvl5pPr>
            <a:lvl6pPr indent="-317500" lvl="5" marL="2743200" algn="l">
              <a:spcBef>
                <a:spcPts val="300"/>
              </a:spcBef>
              <a:spcAft>
                <a:spcPts val="0"/>
              </a:spcAft>
              <a:buClr>
                <a:schemeClr val="dk1"/>
              </a:buClr>
              <a:buSzPts val="1400"/>
              <a:buChar char="•"/>
              <a:defRPr/>
            </a:lvl6pPr>
            <a:lvl7pPr indent="-317500" lvl="6" marL="3200400" algn="l">
              <a:spcBef>
                <a:spcPts val="300"/>
              </a:spcBef>
              <a:spcAft>
                <a:spcPts val="0"/>
              </a:spcAft>
              <a:buClr>
                <a:schemeClr val="dk1"/>
              </a:buClr>
              <a:buSzPts val="1400"/>
              <a:buChar char="•"/>
              <a:defRPr/>
            </a:lvl7pPr>
            <a:lvl8pPr indent="-317500" lvl="7" marL="3657600" algn="l">
              <a:spcBef>
                <a:spcPts val="300"/>
              </a:spcBef>
              <a:spcAft>
                <a:spcPts val="0"/>
              </a:spcAft>
              <a:buClr>
                <a:schemeClr val="dk1"/>
              </a:buClr>
              <a:buSzPts val="1400"/>
              <a:buChar char="•"/>
              <a:defRPr/>
            </a:lvl8pPr>
            <a:lvl9pPr indent="-317500" lvl="8" marL="4114800" algn="l">
              <a:spcBef>
                <a:spcPts val="300"/>
              </a:spcBef>
              <a:spcAft>
                <a:spcPts val="0"/>
              </a:spcAft>
              <a:buClr>
                <a:schemeClr val="dk1"/>
              </a:buClr>
              <a:buSzPts val="1400"/>
              <a:buChar char="•"/>
              <a:defRPr/>
            </a:lvl9pPr>
          </a:lstStyle>
          <a:p/>
        </p:txBody>
      </p:sp>
      <p:sp>
        <p:nvSpPr>
          <p:cNvPr id="383" name="Google Shape;383;p68"/>
          <p:cNvSpPr txBox="1"/>
          <p:nvPr>
            <p:ph type="title"/>
          </p:nvPr>
        </p:nvSpPr>
        <p:spPr>
          <a:xfrm>
            <a:off x="377903" y="378000"/>
            <a:ext cx="8387673" cy="276999"/>
          </a:xfrm>
          <a:prstGeom prst="rect">
            <a:avLst/>
          </a:prstGeom>
          <a:noFill/>
          <a:ln>
            <a:noFill/>
          </a:ln>
        </p:spPr>
        <p:txBody>
          <a:bodyPr anchorCtr="0" anchor="t" bIns="0" lIns="0" spcFirstLastPara="1" rIns="0" wrap="square" tIns="0">
            <a:noAutofit/>
          </a:bodyPr>
          <a:lstStyle>
            <a:lvl1pPr lvl="0" algn="l">
              <a:spcBef>
                <a:spcPts val="0"/>
              </a:spcBef>
              <a:spcAft>
                <a:spcPts val="0"/>
              </a:spcAft>
              <a:buClr>
                <a:schemeClr val="dk1"/>
              </a:buClr>
              <a:buSzPts val="1800"/>
              <a:buFont typeface="Arial"/>
              <a:buNone/>
              <a:defRPr>
                <a:solidFill>
                  <a:schemeClr val="dk1"/>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ext with image 1">
  <p:cSld name="Title and text with image 1">
    <p:spTree>
      <p:nvGrpSpPr>
        <p:cNvPr id="384" name="Shape 384"/>
        <p:cNvGrpSpPr/>
        <p:nvPr/>
      </p:nvGrpSpPr>
      <p:grpSpPr>
        <a:xfrm>
          <a:off x="0" y="0"/>
          <a:ext cx="0" cy="0"/>
          <a:chOff x="0" y="0"/>
          <a:chExt cx="0" cy="0"/>
        </a:xfrm>
      </p:grpSpPr>
      <p:sp>
        <p:nvSpPr>
          <p:cNvPr id="385" name="Google Shape;385;p69"/>
          <p:cNvSpPr/>
          <p:nvPr>
            <p:ph idx="2" type="pic"/>
          </p:nvPr>
        </p:nvSpPr>
        <p:spPr>
          <a:xfrm>
            <a:off x="6093795" y="189000"/>
            <a:ext cx="3050206" cy="4954500"/>
          </a:xfrm>
          <a:prstGeom prst="rect">
            <a:avLst/>
          </a:prstGeom>
          <a:solidFill>
            <a:schemeClr val="dk2">
              <a:alpha val="69803"/>
            </a:schemeClr>
          </a:solidFill>
          <a:ln>
            <a:noFill/>
          </a:ln>
        </p:spPr>
        <p:txBody>
          <a:bodyPr anchorCtr="0" anchor="t" bIns="0" lIns="0" spcFirstLastPara="1" rIns="0" wrap="square" tIns="1836000">
            <a:noAutofit/>
          </a:bodyPr>
          <a:lstStyle>
            <a:lvl1pPr lvl="0" marR="0" rtl="0" algn="ctr">
              <a:spcBef>
                <a:spcPts val="1400"/>
              </a:spcBef>
              <a:spcAft>
                <a:spcPts val="0"/>
              </a:spcAft>
              <a:buClr>
                <a:schemeClr val="accent1"/>
              </a:buClr>
              <a:buSzPts val="1000"/>
              <a:buFont typeface="Arial"/>
              <a:buNone/>
              <a:defRPr b="0" i="0" sz="1200" u="none" cap="none" strike="noStrike">
                <a:solidFill>
                  <a:schemeClr val="dk1"/>
                </a:solidFill>
                <a:latin typeface="Arial"/>
                <a:ea typeface="Arial"/>
                <a:cs typeface="Arial"/>
                <a:sym typeface="Arial"/>
              </a:defRPr>
            </a:lvl1pPr>
            <a:lvl2pPr lvl="1" marR="0" rtl="0" algn="l">
              <a:spcBef>
                <a:spcPts val="500"/>
              </a:spcBef>
              <a:spcAft>
                <a:spcPts val="0"/>
              </a:spcAft>
              <a:buClr>
                <a:schemeClr val="accent1"/>
              </a:buClr>
              <a:buSzPts val="1300"/>
              <a:buFont typeface="Noto Sans Symbols"/>
              <a:buChar char="▪"/>
              <a:defRPr b="0" i="0" sz="1300" u="none" cap="none" strike="noStrike">
                <a:solidFill>
                  <a:schemeClr val="dk1"/>
                </a:solidFill>
                <a:latin typeface="Arial"/>
                <a:ea typeface="Arial"/>
                <a:cs typeface="Arial"/>
                <a:sym typeface="Arial"/>
              </a:defRPr>
            </a:lvl2pPr>
            <a:lvl3pPr lvl="2" marR="0" rtl="0" algn="l">
              <a:spcBef>
                <a:spcPts val="200"/>
              </a:spcBef>
              <a:spcAft>
                <a:spcPts val="0"/>
              </a:spcAft>
              <a:buClr>
                <a:schemeClr val="dk1"/>
              </a:buClr>
              <a:buSzPts val="1300"/>
              <a:buFont typeface="Arial"/>
              <a:buChar char="–"/>
              <a:defRPr b="0" i="0" sz="1300" u="none" cap="none" strike="noStrike">
                <a:solidFill>
                  <a:schemeClr val="dk1"/>
                </a:solidFill>
                <a:latin typeface="Arial"/>
                <a:ea typeface="Arial"/>
                <a:cs typeface="Arial"/>
                <a:sym typeface="Arial"/>
              </a:defRPr>
            </a:lvl3pPr>
            <a:lvl4pPr lvl="3" marR="0" rtl="0" algn="l">
              <a:spcBef>
                <a:spcPts val="200"/>
              </a:spcBef>
              <a:spcAft>
                <a:spcPts val="0"/>
              </a:spcAft>
              <a:buClr>
                <a:schemeClr val="dk1"/>
              </a:buClr>
              <a:buSzPts val="1400"/>
              <a:buFont typeface="Arial"/>
              <a:buChar char="▫"/>
              <a:defRPr b="0" i="0" sz="1200" u="none" cap="none" strike="noStrike">
                <a:solidFill>
                  <a:schemeClr val="dk1"/>
                </a:solidFill>
                <a:latin typeface="Arial"/>
                <a:ea typeface="Arial"/>
                <a:cs typeface="Arial"/>
                <a:sym typeface="Arial"/>
              </a:defRPr>
            </a:lvl4pPr>
            <a:lvl5pPr lvl="4" marR="0" rtl="0" algn="l">
              <a:spcBef>
                <a:spcPts val="100"/>
              </a:spcBef>
              <a:spcAft>
                <a:spcPts val="0"/>
              </a:spcAft>
              <a:buClr>
                <a:schemeClr val="dk1"/>
              </a:buClr>
              <a:buSzPts val="1100"/>
              <a:buFont typeface="Noto Sans Symbols"/>
              <a:buChar char="−"/>
              <a:defRPr b="0" i="0" sz="1100" u="none" cap="none" strike="noStrike">
                <a:solidFill>
                  <a:schemeClr val="dk1"/>
                </a:solidFill>
                <a:latin typeface="Arial"/>
                <a:ea typeface="Arial"/>
                <a:cs typeface="Arial"/>
                <a:sym typeface="Arial"/>
              </a:defRPr>
            </a:lvl5pPr>
            <a:lvl6pPr lvl="5" marR="0" rtl="0" algn="l">
              <a:spcBef>
                <a:spcPts val="4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lvl="6" marR="0" rtl="0" algn="l">
              <a:spcBef>
                <a:spcPts val="4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lvl="7" marR="0" rtl="0" algn="l">
              <a:spcBef>
                <a:spcPts val="4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lvl="8" marR="0" rtl="0" algn="l">
              <a:spcBef>
                <a:spcPts val="4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86" name="Google Shape;386;p69"/>
          <p:cNvSpPr txBox="1"/>
          <p:nvPr>
            <p:ph idx="1" type="body"/>
          </p:nvPr>
        </p:nvSpPr>
        <p:spPr>
          <a:xfrm>
            <a:off x="377901" y="1215000"/>
            <a:ext cx="5317616" cy="3172500"/>
          </a:xfrm>
          <a:prstGeom prst="rect">
            <a:avLst/>
          </a:prstGeom>
          <a:noFill/>
          <a:ln>
            <a:noFill/>
          </a:ln>
        </p:spPr>
        <p:txBody>
          <a:bodyPr anchorCtr="0" anchor="t" bIns="0" lIns="0" spcFirstLastPara="1" rIns="0" wrap="square" tIns="0">
            <a:noAutofit/>
          </a:bodyPr>
          <a:lstStyle>
            <a:lvl1pPr indent="-228600" lvl="0" marL="457200" algn="l">
              <a:spcBef>
                <a:spcPts val="1300"/>
              </a:spcBef>
              <a:spcAft>
                <a:spcPts val="0"/>
              </a:spcAft>
              <a:buSzPts val="1200"/>
              <a:buFont typeface="Arial"/>
              <a:buNone/>
              <a:defRPr/>
            </a:lvl1pPr>
            <a:lvl2pPr indent="-317500" lvl="1" marL="914400" algn="l">
              <a:spcBef>
                <a:spcPts val="500"/>
              </a:spcBef>
              <a:spcAft>
                <a:spcPts val="0"/>
              </a:spcAft>
              <a:buSzPts val="1400"/>
              <a:buChar char="▪"/>
              <a:defRPr/>
            </a:lvl2pPr>
            <a:lvl3pPr indent="-317500" lvl="2" marL="1371600" algn="l">
              <a:spcBef>
                <a:spcPts val="200"/>
              </a:spcBef>
              <a:spcAft>
                <a:spcPts val="0"/>
              </a:spcAft>
              <a:buSzPts val="1400"/>
              <a:buChar char="–"/>
              <a:defRPr/>
            </a:lvl3pPr>
            <a:lvl4pPr indent="-330200" lvl="3" marL="1828800" algn="l">
              <a:spcBef>
                <a:spcPts val="200"/>
              </a:spcBef>
              <a:spcAft>
                <a:spcPts val="0"/>
              </a:spcAft>
              <a:buSzPts val="1600"/>
              <a:buChar char="▫"/>
              <a:defRPr/>
            </a:lvl4pPr>
            <a:lvl5pPr indent="-317500" lvl="4" marL="2286000" algn="l">
              <a:spcBef>
                <a:spcPts val="100"/>
              </a:spcBef>
              <a:spcAft>
                <a:spcPts val="0"/>
              </a:spcAft>
              <a:buSzPts val="1400"/>
              <a:buChar char="−"/>
              <a:defRPr/>
            </a:lvl5pPr>
            <a:lvl6pPr indent="-317500" lvl="5" marL="2743200" algn="l">
              <a:spcBef>
                <a:spcPts val="300"/>
              </a:spcBef>
              <a:spcAft>
                <a:spcPts val="0"/>
              </a:spcAft>
              <a:buClr>
                <a:schemeClr val="dk1"/>
              </a:buClr>
              <a:buSzPts val="1400"/>
              <a:buChar char="•"/>
              <a:defRPr/>
            </a:lvl6pPr>
            <a:lvl7pPr indent="-317500" lvl="6" marL="3200400" algn="l">
              <a:spcBef>
                <a:spcPts val="300"/>
              </a:spcBef>
              <a:spcAft>
                <a:spcPts val="0"/>
              </a:spcAft>
              <a:buClr>
                <a:schemeClr val="dk1"/>
              </a:buClr>
              <a:buSzPts val="1400"/>
              <a:buChar char="•"/>
              <a:defRPr/>
            </a:lvl7pPr>
            <a:lvl8pPr indent="-317500" lvl="7" marL="3657600" algn="l">
              <a:spcBef>
                <a:spcPts val="300"/>
              </a:spcBef>
              <a:spcAft>
                <a:spcPts val="0"/>
              </a:spcAft>
              <a:buClr>
                <a:schemeClr val="dk1"/>
              </a:buClr>
              <a:buSzPts val="1400"/>
              <a:buChar char="•"/>
              <a:defRPr/>
            </a:lvl8pPr>
            <a:lvl9pPr indent="-317500" lvl="8" marL="4114800" algn="l">
              <a:spcBef>
                <a:spcPts val="300"/>
              </a:spcBef>
              <a:spcAft>
                <a:spcPts val="0"/>
              </a:spcAft>
              <a:buClr>
                <a:schemeClr val="dk1"/>
              </a:buClr>
              <a:buSzPts val="1400"/>
              <a:buChar char="•"/>
              <a:defRPr/>
            </a:lvl9pPr>
          </a:lstStyle>
          <a:p/>
        </p:txBody>
      </p:sp>
      <p:sp>
        <p:nvSpPr>
          <p:cNvPr id="387" name="Google Shape;387;p69"/>
          <p:cNvSpPr txBox="1"/>
          <p:nvPr>
            <p:ph type="title"/>
          </p:nvPr>
        </p:nvSpPr>
        <p:spPr>
          <a:xfrm>
            <a:off x="377903" y="378000"/>
            <a:ext cx="5317616" cy="276999"/>
          </a:xfrm>
          <a:prstGeom prst="rect">
            <a:avLst/>
          </a:prstGeom>
          <a:noFill/>
          <a:ln>
            <a:noFill/>
          </a:ln>
        </p:spPr>
        <p:txBody>
          <a:bodyPr anchorCtr="0" anchor="t" bIns="0" lIns="0" spcFirstLastPara="1" rIns="0" wrap="square" tIns="0">
            <a:noAutofit/>
          </a:bodyPr>
          <a:lstStyle>
            <a:lvl1pPr lvl="0" algn="l">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ext with image 2">
  <p:cSld name="Title and text with image 2">
    <p:spTree>
      <p:nvGrpSpPr>
        <p:cNvPr id="388" name="Shape 388"/>
        <p:cNvGrpSpPr/>
        <p:nvPr/>
      </p:nvGrpSpPr>
      <p:grpSpPr>
        <a:xfrm>
          <a:off x="0" y="0"/>
          <a:ext cx="0" cy="0"/>
          <a:chOff x="0" y="0"/>
          <a:chExt cx="0" cy="0"/>
        </a:xfrm>
      </p:grpSpPr>
      <p:sp>
        <p:nvSpPr>
          <p:cNvPr id="389" name="Google Shape;389;p70"/>
          <p:cNvSpPr/>
          <p:nvPr>
            <p:ph idx="2" type="pic"/>
          </p:nvPr>
        </p:nvSpPr>
        <p:spPr>
          <a:xfrm>
            <a:off x="4582188" y="189000"/>
            <a:ext cx="4561812" cy="4954500"/>
          </a:xfrm>
          <a:prstGeom prst="rect">
            <a:avLst/>
          </a:prstGeom>
          <a:solidFill>
            <a:schemeClr val="dk2">
              <a:alpha val="69803"/>
            </a:schemeClr>
          </a:solidFill>
          <a:ln>
            <a:noFill/>
          </a:ln>
        </p:spPr>
        <p:txBody>
          <a:bodyPr anchorCtr="0" anchor="t" bIns="0" lIns="0" spcFirstLastPara="1" rIns="0" wrap="square" tIns="1836000">
            <a:noAutofit/>
          </a:bodyPr>
          <a:lstStyle>
            <a:lvl1pPr lvl="0" marR="0" rtl="0" algn="ctr">
              <a:spcBef>
                <a:spcPts val="1400"/>
              </a:spcBef>
              <a:spcAft>
                <a:spcPts val="0"/>
              </a:spcAft>
              <a:buClr>
                <a:schemeClr val="accent1"/>
              </a:buClr>
              <a:buSzPts val="1000"/>
              <a:buFont typeface="Arial"/>
              <a:buNone/>
              <a:defRPr b="0" i="0" sz="1200" u="none" cap="none" strike="noStrike">
                <a:solidFill>
                  <a:schemeClr val="dk1"/>
                </a:solidFill>
                <a:latin typeface="Arial"/>
                <a:ea typeface="Arial"/>
                <a:cs typeface="Arial"/>
                <a:sym typeface="Arial"/>
              </a:defRPr>
            </a:lvl1pPr>
            <a:lvl2pPr lvl="1" marR="0" rtl="0" algn="l">
              <a:spcBef>
                <a:spcPts val="500"/>
              </a:spcBef>
              <a:spcAft>
                <a:spcPts val="0"/>
              </a:spcAft>
              <a:buClr>
                <a:schemeClr val="accent1"/>
              </a:buClr>
              <a:buSzPts val="1300"/>
              <a:buFont typeface="Noto Sans Symbols"/>
              <a:buChar char="▪"/>
              <a:defRPr b="0" i="0" sz="1300" u="none" cap="none" strike="noStrike">
                <a:solidFill>
                  <a:schemeClr val="dk1"/>
                </a:solidFill>
                <a:latin typeface="Arial"/>
                <a:ea typeface="Arial"/>
                <a:cs typeface="Arial"/>
                <a:sym typeface="Arial"/>
              </a:defRPr>
            </a:lvl2pPr>
            <a:lvl3pPr lvl="2" marR="0" rtl="0" algn="l">
              <a:spcBef>
                <a:spcPts val="200"/>
              </a:spcBef>
              <a:spcAft>
                <a:spcPts val="0"/>
              </a:spcAft>
              <a:buClr>
                <a:schemeClr val="dk1"/>
              </a:buClr>
              <a:buSzPts val="1300"/>
              <a:buFont typeface="Arial"/>
              <a:buChar char="–"/>
              <a:defRPr b="0" i="0" sz="1300" u="none" cap="none" strike="noStrike">
                <a:solidFill>
                  <a:schemeClr val="dk1"/>
                </a:solidFill>
                <a:latin typeface="Arial"/>
                <a:ea typeface="Arial"/>
                <a:cs typeface="Arial"/>
                <a:sym typeface="Arial"/>
              </a:defRPr>
            </a:lvl3pPr>
            <a:lvl4pPr lvl="3" marR="0" rtl="0" algn="l">
              <a:spcBef>
                <a:spcPts val="200"/>
              </a:spcBef>
              <a:spcAft>
                <a:spcPts val="0"/>
              </a:spcAft>
              <a:buClr>
                <a:schemeClr val="dk1"/>
              </a:buClr>
              <a:buSzPts val="1400"/>
              <a:buFont typeface="Arial"/>
              <a:buChar char="▫"/>
              <a:defRPr b="0" i="0" sz="1200" u="none" cap="none" strike="noStrike">
                <a:solidFill>
                  <a:schemeClr val="dk1"/>
                </a:solidFill>
                <a:latin typeface="Arial"/>
                <a:ea typeface="Arial"/>
                <a:cs typeface="Arial"/>
                <a:sym typeface="Arial"/>
              </a:defRPr>
            </a:lvl4pPr>
            <a:lvl5pPr lvl="4" marR="0" rtl="0" algn="l">
              <a:spcBef>
                <a:spcPts val="100"/>
              </a:spcBef>
              <a:spcAft>
                <a:spcPts val="0"/>
              </a:spcAft>
              <a:buClr>
                <a:schemeClr val="dk1"/>
              </a:buClr>
              <a:buSzPts val="1100"/>
              <a:buFont typeface="Noto Sans Symbols"/>
              <a:buChar char="−"/>
              <a:defRPr b="0" i="0" sz="1100" u="none" cap="none" strike="noStrike">
                <a:solidFill>
                  <a:schemeClr val="dk1"/>
                </a:solidFill>
                <a:latin typeface="Arial"/>
                <a:ea typeface="Arial"/>
                <a:cs typeface="Arial"/>
                <a:sym typeface="Arial"/>
              </a:defRPr>
            </a:lvl5pPr>
            <a:lvl6pPr lvl="5" marR="0" rtl="0" algn="l">
              <a:spcBef>
                <a:spcPts val="4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lvl="6" marR="0" rtl="0" algn="l">
              <a:spcBef>
                <a:spcPts val="4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lvl="7" marR="0" rtl="0" algn="l">
              <a:spcBef>
                <a:spcPts val="4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lvl="8" marR="0" rtl="0" algn="l">
              <a:spcBef>
                <a:spcPts val="4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90" name="Google Shape;390;p70"/>
          <p:cNvSpPr txBox="1"/>
          <p:nvPr>
            <p:ph idx="1" type="body"/>
          </p:nvPr>
        </p:nvSpPr>
        <p:spPr>
          <a:xfrm>
            <a:off x="377901" y="1215000"/>
            <a:ext cx="3833002" cy="3172500"/>
          </a:xfrm>
          <a:prstGeom prst="rect">
            <a:avLst/>
          </a:prstGeom>
          <a:noFill/>
          <a:ln>
            <a:noFill/>
          </a:ln>
        </p:spPr>
        <p:txBody>
          <a:bodyPr anchorCtr="0" anchor="t" bIns="0" lIns="0" spcFirstLastPara="1" rIns="0" wrap="square" tIns="0">
            <a:noAutofit/>
          </a:bodyPr>
          <a:lstStyle>
            <a:lvl1pPr indent="-228600" lvl="0" marL="457200" algn="l">
              <a:spcBef>
                <a:spcPts val="1300"/>
              </a:spcBef>
              <a:spcAft>
                <a:spcPts val="0"/>
              </a:spcAft>
              <a:buSzPts val="1200"/>
              <a:buFont typeface="Arial"/>
              <a:buNone/>
              <a:defRPr/>
            </a:lvl1pPr>
            <a:lvl2pPr indent="-317500" lvl="1" marL="914400" algn="l">
              <a:spcBef>
                <a:spcPts val="500"/>
              </a:spcBef>
              <a:spcAft>
                <a:spcPts val="0"/>
              </a:spcAft>
              <a:buSzPts val="1400"/>
              <a:buChar char="▪"/>
              <a:defRPr/>
            </a:lvl2pPr>
            <a:lvl3pPr indent="-317500" lvl="2" marL="1371600" algn="l">
              <a:spcBef>
                <a:spcPts val="200"/>
              </a:spcBef>
              <a:spcAft>
                <a:spcPts val="0"/>
              </a:spcAft>
              <a:buSzPts val="1400"/>
              <a:buChar char="–"/>
              <a:defRPr/>
            </a:lvl3pPr>
            <a:lvl4pPr indent="-330200" lvl="3" marL="1828800" algn="l">
              <a:spcBef>
                <a:spcPts val="200"/>
              </a:spcBef>
              <a:spcAft>
                <a:spcPts val="0"/>
              </a:spcAft>
              <a:buSzPts val="1600"/>
              <a:buChar char="▫"/>
              <a:defRPr/>
            </a:lvl4pPr>
            <a:lvl5pPr indent="-317500" lvl="4" marL="2286000" algn="l">
              <a:spcBef>
                <a:spcPts val="100"/>
              </a:spcBef>
              <a:spcAft>
                <a:spcPts val="0"/>
              </a:spcAft>
              <a:buSzPts val="1400"/>
              <a:buChar char="−"/>
              <a:defRPr/>
            </a:lvl5pPr>
            <a:lvl6pPr indent="-317500" lvl="5" marL="2743200" algn="l">
              <a:spcBef>
                <a:spcPts val="300"/>
              </a:spcBef>
              <a:spcAft>
                <a:spcPts val="0"/>
              </a:spcAft>
              <a:buClr>
                <a:schemeClr val="dk1"/>
              </a:buClr>
              <a:buSzPts val="1400"/>
              <a:buChar char="•"/>
              <a:defRPr/>
            </a:lvl6pPr>
            <a:lvl7pPr indent="-317500" lvl="6" marL="3200400" algn="l">
              <a:spcBef>
                <a:spcPts val="300"/>
              </a:spcBef>
              <a:spcAft>
                <a:spcPts val="0"/>
              </a:spcAft>
              <a:buClr>
                <a:schemeClr val="dk1"/>
              </a:buClr>
              <a:buSzPts val="1400"/>
              <a:buChar char="•"/>
              <a:defRPr/>
            </a:lvl7pPr>
            <a:lvl8pPr indent="-317500" lvl="7" marL="3657600" algn="l">
              <a:spcBef>
                <a:spcPts val="300"/>
              </a:spcBef>
              <a:spcAft>
                <a:spcPts val="0"/>
              </a:spcAft>
              <a:buClr>
                <a:schemeClr val="dk1"/>
              </a:buClr>
              <a:buSzPts val="1400"/>
              <a:buChar char="•"/>
              <a:defRPr/>
            </a:lvl8pPr>
            <a:lvl9pPr indent="-317500" lvl="8" marL="4114800" algn="l">
              <a:spcBef>
                <a:spcPts val="300"/>
              </a:spcBef>
              <a:spcAft>
                <a:spcPts val="0"/>
              </a:spcAft>
              <a:buClr>
                <a:schemeClr val="dk1"/>
              </a:buClr>
              <a:buSzPts val="1400"/>
              <a:buChar char="•"/>
              <a:defRPr/>
            </a:lvl9pPr>
          </a:lstStyle>
          <a:p/>
        </p:txBody>
      </p:sp>
      <p:sp>
        <p:nvSpPr>
          <p:cNvPr id="391" name="Google Shape;391;p70"/>
          <p:cNvSpPr txBox="1"/>
          <p:nvPr>
            <p:ph type="title"/>
          </p:nvPr>
        </p:nvSpPr>
        <p:spPr>
          <a:xfrm>
            <a:off x="377903" y="378000"/>
            <a:ext cx="3833002" cy="276999"/>
          </a:xfrm>
          <a:prstGeom prst="rect">
            <a:avLst/>
          </a:prstGeom>
          <a:noFill/>
          <a:ln>
            <a:noFill/>
          </a:ln>
        </p:spPr>
        <p:txBody>
          <a:bodyPr anchorCtr="0" anchor="t" bIns="0" lIns="0" spcFirstLastPara="1" rIns="0" wrap="square" tIns="0">
            <a:noAutofit/>
          </a:bodyPr>
          <a:lstStyle>
            <a:lvl1pPr lvl="0" algn="l">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mage with motion band">
  <p:cSld name="Image with motion band">
    <p:spTree>
      <p:nvGrpSpPr>
        <p:cNvPr id="392" name="Shape 392"/>
        <p:cNvGrpSpPr/>
        <p:nvPr/>
      </p:nvGrpSpPr>
      <p:grpSpPr>
        <a:xfrm>
          <a:off x="0" y="0"/>
          <a:ext cx="0" cy="0"/>
          <a:chOff x="0" y="0"/>
          <a:chExt cx="0" cy="0"/>
        </a:xfrm>
      </p:grpSpPr>
      <p:sp>
        <p:nvSpPr>
          <p:cNvPr id="393" name="Google Shape;393;p71"/>
          <p:cNvSpPr/>
          <p:nvPr>
            <p:ph idx="2" type="pic"/>
          </p:nvPr>
        </p:nvSpPr>
        <p:spPr>
          <a:xfrm>
            <a:off x="1" y="189000"/>
            <a:ext cx="9144000" cy="4954500"/>
          </a:xfrm>
          <a:prstGeom prst="rect">
            <a:avLst/>
          </a:prstGeom>
          <a:solidFill>
            <a:schemeClr val="dk2">
              <a:alpha val="69803"/>
            </a:schemeClr>
          </a:solidFill>
          <a:ln>
            <a:noFill/>
          </a:ln>
        </p:spPr>
        <p:txBody>
          <a:bodyPr anchorCtr="0" anchor="t" bIns="0" lIns="0" spcFirstLastPara="1" rIns="0" wrap="square" tIns="1836000">
            <a:noAutofit/>
          </a:bodyPr>
          <a:lstStyle>
            <a:lvl1pPr lvl="0" marR="0" rtl="0" algn="ctr">
              <a:spcBef>
                <a:spcPts val="1400"/>
              </a:spcBef>
              <a:spcAft>
                <a:spcPts val="0"/>
              </a:spcAft>
              <a:buClr>
                <a:schemeClr val="accent1"/>
              </a:buClr>
              <a:buSzPts val="1000"/>
              <a:buFont typeface="Arial"/>
              <a:buNone/>
              <a:defRPr b="0" i="0" sz="1200" u="none" cap="none" strike="noStrike">
                <a:solidFill>
                  <a:schemeClr val="dk1"/>
                </a:solidFill>
                <a:latin typeface="Arial"/>
                <a:ea typeface="Arial"/>
                <a:cs typeface="Arial"/>
                <a:sym typeface="Arial"/>
              </a:defRPr>
            </a:lvl1pPr>
            <a:lvl2pPr lvl="1" marR="0" rtl="0" algn="l">
              <a:spcBef>
                <a:spcPts val="500"/>
              </a:spcBef>
              <a:spcAft>
                <a:spcPts val="0"/>
              </a:spcAft>
              <a:buClr>
                <a:schemeClr val="accent1"/>
              </a:buClr>
              <a:buSzPts val="1300"/>
              <a:buFont typeface="Noto Sans Symbols"/>
              <a:buChar char="▪"/>
              <a:defRPr b="0" i="0" sz="1300" u="none" cap="none" strike="noStrike">
                <a:solidFill>
                  <a:schemeClr val="dk1"/>
                </a:solidFill>
                <a:latin typeface="Arial"/>
                <a:ea typeface="Arial"/>
                <a:cs typeface="Arial"/>
                <a:sym typeface="Arial"/>
              </a:defRPr>
            </a:lvl2pPr>
            <a:lvl3pPr lvl="2" marR="0" rtl="0" algn="l">
              <a:spcBef>
                <a:spcPts val="200"/>
              </a:spcBef>
              <a:spcAft>
                <a:spcPts val="0"/>
              </a:spcAft>
              <a:buClr>
                <a:schemeClr val="dk1"/>
              </a:buClr>
              <a:buSzPts val="1300"/>
              <a:buFont typeface="Arial"/>
              <a:buChar char="–"/>
              <a:defRPr b="0" i="0" sz="1300" u="none" cap="none" strike="noStrike">
                <a:solidFill>
                  <a:schemeClr val="dk1"/>
                </a:solidFill>
                <a:latin typeface="Arial"/>
                <a:ea typeface="Arial"/>
                <a:cs typeface="Arial"/>
                <a:sym typeface="Arial"/>
              </a:defRPr>
            </a:lvl3pPr>
            <a:lvl4pPr lvl="3" marR="0" rtl="0" algn="l">
              <a:spcBef>
                <a:spcPts val="200"/>
              </a:spcBef>
              <a:spcAft>
                <a:spcPts val="0"/>
              </a:spcAft>
              <a:buClr>
                <a:schemeClr val="dk1"/>
              </a:buClr>
              <a:buSzPts val="1400"/>
              <a:buFont typeface="Arial"/>
              <a:buChar char="▫"/>
              <a:defRPr b="0" i="0" sz="1200" u="none" cap="none" strike="noStrike">
                <a:solidFill>
                  <a:schemeClr val="dk1"/>
                </a:solidFill>
                <a:latin typeface="Arial"/>
                <a:ea typeface="Arial"/>
                <a:cs typeface="Arial"/>
                <a:sym typeface="Arial"/>
              </a:defRPr>
            </a:lvl4pPr>
            <a:lvl5pPr lvl="4" marR="0" rtl="0" algn="l">
              <a:spcBef>
                <a:spcPts val="100"/>
              </a:spcBef>
              <a:spcAft>
                <a:spcPts val="0"/>
              </a:spcAft>
              <a:buClr>
                <a:schemeClr val="dk1"/>
              </a:buClr>
              <a:buSzPts val="1100"/>
              <a:buFont typeface="Noto Sans Symbols"/>
              <a:buChar char="−"/>
              <a:defRPr b="0" i="0" sz="1100" u="none" cap="none" strike="noStrike">
                <a:solidFill>
                  <a:schemeClr val="dk1"/>
                </a:solidFill>
                <a:latin typeface="Arial"/>
                <a:ea typeface="Arial"/>
                <a:cs typeface="Arial"/>
                <a:sym typeface="Arial"/>
              </a:defRPr>
            </a:lvl5pPr>
            <a:lvl6pPr lvl="5" marR="0" rtl="0" algn="l">
              <a:spcBef>
                <a:spcPts val="4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lvl="6" marR="0" rtl="0" algn="l">
              <a:spcBef>
                <a:spcPts val="4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lvl="7" marR="0" rtl="0" algn="l">
              <a:spcBef>
                <a:spcPts val="4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lvl="8" marR="0" rtl="0" algn="l">
              <a:spcBef>
                <a:spcPts val="4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Agenda">
  <p:cSld name="Agenda">
    <p:spTree>
      <p:nvGrpSpPr>
        <p:cNvPr id="57" name="Shape 57"/>
        <p:cNvGrpSpPr/>
        <p:nvPr/>
      </p:nvGrpSpPr>
      <p:grpSpPr>
        <a:xfrm>
          <a:off x="0" y="0"/>
          <a:ext cx="0" cy="0"/>
          <a:chOff x="0" y="0"/>
          <a:chExt cx="0" cy="0"/>
        </a:xfrm>
      </p:grpSpPr>
      <p:sp>
        <p:nvSpPr>
          <p:cNvPr id="58" name="Google Shape;58;p8"/>
          <p:cNvSpPr txBox="1"/>
          <p:nvPr>
            <p:ph idx="1" type="body"/>
          </p:nvPr>
        </p:nvSpPr>
        <p:spPr>
          <a:xfrm>
            <a:off x="377902" y="1215000"/>
            <a:ext cx="8386800" cy="3172500"/>
          </a:xfrm>
          <a:prstGeom prst="rect">
            <a:avLst/>
          </a:prstGeom>
          <a:noFill/>
          <a:ln>
            <a:noFill/>
          </a:ln>
        </p:spPr>
        <p:txBody>
          <a:bodyPr anchorCtr="0" anchor="t" bIns="0" lIns="0" spcFirstLastPara="1" rIns="0" wrap="square" tIns="0">
            <a:noAutofit/>
          </a:bodyPr>
          <a:lstStyle>
            <a:lvl1pPr indent="-228600" lvl="0" marL="457200" marR="0" algn="l">
              <a:lnSpc>
                <a:spcPct val="100000"/>
              </a:lnSpc>
              <a:spcBef>
                <a:spcPts val="2200"/>
              </a:spcBef>
              <a:spcAft>
                <a:spcPts val="0"/>
              </a:spcAft>
              <a:buClr>
                <a:schemeClr val="accent1"/>
              </a:buClr>
              <a:buSzPts val="1200"/>
              <a:buFont typeface="Arial"/>
              <a:buNone/>
              <a:defRPr b="0" sz="1500"/>
            </a:lvl1pPr>
            <a:lvl2pPr indent="-311150" lvl="1" marL="914400" marR="0" algn="l">
              <a:lnSpc>
                <a:spcPct val="100000"/>
              </a:lnSpc>
              <a:spcBef>
                <a:spcPts val="500"/>
              </a:spcBef>
              <a:spcAft>
                <a:spcPts val="0"/>
              </a:spcAft>
              <a:buClr>
                <a:schemeClr val="accent1"/>
              </a:buClr>
              <a:buSzPts val="1300"/>
              <a:buFont typeface="Noto Sans Symbols"/>
              <a:buChar char="▪"/>
              <a:defRPr sz="1300"/>
            </a:lvl2pPr>
            <a:lvl3pPr indent="-311150" lvl="2" marL="1371600" marR="0" algn="l">
              <a:lnSpc>
                <a:spcPct val="100000"/>
              </a:lnSpc>
              <a:spcBef>
                <a:spcPts val="300"/>
              </a:spcBef>
              <a:spcAft>
                <a:spcPts val="0"/>
              </a:spcAft>
              <a:buClr>
                <a:schemeClr val="dk1"/>
              </a:buClr>
              <a:buSzPts val="1300"/>
              <a:buFont typeface="Arial"/>
              <a:buChar char="–"/>
              <a:defRPr sz="1300"/>
            </a:lvl3pPr>
            <a:lvl4pPr indent="-304800" lvl="3" marL="1828800" marR="0" algn="l">
              <a:lnSpc>
                <a:spcPct val="100000"/>
              </a:lnSpc>
              <a:spcBef>
                <a:spcPts val="200"/>
              </a:spcBef>
              <a:spcAft>
                <a:spcPts val="0"/>
              </a:spcAft>
              <a:buClr>
                <a:schemeClr val="dk1"/>
              </a:buClr>
              <a:buSzPts val="1200"/>
              <a:buFont typeface="Courier New"/>
              <a:buChar char="o"/>
              <a:defRPr sz="1200"/>
            </a:lvl4pPr>
            <a:lvl5pPr indent="-298450" lvl="4" marL="2286000" algn="l">
              <a:spcBef>
                <a:spcPts val="100"/>
              </a:spcBef>
              <a:spcAft>
                <a:spcPts val="0"/>
              </a:spcAft>
              <a:buClr>
                <a:schemeClr val="accent2"/>
              </a:buClr>
              <a:buSzPts val="1100"/>
              <a:buFont typeface="Arial"/>
              <a:buChar char="–"/>
              <a:defRPr/>
            </a:lvl5pPr>
            <a:lvl6pPr indent="-317500" lvl="5" marL="2743200" algn="l">
              <a:spcBef>
                <a:spcPts val="300"/>
              </a:spcBef>
              <a:spcAft>
                <a:spcPts val="0"/>
              </a:spcAft>
              <a:buClr>
                <a:schemeClr val="dk1"/>
              </a:buClr>
              <a:buSzPts val="1400"/>
              <a:buChar char="•"/>
              <a:defRPr/>
            </a:lvl6pPr>
            <a:lvl7pPr indent="-317500" lvl="6" marL="3200400" algn="l">
              <a:spcBef>
                <a:spcPts val="300"/>
              </a:spcBef>
              <a:spcAft>
                <a:spcPts val="0"/>
              </a:spcAft>
              <a:buClr>
                <a:schemeClr val="dk1"/>
              </a:buClr>
              <a:buSzPts val="1400"/>
              <a:buChar char="•"/>
              <a:defRPr/>
            </a:lvl7pPr>
            <a:lvl8pPr indent="-317500" lvl="7" marL="3657600" algn="l">
              <a:spcBef>
                <a:spcPts val="300"/>
              </a:spcBef>
              <a:spcAft>
                <a:spcPts val="0"/>
              </a:spcAft>
              <a:buClr>
                <a:schemeClr val="dk1"/>
              </a:buClr>
              <a:buSzPts val="1400"/>
              <a:buChar char="•"/>
              <a:defRPr/>
            </a:lvl8pPr>
            <a:lvl9pPr indent="-317500" lvl="8" marL="4114800" algn="l">
              <a:spcBef>
                <a:spcPts val="300"/>
              </a:spcBef>
              <a:spcAft>
                <a:spcPts val="0"/>
              </a:spcAft>
              <a:buClr>
                <a:schemeClr val="dk1"/>
              </a:buClr>
              <a:buSzPts val="1400"/>
              <a:buChar char="•"/>
              <a:defRPr/>
            </a:lvl9pPr>
          </a:lstStyle>
          <a:p/>
        </p:txBody>
      </p:sp>
      <p:sp>
        <p:nvSpPr>
          <p:cNvPr id="59" name="Google Shape;59;p8"/>
          <p:cNvSpPr txBox="1"/>
          <p:nvPr>
            <p:ph type="title"/>
          </p:nvPr>
        </p:nvSpPr>
        <p:spPr>
          <a:xfrm>
            <a:off x="377903" y="378000"/>
            <a:ext cx="8387700" cy="276900"/>
          </a:xfrm>
          <a:prstGeom prst="rect">
            <a:avLst/>
          </a:prstGeom>
          <a:noFill/>
          <a:ln>
            <a:noFill/>
          </a:ln>
        </p:spPr>
        <p:txBody>
          <a:bodyPr anchorCtr="0" anchor="t" bIns="0" lIns="0" spcFirstLastPara="1" rIns="0" wrap="square" tIns="0">
            <a:noAutofit/>
          </a:bodyPr>
          <a:lstStyle>
            <a:lvl1pPr lvl="0" algn="l">
              <a:spcBef>
                <a:spcPts val="0"/>
              </a:spcBef>
              <a:spcAft>
                <a:spcPts val="0"/>
              </a:spcAft>
              <a:buClr>
                <a:schemeClr val="dk1"/>
              </a:buClr>
              <a:buSzPts val="1800"/>
              <a:buFont typeface="Arial"/>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Full bleed image " showMasterSp="0">
  <p:cSld name="Full bleed image ">
    <p:spTree>
      <p:nvGrpSpPr>
        <p:cNvPr id="394" name="Shape 394"/>
        <p:cNvGrpSpPr/>
        <p:nvPr/>
      </p:nvGrpSpPr>
      <p:grpSpPr>
        <a:xfrm>
          <a:off x="0" y="0"/>
          <a:ext cx="0" cy="0"/>
          <a:chOff x="0" y="0"/>
          <a:chExt cx="0" cy="0"/>
        </a:xfrm>
      </p:grpSpPr>
      <p:sp>
        <p:nvSpPr>
          <p:cNvPr id="395" name="Google Shape;395;p72"/>
          <p:cNvSpPr/>
          <p:nvPr>
            <p:ph idx="2" type="pic"/>
          </p:nvPr>
        </p:nvSpPr>
        <p:spPr>
          <a:xfrm>
            <a:off x="1" y="0"/>
            <a:ext cx="9144000" cy="5143500"/>
          </a:xfrm>
          <a:prstGeom prst="rect">
            <a:avLst/>
          </a:prstGeom>
          <a:solidFill>
            <a:schemeClr val="dk2">
              <a:alpha val="69803"/>
            </a:schemeClr>
          </a:solidFill>
          <a:ln>
            <a:noFill/>
          </a:ln>
        </p:spPr>
        <p:txBody>
          <a:bodyPr anchorCtr="0" anchor="t" bIns="0" lIns="0" spcFirstLastPara="1" rIns="0" wrap="square" tIns="1836000">
            <a:noAutofit/>
          </a:bodyPr>
          <a:lstStyle>
            <a:lvl1pPr lvl="0" marR="0" rtl="0" algn="ctr">
              <a:spcBef>
                <a:spcPts val="1400"/>
              </a:spcBef>
              <a:spcAft>
                <a:spcPts val="0"/>
              </a:spcAft>
              <a:buClr>
                <a:schemeClr val="accent1"/>
              </a:buClr>
              <a:buSzPts val="1000"/>
              <a:buFont typeface="Arial"/>
              <a:buNone/>
              <a:defRPr b="0" i="0" sz="1200" u="none" cap="none" strike="noStrike">
                <a:solidFill>
                  <a:schemeClr val="dk1"/>
                </a:solidFill>
                <a:latin typeface="Arial"/>
                <a:ea typeface="Arial"/>
                <a:cs typeface="Arial"/>
                <a:sym typeface="Arial"/>
              </a:defRPr>
            </a:lvl1pPr>
            <a:lvl2pPr lvl="1" marR="0" rtl="0" algn="l">
              <a:spcBef>
                <a:spcPts val="500"/>
              </a:spcBef>
              <a:spcAft>
                <a:spcPts val="0"/>
              </a:spcAft>
              <a:buClr>
                <a:schemeClr val="accent1"/>
              </a:buClr>
              <a:buSzPts val="1300"/>
              <a:buFont typeface="Noto Sans Symbols"/>
              <a:buChar char="▪"/>
              <a:defRPr b="0" i="0" sz="1300" u="none" cap="none" strike="noStrike">
                <a:solidFill>
                  <a:schemeClr val="dk1"/>
                </a:solidFill>
                <a:latin typeface="Arial"/>
                <a:ea typeface="Arial"/>
                <a:cs typeface="Arial"/>
                <a:sym typeface="Arial"/>
              </a:defRPr>
            </a:lvl2pPr>
            <a:lvl3pPr lvl="2" marR="0" rtl="0" algn="l">
              <a:spcBef>
                <a:spcPts val="200"/>
              </a:spcBef>
              <a:spcAft>
                <a:spcPts val="0"/>
              </a:spcAft>
              <a:buClr>
                <a:schemeClr val="dk1"/>
              </a:buClr>
              <a:buSzPts val="1300"/>
              <a:buFont typeface="Arial"/>
              <a:buChar char="–"/>
              <a:defRPr b="0" i="0" sz="1300" u="none" cap="none" strike="noStrike">
                <a:solidFill>
                  <a:schemeClr val="dk1"/>
                </a:solidFill>
                <a:latin typeface="Arial"/>
                <a:ea typeface="Arial"/>
                <a:cs typeface="Arial"/>
                <a:sym typeface="Arial"/>
              </a:defRPr>
            </a:lvl3pPr>
            <a:lvl4pPr lvl="3" marR="0" rtl="0" algn="l">
              <a:spcBef>
                <a:spcPts val="200"/>
              </a:spcBef>
              <a:spcAft>
                <a:spcPts val="0"/>
              </a:spcAft>
              <a:buClr>
                <a:schemeClr val="dk1"/>
              </a:buClr>
              <a:buSzPts val="1400"/>
              <a:buFont typeface="Arial"/>
              <a:buChar char="▫"/>
              <a:defRPr b="0" i="0" sz="1200" u="none" cap="none" strike="noStrike">
                <a:solidFill>
                  <a:schemeClr val="dk1"/>
                </a:solidFill>
                <a:latin typeface="Arial"/>
                <a:ea typeface="Arial"/>
                <a:cs typeface="Arial"/>
                <a:sym typeface="Arial"/>
              </a:defRPr>
            </a:lvl4pPr>
            <a:lvl5pPr lvl="4" marR="0" rtl="0" algn="l">
              <a:spcBef>
                <a:spcPts val="100"/>
              </a:spcBef>
              <a:spcAft>
                <a:spcPts val="0"/>
              </a:spcAft>
              <a:buClr>
                <a:schemeClr val="dk1"/>
              </a:buClr>
              <a:buSzPts val="1100"/>
              <a:buFont typeface="Noto Sans Symbols"/>
              <a:buChar char="−"/>
              <a:defRPr b="0" i="0" sz="1100" u="none" cap="none" strike="noStrike">
                <a:solidFill>
                  <a:schemeClr val="dk1"/>
                </a:solidFill>
                <a:latin typeface="Arial"/>
                <a:ea typeface="Arial"/>
                <a:cs typeface="Arial"/>
                <a:sym typeface="Arial"/>
              </a:defRPr>
            </a:lvl5pPr>
            <a:lvl6pPr lvl="5" marR="0" rtl="0" algn="l">
              <a:spcBef>
                <a:spcPts val="4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lvl="6" marR="0" rtl="0" algn="l">
              <a:spcBef>
                <a:spcPts val="4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lvl="7" marR="0" rtl="0" algn="l">
              <a:spcBef>
                <a:spcPts val="4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lvl="8" marR="0" rtl="0" algn="l">
              <a:spcBef>
                <a:spcPts val="4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ext and screenshot">
  <p:cSld name="Text and screenshot">
    <p:spTree>
      <p:nvGrpSpPr>
        <p:cNvPr id="396" name="Shape 396"/>
        <p:cNvGrpSpPr/>
        <p:nvPr/>
      </p:nvGrpSpPr>
      <p:grpSpPr>
        <a:xfrm>
          <a:off x="0" y="0"/>
          <a:ext cx="0" cy="0"/>
          <a:chOff x="0" y="0"/>
          <a:chExt cx="0" cy="0"/>
        </a:xfrm>
      </p:grpSpPr>
      <p:sp>
        <p:nvSpPr>
          <p:cNvPr id="397" name="Google Shape;397;p73"/>
          <p:cNvSpPr/>
          <p:nvPr>
            <p:ph idx="2" type="pic"/>
          </p:nvPr>
        </p:nvSpPr>
        <p:spPr>
          <a:xfrm>
            <a:off x="4770615" y="1201221"/>
            <a:ext cx="3994960" cy="3172500"/>
          </a:xfrm>
          <a:prstGeom prst="rect">
            <a:avLst/>
          </a:prstGeom>
          <a:solidFill>
            <a:schemeClr val="dk2">
              <a:alpha val="69803"/>
            </a:schemeClr>
          </a:solidFill>
          <a:ln>
            <a:noFill/>
          </a:ln>
        </p:spPr>
        <p:txBody>
          <a:bodyPr anchorCtr="0" anchor="t" bIns="0" lIns="0" spcFirstLastPara="1" rIns="0" wrap="square" tIns="1134000">
            <a:noAutofit/>
          </a:bodyPr>
          <a:lstStyle>
            <a:lvl1pPr lvl="0" marR="0" rtl="0" algn="ctr">
              <a:spcBef>
                <a:spcPts val="1400"/>
              </a:spcBef>
              <a:spcAft>
                <a:spcPts val="0"/>
              </a:spcAft>
              <a:buClr>
                <a:schemeClr val="accent1"/>
              </a:buClr>
              <a:buSzPts val="1000"/>
              <a:buFont typeface="Arial"/>
              <a:buNone/>
              <a:defRPr b="0" i="0" sz="1200" u="none" cap="none" strike="noStrike">
                <a:solidFill>
                  <a:schemeClr val="dk1"/>
                </a:solidFill>
                <a:latin typeface="Arial"/>
                <a:ea typeface="Arial"/>
                <a:cs typeface="Arial"/>
                <a:sym typeface="Arial"/>
              </a:defRPr>
            </a:lvl1pPr>
            <a:lvl2pPr lvl="1" marR="0" rtl="0" algn="l">
              <a:spcBef>
                <a:spcPts val="500"/>
              </a:spcBef>
              <a:spcAft>
                <a:spcPts val="0"/>
              </a:spcAft>
              <a:buClr>
                <a:schemeClr val="accent1"/>
              </a:buClr>
              <a:buSzPts val="1300"/>
              <a:buFont typeface="Noto Sans Symbols"/>
              <a:buChar char="▪"/>
              <a:defRPr b="0" i="0" sz="1300" u="none" cap="none" strike="noStrike">
                <a:solidFill>
                  <a:schemeClr val="dk1"/>
                </a:solidFill>
                <a:latin typeface="Arial"/>
                <a:ea typeface="Arial"/>
                <a:cs typeface="Arial"/>
                <a:sym typeface="Arial"/>
              </a:defRPr>
            </a:lvl2pPr>
            <a:lvl3pPr lvl="2" marR="0" rtl="0" algn="l">
              <a:spcBef>
                <a:spcPts val="200"/>
              </a:spcBef>
              <a:spcAft>
                <a:spcPts val="0"/>
              </a:spcAft>
              <a:buClr>
                <a:schemeClr val="dk1"/>
              </a:buClr>
              <a:buSzPts val="1300"/>
              <a:buFont typeface="Arial"/>
              <a:buChar char="–"/>
              <a:defRPr b="0" i="0" sz="1300" u="none" cap="none" strike="noStrike">
                <a:solidFill>
                  <a:schemeClr val="dk1"/>
                </a:solidFill>
                <a:latin typeface="Arial"/>
                <a:ea typeface="Arial"/>
                <a:cs typeface="Arial"/>
                <a:sym typeface="Arial"/>
              </a:defRPr>
            </a:lvl3pPr>
            <a:lvl4pPr lvl="3" marR="0" rtl="0" algn="l">
              <a:spcBef>
                <a:spcPts val="200"/>
              </a:spcBef>
              <a:spcAft>
                <a:spcPts val="0"/>
              </a:spcAft>
              <a:buClr>
                <a:schemeClr val="dk1"/>
              </a:buClr>
              <a:buSzPts val="1400"/>
              <a:buFont typeface="Arial"/>
              <a:buChar char="▫"/>
              <a:defRPr b="0" i="0" sz="1200" u="none" cap="none" strike="noStrike">
                <a:solidFill>
                  <a:schemeClr val="dk1"/>
                </a:solidFill>
                <a:latin typeface="Arial"/>
                <a:ea typeface="Arial"/>
                <a:cs typeface="Arial"/>
                <a:sym typeface="Arial"/>
              </a:defRPr>
            </a:lvl4pPr>
            <a:lvl5pPr lvl="4" marR="0" rtl="0" algn="l">
              <a:spcBef>
                <a:spcPts val="100"/>
              </a:spcBef>
              <a:spcAft>
                <a:spcPts val="0"/>
              </a:spcAft>
              <a:buClr>
                <a:schemeClr val="dk1"/>
              </a:buClr>
              <a:buSzPts val="1100"/>
              <a:buFont typeface="Noto Sans Symbols"/>
              <a:buChar char="−"/>
              <a:defRPr b="0" i="0" sz="1100" u="none" cap="none" strike="noStrike">
                <a:solidFill>
                  <a:schemeClr val="dk1"/>
                </a:solidFill>
                <a:latin typeface="Arial"/>
                <a:ea typeface="Arial"/>
                <a:cs typeface="Arial"/>
                <a:sym typeface="Arial"/>
              </a:defRPr>
            </a:lvl5pPr>
            <a:lvl6pPr lvl="5" marR="0" rtl="0" algn="l">
              <a:spcBef>
                <a:spcPts val="4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lvl="6" marR="0" rtl="0" algn="l">
              <a:spcBef>
                <a:spcPts val="4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lvl="7" marR="0" rtl="0" algn="l">
              <a:spcBef>
                <a:spcPts val="4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lvl="8" marR="0" rtl="0" algn="l">
              <a:spcBef>
                <a:spcPts val="4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98" name="Google Shape;398;p73"/>
          <p:cNvSpPr txBox="1"/>
          <p:nvPr>
            <p:ph idx="1" type="body"/>
          </p:nvPr>
        </p:nvSpPr>
        <p:spPr>
          <a:xfrm>
            <a:off x="377902" y="1215000"/>
            <a:ext cx="3994960" cy="3172500"/>
          </a:xfrm>
          <a:prstGeom prst="rect">
            <a:avLst/>
          </a:prstGeom>
          <a:noFill/>
          <a:ln>
            <a:noFill/>
          </a:ln>
        </p:spPr>
        <p:txBody>
          <a:bodyPr anchorCtr="0" anchor="t" bIns="0" lIns="0" spcFirstLastPara="1" rIns="0" wrap="square" tIns="0">
            <a:noAutofit/>
          </a:bodyPr>
          <a:lstStyle>
            <a:lvl1pPr indent="-228600" lvl="0" marL="457200" algn="l">
              <a:spcBef>
                <a:spcPts val="1300"/>
              </a:spcBef>
              <a:spcAft>
                <a:spcPts val="0"/>
              </a:spcAft>
              <a:buSzPts val="1200"/>
              <a:buFont typeface="Arial"/>
              <a:buNone/>
              <a:defRPr/>
            </a:lvl1pPr>
            <a:lvl2pPr indent="-317500" lvl="1" marL="914400" algn="l">
              <a:spcBef>
                <a:spcPts val="500"/>
              </a:spcBef>
              <a:spcAft>
                <a:spcPts val="0"/>
              </a:spcAft>
              <a:buSzPts val="1400"/>
              <a:buChar char="▪"/>
              <a:defRPr/>
            </a:lvl2pPr>
            <a:lvl3pPr indent="-317500" lvl="2" marL="1371600" algn="l">
              <a:spcBef>
                <a:spcPts val="200"/>
              </a:spcBef>
              <a:spcAft>
                <a:spcPts val="0"/>
              </a:spcAft>
              <a:buSzPts val="1400"/>
              <a:buChar char="–"/>
              <a:defRPr/>
            </a:lvl3pPr>
            <a:lvl4pPr indent="-330200" lvl="3" marL="1828800" algn="l">
              <a:spcBef>
                <a:spcPts val="200"/>
              </a:spcBef>
              <a:spcAft>
                <a:spcPts val="0"/>
              </a:spcAft>
              <a:buSzPts val="1600"/>
              <a:buChar char="▫"/>
              <a:defRPr/>
            </a:lvl4pPr>
            <a:lvl5pPr indent="-317500" lvl="4" marL="2286000" algn="l">
              <a:spcBef>
                <a:spcPts val="100"/>
              </a:spcBef>
              <a:spcAft>
                <a:spcPts val="0"/>
              </a:spcAft>
              <a:buSzPts val="1400"/>
              <a:buChar char="−"/>
              <a:defRPr/>
            </a:lvl5pPr>
            <a:lvl6pPr indent="-317500" lvl="5" marL="2743200" algn="l">
              <a:spcBef>
                <a:spcPts val="300"/>
              </a:spcBef>
              <a:spcAft>
                <a:spcPts val="0"/>
              </a:spcAft>
              <a:buClr>
                <a:schemeClr val="dk1"/>
              </a:buClr>
              <a:buSzPts val="1400"/>
              <a:buChar char="•"/>
              <a:defRPr/>
            </a:lvl6pPr>
            <a:lvl7pPr indent="-317500" lvl="6" marL="3200400" algn="l">
              <a:spcBef>
                <a:spcPts val="300"/>
              </a:spcBef>
              <a:spcAft>
                <a:spcPts val="0"/>
              </a:spcAft>
              <a:buClr>
                <a:schemeClr val="dk1"/>
              </a:buClr>
              <a:buSzPts val="1400"/>
              <a:buChar char="•"/>
              <a:defRPr/>
            </a:lvl7pPr>
            <a:lvl8pPr indent="-317500" lvl="7" marL="3657600" algn="l">
              <a:spcBef>
                <a:spcPts val="300"/>
              </a:spcBef>
              <a:spcAft>
                <a:spcPts val="0"/>
              </a:spcAft>
              <a:buClr>
                <a:schemeClr val="dk1"/>
              </a:buClr>
              <a:buSzPts val="1400"/>
              <a:buChar char="•"/>
              <a:defRPr/>
            </a:lvl8pPr>
            <a:lvl9pPr indent="-317500" lvl="8" marL="4114800" algn="l">
              <a:spcBef>
                <a:spcPts val="300"/>
              </a:spcBef>
              <a:spcAft>
                <a:spcPts val="0"/>
              </a:spcAft>
              <a:buClr>
                <a:schemeClr val="dk1"/>
              </a:buClr>
              <a:buSzPts val="1400"/>
              <a:buChar char="•"/>
              <a:defRPr/>
            </a:lvl9pPr>
          </a:lstStyle>
          <a:p/>
        </p:txBody>
      </p:sp>
      <p:sp>
        <p:nvSpPr>
          <p:cNvPr id="399" name="Google Shape;399;p73"/>
          <p:cNvSpPr txBox="1"/>
          <p:nvPr>
            <p:ph type="title"/>
          </p:nvPr>
        </p:nvSpPr>
        <p:spPr>
          <a:xfrm>
            <a:off x="377903" y="378000"/>
            <a:ext cx="8387673" cy="276999"/>
          </a:xfrm>
          <a:prstGeom prst="rect">
            <a:avLst/>
          </a:prstGeom>
          <a:noFill/>
          <a:ln>
            <a:noFill/>
          </a:ln>
        </p:spPr>
        <p:txBody>
          <a:bodyPr anchorCtr="0" anchor="t" bIns="0" lIns="0" spcFirstLastPara="1" rIns="0" wrap="square" tIns="0">
            <a:noAutofit/>
          </a:bodyPr>
          <a:lstStyle>
            <a:lvl1pPr lvl="0" algn="l">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p:cSld name="Title and Content">
    <p:spTree>
      <p:nvGrpSpPr>
        <p:cNvPr id="400" name="Shape 400"/>
        <p:cNvGrpSpPr/>
        <p:nvPr/>
      </p:nvGrpSpPr>
      <p:grpSpPr>
        <a:xfrm>
          <a:off x="0" y="0"/>
          <a:ext cx="0" cy="0"/>
          <a:chOff x="0" y="0"/>
          <a:chExt cx="0" cy="0"/>
        </a:xfrm>
      </p:grpSpPr>
      <p:sp>
        <p:nvSpPr>
          <p:cNvPr id="401" name="Google Shape;401;p74"/>
          <p:cNvSpPr txBox="1"/>
          <p:nvPr>
            <p:ph idx="1" type="body"/>
          </p:nvPr>
        </p:nvSpPr>
        <p:spPr>
          <a:xfrm>
            <a:off x="377902" y="1215000"/>
            <a:ext cx="8386716" cy="3172500"/>
          </a:xfrm>
          <a:prstGeom prst="rect">
            <a:avLst/>
          </a:prstGeom>
          <a:solidFill>
            <a:schemeClr val="dk2">
              <a:alpha val="69803"/>
            </a:schemeClr>
          </a:solidFill>
          <a:ln>
            <a:noFill/>
          </a:ln>
        </p:spPr>
        <p:txBody>
          <a:bodyPr anchorCtr="0" anchor="t" bIns="0" lIns="0" spcFirstLastPara="1" rIns="0" wrap="square" tIns="1026000">
            <a:noAutofit/>
          </a:bodyPr>
          <a:lstStyle>
            <a:lvl1pPr indent="-228600" lvl="0" marL="457200" algn="ctr">
              <a:spcBef>
                <a:spcPts val="1300"/>
              </a:spcBef>
              <a:spcAft>
                <a:spcPts val="0"/>
              </a:spcAft>
              <a:buSzPts val="800"/>
              <a:buFont typeface="Arial"/>
              <a:buNone/>
              <a:defRPr b="0" sz="1100"/>
            </a:lvl1pPr>
            <a:lvl2pPr indent="-317500" lvl="1" marL="914400" algn="l">
              <a:spcBef>
                <a:spcPts val="500"/>
              </a:spcBef>
              <a:spcAft>
                <a:spcPts val="0"/>
              </a:spcAft>
              <a:buSzPts val="1400"/>
              <a:buChar char="▪"/>
              <a:defRPr/>
            </a:lvl2pPr>
            <a:lvl3pPr indent="-317500" lvl="2" marL="1371600" algn="l">
              <a:spcBef>
                <a:spcPts val="200"/>
              </a:spcBef>
              <a:spcAft>
                <a:spcPts val="0"/>
              </a:spcAft>
              <a:buSzPts val="1400"/>
              <a:buChar char="–"/>
              <a:defRPr/>
            </a:lvl3pPr>
            <a:lvl4pPr indent="-330200" lvl="3" marL="1828800" algn="l">
              <a:spcBef>
                <a:spcPts val="200"/>
              </a:spcBef>
              <a:spcAft>
                <a:spcPts val="0"/>
              </a:spcAft>
              <a:buSzPts val="1600"/>
              <a:buChar char="▫"/>
              <a:defRPr/>
            </a:lvl4pPr>
            <a:lvl5pPr indent="-317500" lvl="4" marL="2286000" algn="l">
              <a:spcBef>
                <a:spcPts val="100"/>
              </a:spcBef>
              <a:spcAft>
                <a:spcPts val="0"/>
              </a:spcAft>
              <a:buSzPts val="1400"/>
              <a:buChar char="−"/>
              <a:defRPr/>
            </a:lvl5pPr>
            <a:lvl6pPr indent="-317500" lvl="5" marL="2743200" algn="l">
              <a:spcBef>
                <a:spcPts val="300"/>
              </a:spcBef>
              <a:spcAft>
                <a:spcPts val="0"/>
              </a:spcAft>
              <a:buClr>
                <a:schemeClr val="dk1"/>
              </a:buClr>
              <a:buSzPts val="1400"/>
              <a:buChar char="•"/>
              <a:defRPr/>
            </a:lvl6pPr>
            <a:lvl7pPr indent="-317500" lvl="6" marL="3200400" algn="l">
              <a:spcBef>
                <a:spcPts val="300"/>
              </a:spcBef>
              <a:spcAft>
                <a:spcPts val="0"/>
              </a:spcAft>
              <a:buClr>
                <a:schemeClr val="dk1"/>
              </a:buClr>
              <a:buSzPts val="1400"/>
              <a:buChar char="•"/>
              <a:defRPr/>
            </a:lvl7pPr>
            <a:lvl8pPr indent="-317500" lvl="7" marL="3657600" algn="l">
              <a:spcBef>
                <a:spcPts val="300"/>
              </a:spcBef>
              <a:spcAft>
                <a:spcPts val="0"/>
              </a:spcAft>
              <a:buClr>
                <a:schemeClr val="dk1"/>
              </a:buClr>
              <a:buSzPts val="1400"/>
              <a:buChar char="•"/>
              <a:defRPr/>
            </a:lvl8pPr>
            <a:lvl9pPr indent="-317500" lvl="8" marL="4114800" algn="l">
              <a:spcBef>
                <a:spcPts val="300"/>
              </a:spcBef>
              <a:spcAft>
                <a:spcPts val="0"/>
              </a:spcAft>
              <a:buClr>
                <a:schemeClr val="dk1"/>
              </a:buClr>
              <a:buSzPts val="1400"/>
              <a:buChar char="•"/>
              <a:defRPr/>
            </a:lvl9pPr>
          </a:lstStyle>
          <a:p/>
        </p:txBody>
      </p:sp>
      <p:sp>
        <p:nvSpPr>
          <p:cNvPr id="402" name="Google Shape;402;p74"/>
          <p:cNvSpPr txBox="1"/>
          <p:nvPr>
            <p:ph type="title"/>
          </p:nvPr>
        </p:nvSpPr>
        <p:spPr>
          <a:xfrm>
            <a:off x="377903" y="378000"/>
            <a:ext cx="8387673" cy="276999"/>
          </a:xfrm>
          <a:prstGeom prst="rect">
            <a:avLst/>
          </a:prstGeom>
          <a:noFill/>
          <a:ln>
            <a:noFill/>
          </a:ln>
        </p:spPr>
        <p:txBody>
          <a:bodyPr anchorCtr="0" anchor="t" bIns="0" lIns="0" spcFirstLastPara="1" rIns="0" wrap="square" tIns="0">
            <a:noAutofit/>
          </a:bodyPr>
          <a:lstStyle>
            <a:lvl1pPr lvl="0" algn="l">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with motion band">
  <p:cSld name="Blank with motion band">
    <p:spTree>
      <p:nvGrpSpPr>
        <p:cNvPr id="403" name="Shape 403"/>
        <p:cNvGrpSpPr/>
        <p:nvPr/>
      </p:nvGrpSpPr>
      <p:grpSpPr>
        <a:xfrm>
          <a:off x="0" y="0"/>
          <a:ext cx="0" cy="0"/>
          <a:chOff x="0" y="0"/>
          <a:chExt cx="0" cy="0"/>
        </a:xfrm>
      </p:grpSpPr>
      <p:sp>
        <p:nvSpPr>
          <p:cNvPr id="404" name="Google Shape;404;p75"/>
          <p:cNvSpPr/>
          <p:nvPr/>
        </p:nvSpPr>
        <p:spPr>
          <a:xfrm>
            <a:off x="177119" y="857052"/>
            <a:ext cx="8844517" cy="165697"/>
          </a:xfrm>
          <a:prstGeom prst="rect">
            <a:avLst/>
          </a:prstGeom>
          <a:solidFill>
            <a:schemeClr val="lt1"/>
          </a:solidFill>
          <a:ln>
            <a:noFill/>
          </a:ln>
        </p:spPr>
        <p:txBody>
          <a:bodyPr anchorCtr="0" anchor="ctr" bIns="53975" lIns="67475" spcFirstLastPara="1" rIns="67475" wrap="square" tIns="53975">
            <a:noAutofit/>
          </a:bodyPr>
          <a:lstStyle/>
          <a:p>
            <a:pPr indent="0" lvl="0" marL="0" marR="0" rtl="0" algn="ctr">
              <a:lnSpc>
                <a:spcPct val="100000"/>
              </a:lnSpc>
              <a:spcBef>
                <a:spcPts val="0"/>
              </a:spcBef>
              <a:spcAft>
                <a:spcPts val="0"/>
              </a:spcAft>
              <a:buNone/>
            </a:pPr>
            <a:r>
              <a:t/>
            </a:r>
            <a:endParaRPr b="0" i="0" sz="1500" u="none" cap="none" strike="noStrike">
              <a:solidFill>
                <a:schemeClr val="dk1"/>
              </a:solidFill>
              <a:latin typeface="Arial"/>
              <a:ea typeface="Arial"/>
              <a:cs typeface="Arial"/>
              <a:sym typeface="Arial"/>
            </a:endParaRPr>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showMasterSp="0">
  <p:cSld name="Blank">
    <p:spTree>
      <p:nvGrpSpPr>
        <p:cNvPr id="405" name="Shape 405"/>
        <p:cNvGrpSpPr/>
        <p:nvPr/>
      </p:nvGrpSpPr>
      <p:grpSpPr>
        <a:xfrm>
          <a:off x="0" y="0"/>
          <a:ext cx="0" cy="0"/>
          <a:chOff x="0" y="0"/>
          <a:chExt cx="0" cy="0"/>
        </a:xfrm>
      </p:grpSpPr>
    </p:spTree>
  </p:cSld>
  <p:clrMapOvr>
    <a:masterClrMapping/>
  </p:clrMapOvr>
</p:sldLayout>
</file>

<file path=ppt/slideLayouts/slideLayout7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hank you and contact information" showMasterSp="0">
  <p:cSld name="Thank you and contact information">
    <p:spTree>
      <p:nvGrpSpPr>
        <p:cNvPr id="406" name="Shape 406"/>
        <p:cNvGrpSpPr/>
        <p:nvPr/>
      </p:nvGrpSpPr>
      <p:grpSpPr>
        <a:xfrm>
          <a:off x="0" y="0"/>
          <a:ext cx="0" cy="0"/>
          <a:chOff x="0" y="0"/>
          <a:chExt cx="0" cy="0"/>
        </a:xfrm>
      </p:grpSpPr>
      <p:sp>
        <p:nvSpPr>
          <p:cNvPr id="407" name="Google Shape;407;p77"/>
          <p:cNvSpPr txBox="1"/>
          <p:nvPr>
            <p:ph idx="1" type="body"/>
          </p:nvPr>
        </p:nvSpPr>
        <p:spPr>
          <a:xfrm>
            <a:off x="377902" y="2179115"/>
            <a:ext cx="3994960" cy="1875758"/>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000"/>
              <a:buFont typeface="Arial"/>
              <a:buNone/>
              <a:defRPr b="0" sz="1200"/>
            </a:lvl1pPr>
            <a:lvl2pPr indent="-228600" lvl="1" marL="914400" algn="l">
              <a:spcBef>
                <a:spcPts val="900"/>
              </a:spcBef>
              <a:spcAft>
                <a:spcPts val="0"/>
              </a:spcAft>
              <a:buSzPts val="1200"/>
              <a:buNone/>
              <a:defRPr b="0" sz="1200"/>
            </a:lvl2pPr>
            <a:lvl3pPr indent="-317500" lvl="2" marL="1371600" algn="l">
              <a:spcBef>
                <a:spcPts val="200"/>
              </a:spcBef>
              <a:spcAft>
                <a:spcPts val="0"/>
              </a:spcAft>
              <a:buSzPts val="1400"/>
              <a:buChar char="–"/>
              <a:defRPr/>
            </a:lvl3pPr>
            <a:lvl4pPr indent="-330200" lvl="3" marL="1828800" algn="l">
              <a:spcBef>
                <a:spcPts val="200"/>
              </a:spcBef>
              <a:spcAft>
                <a:spcPts val="0"/>
              </a:spcAft>
              <a:buSzPts val="1600"/>
              <a:buChar char="▫"/>
              <a:defRPr/>
            </a:lvl4pPr>
            <a:lvl5pPr indent="-317500" lvl="4" marL="2286000" algn="l">
              <a:spcBef>
                <a:spcPts val="100"/>
              </a:spcBef>
              <a:spcAft>
                <a:spcPts val="0"/>
              </a:spcAft>
              <a:buSzPts val="1400"/>
              <a:buChar char="−"/>
              <a:defRPr/>
            </a:lvl5pPr>
            <a:lvl6pPr indent="-317500" lvl="5" marL="2743200" algn="l">
              <a:spcBef>
                <a:spcPts val="300"/>
              </a:spcBef>
              <a:spcAft>
                <a:spcPts val="0"/>
              </a:spcAft>
              <a:buClr>
                <a:schemeClr val="dk1"/>
              </a:buClr>
              <a:buSzPts val="1400"/>
              <a:buChar char="•"/>
              <a:defRPr/>
            </a:lvl6pPr>
            <a:lvl7pPr indent="-317500" lvl="6" marL="3200400" algn="l">
              <a:spcBef>
                <a:spcPts val="300"/>
              </a:spcBef>
              <a:spcAft>
                <a:spcPts val="0"/>
              </a:spcAft>
              <a:buClr>
                <a:schemeClr val="dk1"/>
              </a:buClr>
              <a:buSzPts val="1400"/>
              <a:buChar char="•"/>
              <a:defRPr/>
            </a:lvl7pPr>
            <a:lvl8pPr indent="-317500" lvl="7" marL="3657600" algn="l">
              <a:spcBef>
                <a:spcPts val="300"/>
              </a:spcBef>
              <a:spcAft>
                <a:spcPts val="0"/>
              </a:spcAft>
              <a:buClr>
                <a:schemeClr val="dk1"/>
              </a:buClr>
              <a:buSzPts val="1400"/>
              <a:buChar char="•"/>
              <a:defRPr/>
            </a:lvl8pPr>
            <a:lvl9pPr indent="-317500" lvl="8" marL="4114800" algn="l">
              <a:spcBef>
                <a:spcPts val="300"/>
              </a:spcBef>
              <a:spcAft>
                <a:spcPts val="0"/>
              </a:spcAft>
              <a:buClr>
                <a:schemeClr val="dk1"/>
              </a:buClr>
              <a:buSzPts val="1400"/>
              <a:buChar char="•"/>
              <a:defRPr/>
            </a:lvl9pPr>
          </a:lstStyle>
          <a:p/>
        </p:txBody>
      </p:sp>
      <p:sp>
        <p:nvSpPr>
          <p:cNvPr id="408" name="Google Shape;408;p77"/>
          <p:cNvSpPr txBox="1"/>
          <p:nvPr>
            <p:ph type="ctrTitle"/>
          </p:nvPr>
        </p:nvSpPr>
        <p:spPr>
          <a:xfrm>
            <a:off x="377902" y="1100257"/>
            <a:ext cx="3994960" cy="692337"/>
          </a:xfrm>
          <a:prstGeom prst="rect">
            <a:avLst/>
          </a:prstGeom>
          <a:noFill/>
          <a:ln>
            <a:noFill/>
          </a:ln>
        </p:spPr>
        <p:txBody>
          <a:bodyPr anchorCtr="0" anchor="t" bIns="0" lIns="0" spcFirstLastPara="1" rIns="0" wrap="square" tIns="0">
            <a:noAutofit/>
          </a:bodyPr>
          <a:lstStyle>
            <a:lvl1pPr lvl="0" algn="l">
              <a:spcBef>
                <a:spcPts val="0"/>
              </a:spcBef>
              <a:spcAft>
                <a:spcPts val="0"/>
              </a:spcAft>
              <a:buClr>
                <a:schemeClr val="accent1"/>
              </a:buClr>
              <a:buSzPts val="4100"/>
              <a:buFont typeface="Arial"/>
              <a:buNone/>
              <a:defRPr sz="4100">
                <a:solidFill>
                  <a:schemeClr val="accent1"/>
                </a:solidFill>
                <a:latin typeface="Arial"/>
                <a:ea typeface="Arial"/>
                <a:cs typeface="Arial"/>
                <a:sym typeface="Aria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pic>
        <p:nvPicPr>
          <p:cNvPr id="409" name="Google Shape;409;p77"/>
          <p:cNvPicPr preferRelativeResize="0"/>
          <p:nvPr/>
        </p:nvPicPr>
        <p:blipFill rotWithShape="1">
          <a:blip r:embed="rId2">
            <a:alphaModFix/>
          </a:blip>
          <a:srcRect b="0" l="0" r="0" t="0"/>
          <a:stretch/>
        </p:blipFill>
        <p:spPr>
          <a:xfrm>
            <a:off x="377902" y="4495500"/>
            <a:ext cx="1183538" cy="270000"/>
          </a:xfrm>
          <a:prstGeom prst="rect">
            <a:avLst/>
          </a:prstGeom>
          <a:noFill/>
          <a:ln>
            <a:noFill/>
          </a:ln>
        </p:spPr>
      </p:pic>
    </p:spTree>
  </p:cSld>
  <p:clrMapOvr>
    <a:masterClrMapping/>
  </p:clrMapOvr>
</p:sldLayout>
</file>

<file path=ppt/slideLayouts/slideLayout7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pyright german" showMasterSp="0">
  <p:cSld name="Copyright german">
    <p:spTree>
      <p:nvGrpSpPr>
        <p:cNvPr id="410" name="Shape 410"/>
        <p:cNvGrpSpPr/>
        <p:nvPr/>
      </p:nvGrpSpPr>
      <p:grpSpPr>
        <a:xfrm>
          <a:off x="0" y="0"/>
          <a:ext cx="0" cy="0"/>
          <a:chOff x="0" y="0"/>
          <a:chExt cx="0" cy="0"/>
        </a:xfrm>
      </p:grpSpPr>
      <p:sp>
        <p:nvSpPr>
          <p:cNvPr id="411" name="Google Shape;411;p78"/>
          <p:cNvSpPr txBox="1"/>
          <p:nvPr/>
        </p:nvSpPr>
        <p:spPr>
          <a:xfrm>
            <a:off x="377902" y="1215000"/>
            <a:ext cx="8386716" cy="2873198"/>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 sz="800">
                <a:solidFill>
                  <a:schemeClr val="dk1"/>
                </a:solidFill>
                <a:latin typeface="Arial"/>
                <a:ea typeface="Arial"/>
                <a:cs typeface="Arial"/>
                <a:sym typeface="Arial"/>
              </a:rPr>
              <a:t>Weitergabe und Vervielfältigung dieser Publikation oder von Teilen daraus sind, zu welchem Zweck und in welcher Form auch immer, ohne die ausdrückliche schriftliche Genehmigung durch SAP SE oder ein SAP-Konzernunternehmen nicht gestattet.</a:t>
            </a:r>
            <a:endParaRPr sz="1100"/>
          </a:p>
          <a:p>
            <a:pPr indent="0" lvl="0" marL="0" marR="0" rtl="0" algn="l">
              <a:spcBef>
                <a:spcPts val="900"/>
              </a:spcBef>
              <a:spcAft>
                <a:spcPts val="0"/>
              </a:spcAft>
              <a:buNone/>
            </a:pPr>
            <a:r>
              <a:rPr lang="en" sz="800">
                <a:solidFill>
                  <a:schemeClr val="dk1"/>
                </a:solidFill>
                <a:latin typeface="Arial"/>
                <a:ea typeface="Arial"/>
                <a:cs typeface="Arial"/>
                <a:sym typeface="Arial"/>
              </a:rPr>
              <a:t>In dieser Publikation enthaltene Informationen können ohne vorherige Ankündigung geändert werden. Die von SAP SE oder deren Vertriebsfirmen angebotenen Softwareprodukte können Softwarekomponenten auch anderer Softwarehersteller enthalten. Produkte können länderspezifische Unterschiede aufweisen.</a:t>
            </a:r>
            <a:endParaRPr sz="1100"/>
          </a:p>
          <a:p>
            <a:pPr indent="0" lvl="0" marL="0" marR="0" rtl="0" algn="l">
              <a:spcBef>
                <a:spcPts val="900"/>
              </a:spcBef>
              <a:spcAft>
                <a:spcPts val="0"/>
              </a:spcAft>
              <a:buNone/>
            </a:pPr>
            <a:r>
              <a:rPr lang="en" sz="800">
                <a:solidFill>
                  <a:schemeClr val="dk1"/>
                </a:solidFill>
                <a:latin typeface="Arial"/>
                <a:ea typeface="Arial"/>
                <a:cs typeface="Arial"/>
                <a:sym typeface="Arial"/>
              </a:rPr>
              <a:t>Die vorliegenden Unterlagen werden von der SAP SE oder einem SAP-Konzernunternehmen bereitgestellt und dienen ausschließlich zu Informationszwecken. </a:t>
            </a:r>
            <a:br>
              <a:rPr lang="en" sz="800">
                <a:solidFill>
                  <a:schemeClr val="dk1"/>
                </a:solidFill>
                <a:latin typeface="Arial"/>
                <a:ea typeface="Arial"/>
                <a:cs typeface="Arial"/>
                <a:sym typeface="Arial"/>
              </a:rPr>
            </a:br>
            <a:r>
              <a:rPr lang="en" sz="800">
                <a:solidFill>
                  <a:schemeClr val="dk1"/>
                </a:solidFill>
                <a:latin typeface="Arial"/>
                <a:ea typeface="Arial"/>
                <a:cs typeface="Arial"/>
                <a:sym typeface="Arial"/>
              </a:rPr>
              <a:t>Die SAP SE oder ihre Konzernunternehmen übernehmen keinerlei Haftung oder Gewährleistung für Fehler oder Unvollständigkeiten in dieser Publikation. </a:t>
            </a:r>
            <a:br>
              <a:rPr lang="en" sz="800">
                <a:solidFill>
                  <a:schemeClr val="dk1"/>
                </a:solidFill>
                <a:latin typeface="Arial"/>
                <a:ea typeface="Arial"/>
                <a:cs typeface="Arial"/>
                <a:sym typeface="Arial"/>
              </a:rPr>
            </a:br>
            <a:r>
              <a:rPr lang="en" sz="800">
                <a:solidFill>
                  <a:schemeClr val="dk1"/>
                </a:solidFill>
                <a:latin typeface="Arial"/>
                <a:ea typeface="Arial"/>
                <a:cs typeface="Arial"/>
                <a:sym typeface="Arial"/>
              </a:rPr>
              <a:t>Die SAP SE 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endParaRPr sz="1100"/>
          </a:p>
          <a:p>
            <a:pPr indent="0" lvl="0" marL="0" marR="0" rtl="0" algn="l">
              <a:spcBef>
                <a:spcPts val="900"/>
              </a:spcBef>
              <a:spcAft>
                <a:spcPts val="0"/>
              </a:spcAft>
              <a:buNone/>
            </a:pPr>
            <a:r>
              <a:rPr lang="en" sz="800">
                <a:solidFill>
                  <a:schemeClr val="dk1"/>
                </a:solidFill>
                <a:latin typeface="Arial"/>
                <a:ea typeface="Arial"/>
                <a:cs typeface="Arial"/>
                <a:sym typeface="Arial"/>
              </a:rPr>
              <a:t>Insbesondere sind die SAP SE 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die Strategie und etwaige künftige Entwicklungen, Produkte und/oder Plattformen der SAP SE oder ihrer Konzernunternehmen können von der SAP SE oder ihren Konzernunternehmen jederzeit und ohne Angabe von Gründen unangekündigt geändert werden. 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Dem Leser wird empfohlen, diesen vorausschauenden Aussagen kein übertriebenes Vertrauen zu schenken und sich bei Kaufentscheidungen nicht auf sie zu stützen.</a:t>
            </a:r>
            <a:endParaRPr sz="1100"/>
          </a:p>
          <a:p>
            <a:pPr indent="0" lvl="0" marL="0" marR="0" rtl="0" algn="l">
              <a:spcBef>
                <a:spcPts val="900"/>
              </a:spcBef>
              <a:spcAft>
                <a:spcPts val="0"/>
              </a:spcAft>
              <a:buNone/>
            </a:pPr>
            <a:r>
              <a:rPr lang="en" sz="800">
                <a:solidFill>
                  <a:schemeClr val="dk1"/>
                </a:solidFill>
                <a:latin typeface="Arial"/>
                <a:ea typeface="Arial"/>
                <a:cs typeface="Arial"/>
                <a:sym typeface="Arial"/>
              </a:rPr>
              <a:t>SAP und andere in diesem Dokument erwähnte Produkte und Dienstleistungen von SAP sowie die dazugehörigen Logos sind Marken oder eingetragene Marken der SAP SE </a:t>
            </a:r>
            <a:br>
              <a:rPr lang="en" sz="800">
                <a:solidFill>
                  <a:schemeClr val="dk1"/>
                </a:solidFill>
                <a:latin typeface="Arial"/>
                <a:ea typeface="Arial"/>
                <a:cs typeface="Arial"/>
                <a:sym typeface="Arial"/>
              </a:rPr>
            </a:br>
            <a:r>
              <a:rPr lang="en" sz="800">
                <a:solidFill>
                  <a:schemeClr val="dk1"/>
                </a:solidFill>
                <a:latin typeface="Arial"/>
                <a:ea typeface="Arial"/>
                <a:cs typeface="Arial"/>
                <a:sym typeface="Arial"/>
              </a:rPr>
              <a:t>(oder von einem SAP-Konzernunternehmen) in Deutschland und verschiedenen anderen Ländern weltweit. Alle anderen Namen von Produkten und Dienstleistungen sind Marken der jeweiligen Firmen. </a:t>
            </a:r>
            <a:br>
              <a:rPr lang="en" sz="800">
                <a:solidFill>
                  <a:schemeClr val="dk1"/>
                </a:solidFill>
                <a:latin typeface="Arial"/>
                <a:ea typeface="Arial"/>
                <a:cs typeface="Arial"/>
                <a:sym typeface="Arial"/>
              </a:rPr>
            </a:br>
            <a:r>
              <a:rPr lang="en" sz="800">
                <a:solidFill>
                  <a:schemeClr val="dk1"/>
                </a:solidFill>
                <a:latin typeface="Arial"/>
                <a:ea typeface="Arial"/>
                <a:cs typeface="Arial"/>
                <a:sym typeface="Arial"/>
              </a:rPr>
              <a:t>Zusätzliche Informationen zur Marke und Vermerke finden Sie auf der Seite </a:t>
            </a:r>
            <a:r>
              <a:rPr lang="en" sz="800" u="sng">
                <a:solidFill>
                  <a:schemeClr val="hlink"/>
                </a:solidFill>
                <a:latin typeface="Arial"/>
                <a:ea typeface="Arial"/>
                <a:cs typeface="Arial"/>
                <a:sym typeface="Arial"/>
                <a:hlinkClick r:id="rId2"/>
              </a:rPr>
              <a:t>http://www.sap.com/corporate-de/legal/copyright/index.epx</a:t>
            </a:r>
            <a:endParaRPr sz="800">
              <a:solidFill>
                <a:schemeClr val="dk1"/>
              </a:solidFill>
              <a:latin typeface="Arial"/>
              <a:ea typeface="Arial"/>
              <a:cs typeface="Arial"/>
              <a:sym typeface="Arial"/>
            </a:endParaRPr>
          </a:p>
        </p:txBody>
      </p:sp>
      <p:sp>
        <p:nvSpPr>
          <p:cNvPr id="412" name="Google Shape;412;p78"/>
          <p:cNvSpPr txBox="1"/>
          <p:nvPr/>
        </p:nvSpPr>
        <p:spPr>
          <a:xfrm>
            <a:off x="377902" y="539875"/>
            <a:ext cx="8386716" cy="276934"/>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Arial"/>
              <a:buNone/>
            </a:pPr>
            <a:r>
              <a:rPr b="0" lang="en" sz="1800">
                <a:solidFill>
                  <a:schemeClr val="dk1"/>
                </a:solidFill>
                <a:latin typeface="Arial"/>
                <a:ea typeface="Arial"/>
                <a:cs typeface="Arial"/>
                <a:sym typeface="Arial"/>
              </a:rPr>
              <a:t>© 2019 SAP SE oder ein SAP-Konzernunternehmen. Alle Rechte vorbehalten.</a:t>
            </a:r>
            <a:endParaRPr sz="1100"/>
          </a:p>
        </p:txBody>
      </p:sp>
      <p:grpSp>
        <p:nvGrpSpPr>
          <p:cNvPr id="413" name="Google Shape;413;p78"/>
          <p:cNvGrpSpPr/>
          <p:nvPr/>
        </p:nvGrpSpPr>
        <p:grpSpPr>
          <a:xfrm>
            <a:off x="0" y="0"/>
            <a:ext cx="9145219" cy="188957"/>
            <a:chOff x="0" y="0"/>
            <a:chExt cx="12196800" cy="251942"/>
          </a:xfrm>
        </p:grpSpPr>
        <p:sp>
          <p:nvSpPr>
            <p:cNvPr id="414" name="Google Shape;414;p78"/>
            <p:cNvSpPr/>
            <p:nvPr/>
          </p:nvSpPr>
          <p:spPr>
            <a:xfrm>
              <a:off x="0" y="0"/>
              <a:ext cx="12196800" cy="251942"/>
            </a:xfrm>
            <a:prstGeom prst="rect">
              <a:avLst/>
            </a:prstGeom>
            <a:solidFill>
              <a:srgbClr val="000000"/>
            </a:solidFill>
            <a:ln>
              <a:noFill/>
            </a:ln>
          </p:spPr>
          <p:txBody>
            <a:bodyPr anchorCtr="0" anchor="ctr" bIns="54000" lIns="67500" spcFirstLastPara="1" rIns="67500" wrap="square" tIns="54000">
              <a:noAutofit/>
            </a:bodyPr>
            <a:lstStyle/>
            <a:p>
              <a:pPr indent="0" lvl="0" marL="0" marR="0" rtl="0" algn="ctr">
                <a:lnSpc>
                  <a:spcPct val="100000"/>
                </a:lnSpc>
                <a:spcBef>
                  <a:spcPts val="0"/>
                </a:spcBef>
                <a:spcAft>
                  <a:spcPts val="0"/>
                </a:spcAft>
                <a:buNone/>
              </a:pPr>
              <a:r>
                <a:t/>
              </a:r>
              <a:endParaRPr b="0" i="0" sz="1500" u="none" cap="none" strike="noStrike">
                <a:solidFill>
                  <a:schemeClr val="dk1"/>
                </a:solidFill>
                <a:latin typeface="Arial"/>
                <a:ea typeface="Arial"/>
                <a:cs typeface="Arial"/>
                <a:sym typeface="Arial"/>
              </a:endParaRPr>
            </a:p>
          </p:txBody>
        </p:sp>
        <p:grpSp>
          <p:nvGrpSpPr>
            <p:cNvPr id="415" name="Google Shape;415;p78"/>
            <p:cNvGrpSpPr/>
            <p:nvPr/>
          </p:nvGrpSpPr>
          <p:grpSpPr>
            <a:xfrm>
              <a:off x="10683752" y="0"/>
              <a:ext cx="1513048" cy="251942"/>
              <a:chOff x="10682127" y="0"/>
              <a:chExt cx="1513048" cy="252000"/>
            </a:xfrm>
          </p:grpSpPr>
          <p:sp>
            <p:nvSpPr>
              <p:cNvPr id="416" name="Google Shape;416;p78"/>
              <p:cNvSpPr/>
              <p:nvPr/>
            </p:nvSpPr>
            <p:spPr>
              <a:xfrm>
                <a:off x="11691175" y="0"/>
                <a:ext cx="504000" cy="252000"/>
              </a:xfrm>
              <a:prstGeom prst="rect">
                <a:avLst/>
              </a:prstGeom>
              <a:solidFill>
                <a:schemeClr val="accent1"/>
              </a:solidFill>
              <a:ln>
                <a:noFill/>
              </a:ln>
            </p:spPr>
            <p:txBody>
              <a:bodyPr anchorCtr="0" anchor="ctr" bIns="54000" lIns="67500" spcFirstLastPara="1" rIns="67500" wrap="square" tIns="54000">
                <a:noAutofit/>
              </a:bodyPr>
              <a:lstStyle/>
              <a:p>
                <a:pPr indent="0" lvl="0" marL="0" marR="0" rtl="0" algn="ctr">
                  <a:lnSpc>
                    <a:spcPct val="100000"/>
                  </a:lnSpc>
                  <a:spcBef>
                    <a:spcPts val="0"/>
                  </a:spcBef>
                  <a:spcAft>
                    <a:spcPts val="0"/>
                  </a:spcAft>
                  <a:buNone/>
                </a:pPr>
                <a:r>
                  <a:t/>
                </a:r>
                <a:endParaRPr b="0" i="0" sz="1500" u="none" cap="none" strike="noStrike">
                  <a:solidFill>
                    <a:schemeClr val="dk1"/>
                  </a:solidFill>
                  <a:latin typeface="Arial"/>
                  <a:ea typeface="Arial"/>
                  <a:cs typeface="Arial"/>
                  <a:sym typeface="Arial"/>
                </a:endParaRPr>
              </a:p>
            </p:txBody>
          </p:sp>
          <p:sp>
            <p:nvSpPr>
              <p:cNvPr id="417" name="Google Shape;417;p78"/>
              <p:cNvSpPr/>
              <p:nvPr/>
            </p:nvSpPr>
            <p:spPr>
              <a:xfrm>
                <a:off x="11186476" y="0"/>
                <a:ext cx="504000" cy="252000"/>
              </a:xfrm>
              <a:prstGeom prst="rect">
                <a:avLst/>
              </a:prstGeom>
              <a:solidFill>
                <a:schemeClr val="accent1">
                  <a:alpha val="69803"/>
                </a:schemeClr>
              </a:solidFill>
              <a:ln>
                <a:noFill/>
              </a:ln>
            </p:spPr>
            <p:txBody>
              <a:bodyPr anchorCtr="0" anchor="ctr" bIns="54000" lIns="67500" spcFirstLastPara="1" rIns="67500" wrap="square" tIns="54000">
                <a:noAutofit/>
              </a:bodyPr>
              <a:lstStyle/>
              <a:p>
                <a:pPr indent="0" lvl="0" marL="0" marR="0" rtl="0" algn="ctr">
                  <a:lnSpc>
                    <a:spcPct val="100000"/>
                  </a:lnSpc>
                  <a:spcBef>
                    <a:spcPts val="0"/>
                  </a:spcBef>
                  <a:spcAft>
                    <a:spcPts val="0"/>
                  </a:spcAft>
                  <a:buNone/>
                </a:pPr>
                <a:r>
                  <a:t/>
                </a:r>
                <a:endParaRPr b="0" i="0" sz="1500" u="none" cap="none" strike="noStrike">
                  <a:solidFill>
                    <a:schemeClr val="dk1"/>
                  </a:solidFill>
                  <a:latin typeface="Arial"/>
                  <a:ea typeface="Arial"/>
                  <a:cs typeface="Arial"/>
                  <a:sym typeface="Arial"/>
                </a:endParaRPr>
              </a:p>
            </p:txBody>
          </p:sp>
          <p:sp>
            <p:nvSpPr>
              <p:cNvPr id="418" name="Google Shape;418;p78"/>
              <p:cNvSpPr/>
              <p:nvPr/>
            </p:nvSpPr>
            <p:spPr>
              <a:xfrm>
                <a:off x="10682127" y="0"/>
                <a:ext cx="504000" cy="252000"/>
              </a:xfrm>
              <a:prstGeom prst="rect">
                <a:avLst/>
              </a:prstGeom>
              <a:solidFill>
                <a:schemeClr val="accent1">
                  <a:alpha val="40000"/>
                </a:schemeClr>
              </a:solidFill>
              <a:ln>
                <a:noFill/>
              </a:ln>
            </p:spPr>
            <p:txBody>
              <a:bodyPr anchorCtr="0" anchor="ctr" bIns="54000" lIns="67500" spcFirstLastPara="1" rIns="67500" wrap="square" tIns="54000">
                <a:noAutofit/>
              </a:bodyPr>
              <a:lstStyle/>
              <a:p>
                <a:pPr indent="0" lvl="0" marL="0" marR="0" rtl="0" algn="ctr">
                  <a:lnSpc>
                    <a:spcPct val="100000"/>
                  </a:lnSpc>
                  <a:spcBef>
                    <a:spcPts val="0"/>
                  </a:spcBef>
                  <a:spcAft>
                    <a:spcPts val="0"/>
                  </a:spcAft>
                  <a:buNone/>
                </a:pPr>
                <a:r>
                  <a:t/>
                </a:r>
                <a:endParaRPr b="0" i="0" sz="1500" u="none" cap="none" strike="noStrike">
                  <a:solidFill>
                    <a:schemeClr val="dk1"/>
                  </a:solidFill>
                  <a:latin typeface="Arial"/>
                  <a:ea typeface="Arial"/>
                  <a:cs typeface="Arial"/>
                  <a:sym typeface="Arial"/>
                </a:endParaRPr>
              </a:p>
            </p:txBody>
          </p:sp>
        </p:grpSp>
      </p:grpSp>
    </p:spTree>
  </p:cSld>
  <p:clrMapOvr>
    <a:masterClrMapping/>
  </p:clrMapOvr>
</p:sldLayout>
</file>

<file path=ppt/slideLayouts/slideLayout7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Roadmap_TitleContent">
  <p:cSld name="1_Roadmap_TitleContent">
    <p:spTree>
      <p:nvGrpSpPr>
        <p:cNvPr id="419" name="Shape 419"/>
        <p:cNvGrpSpPr/>
        <p:nvPr/>
      </p:nvGrpSpPr>
      <p:grpSpPr>
        <a:xfrm>
          <a:off x="0" y="0"/>
          <a:ext cx="0" cy="0"/>
          <a:chOff x="0" y="0"/>
          <a:chExt cx="0" cy="0"/>
        </a:xfrm>
      </p:grpSpPr>
      <p:sp>
        <p:nvSpPr>
          <p:cNvPr id="420" name="Google Shape;420;p79"/>
          <p:cNvSpPr txBox="1"/>
          <p:nvPr>
            <p:ph type="title"/>
          </p:nvPr>
        </p:nvSpPr>
        <p:spPr>
          <a:xfrm>
            <a:off x="377903" y="378000"/>
            <a:ext cx="8387673" cy="276999"/>
          </a:xfrm>
          <a:prstGeom prst="rect">
            <a:avLst/>
          </a:prstGeom>
          <a:noFill/>
          <a:ln>
            <a:noFill/>
          </a:ln>
        </p:spPr>
        <p:txBody>
          <a:bodyPr anchorCtr="0" anchor="t" bIns="0" lIns="0" spcFirstLastPara="1" rIns="0" wrap="square" tIns="0">
            <a:noAutofit/>
          </a:bodyPr>
          <a:lstStyle>
            <a:lvl1pPr lvl="0" algn="l">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421" name="Google Shape;421;p79"/>
          <p:cNvSpPr txBox="1"/>
          <p:nvPr>
            <p:ph idx="1" type="body"/>
          </p:nvPr>
        </p:nvSpPr>
        <p:spPr>
          <a:xfrm>
            <a:off x="377903" y="1215000"/>
            <a:ext cx="8387673" cy="3172676"/>
          </a:xfrm>
          <a:prstGeom prst="rect">
            <a:avLst/>
          </a:prstGeom>
          <a:noFill/>
          <a:ln>
            <a:noFill/>
          </a:ln>
        </p:spPr>
        <p:txBody>
          <a:bodyPr anchorCtr="0" anchor="t" bIns="0" lIns="0" spcFirstLastPara="1" rIns="0" wrap="square" tIns="0">
            <a:noAutofit/>
          </a:bodyPr>
          <a:lstStyle>
            <a:lvl1pPr indent="-228600" lvl="0" marL="457200" algn="l">
              <a:spcBef>
                <a:spcPts val="1300"/>
              </a:spcBef>
              <a:spcAft>
                <a:spcPts val="0"/>
              </a:spcAft>
              <a:buSzPts val="1100"/>
              <a:buNone/>
              <a:defRPr/>
            </a:lvl1pPr>
            <a:lvl2pPr indent="-317500" lvl="1" marL="914400" algn="l">
              <a:spcBef>
                <a:spcPts val="500"/>
              </a:spcBef>
              <a:spcAft>
                <a:spcPts val="0"/>
              </a:spcAft>
              <a:buSzPts val="1400"/>
              <a:buChar char="▪"/>
              <a:defRPr/>
            </a:lvl2pPr>
            <a:lvl3pPr indent="-317500" lvl="2" marL="1371600" algn="l">
              <a:spcBef>
                <a:spcPts val="200"/>
              </a:spcBef>
              <a:spcAft>
                <a:spcPts val="0"/>
              </a:spcAft>
              <a:buSzPts val="1400"/>
              <a:buChar char="–"/>
              <a:defRPr/>
            </a:lvl3pPr>
            <a:lvl4pPr indent="-330200" lvl="3" marL="1828800" algn="l">
              <a:spcBef>
                <a:spcPts val="200"/>
              </a:spcBef>
              <a:spcAft>
                <a:spcPts val="0"/>
              </a:spcAft>
              <a:buSzPts val="1600"/>
              <a:buChar char="▫"/>
              <a:defRPr/>
            </a:lvl4pPr>
            <a:lvl5pPr indent="-317500" lvl="4" marL="2286000" algn="l">
              <a:spcBef>
                <a:spcPts val="100"/>
              </a:spcBef>
              <a:spcAft>
                <a:spcPts val="0"/>
              </a:spcAft>
              <a:buSzPts val="1400"/>
              <a:buChar char="−"/>
              <a:defRPr/>
            </a:lvl5pPr>
            <a:lvl6pPr indent="-317500" lvl="5" marL="2743200" algn="l">
              <a:spcBef>
                <a:spcPts val="300"/>
              </a:spcBef>
              <a:spcAft>
                <a:spcPts val="0"/>
              </a:spcAft>
              <a:buClr>
                <a:schemeClr val="dk1"/>
              </a:buClr>
              <a:buSzPts val="1400"/>
              <a:buChar char="•"/>
              <a:defRPr/>
            </a:lvl6pPr>
            <a:lvl7pPr indent="-317500" lvl="6" marL="3200400" algn="l">
              <a:spcBef>
                <a:spcPts val="300"/>
              </a:spcBef>
              <a:spcAft>
                <a:spcPts val="0"/>
              </a:spcAft>
              <a:buClr>
                <a:schemeClr val="dk1"/>
              </a:buClr>
              <a:buSzPts val="1400"/>
              <a:buChar char="•"/>
              <a:defRPr/>
            </a:lvl7pPr>
            <a:lvl8pPr indent="-317500" lvl="7" marL="3657600" algn="l">
              <a:spcBef>
                <a:spcPts val="300"/>
              </a:spcBef>
              <a:spcAft>
                <a:spcPts val="0"/>
              </a:spcAft>
              <a:buClr>
                <a:schemeClr val="dk1"/>
              </a:buClr>
              <a:buSzPts val="1400"/>
              <a:buChar char="•"/>
              <a:defRPr/>
            </a:lvl8pPr>
            <a:lvl9pPr indent="-317500" lvl="8" marL="4114800" algn="l">
              <a:spcBef>
                <a:spcPts val="300"/>
              </a:spcBef>
              <a:spcAft>
                <a:spcPts val="0"/>
              </a:spcAft>
              <a:buClr>
                <a:schemeClr val="dk1"/>
              </a:buClr>
              <a:buSzPts val="1400"/>
              <a:buChar char="•"/>
              <a:defRPr/>
            </a:lvl9pPr>
          </a:lstStyle>
          <a:p/>
        </p:txBody>
      </p:sp>
      <p:sp>
        <p:nvSpPr>
          <p:cNvPr id="422" name="Google Shape;422;p79"/>
          <p:cNvSpPr/>
          <p:nvPr/>
        </p:nvSpPr>
        <p:spPr>
          <a:xfrm>
            <a:off x="4764024" y="4892040"/>
            <a:ext cx="4379976" cy="251460"/>
          </a:xfrm>
          <a:prstGeom prst="rect">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600">
              <a:solidFill>
                <a:schemeClr val="lt1"/>
              </a:solidFill>
              <a:latin typeface="Arial"/>
              <a:ea typeface="Arial"/>
              <a:cs typeface="Arial"/>
              <a:sym typeface="Arial"/>
            </a:endParaRPr>
          </a:p>
        </p:txBody>
      </p:sp>
      <p:sp>
        <p:nvSpPr>
          <p:cNvPr id="423" name="Google Shape;423;p79"/>
          <p:cNvSpPr txBox="1"/>
          <p:nvPr>
            <p:ph idx="12" type="sldNum"/>
          </p:nvPr>
        </p:nvSpPr>
        <p:spPr>
          <a:xfrm>
            <a:off x="8349615" y="4946149"/>
            <a:ext cx="331470" cy="215639"/>
          </a:xfrm>
          <a:prstGeom prst="rect">
            <a:avLst/>
          </a:prstGeom>
          <a:noFill/>
          <a:ln>
            <a:noFill/>
          </a:ln>
        </p:spPr>
        <p:txBody>
          <a:bodyPr anchorCtr="0" anchor="t" bIns="34275" lIns="68575" spcFirstLastPara="1" rIns="68575" wrap="square" tIns="34275">
            <a:noAutofit/>
          </a:bodyPr>
          <a:lstStyle>
            <a:lvl1pPr indent="0" lvl="0" marL="0" marR="0" rtl="0" algn="l">
              <a:spcBef>
                <a:spcPts val="0"/>
              </a:spcBef>
              <a:buNone/>
              <a:defRPr b="0" i="0" sz="700">
                <a:solidFill>
                  <a:schemeClr val="lt1"/>
                </a:solidFill>
                <a:latin typeface="Arial"/>
                <a:ea typeface="Arial"/>
                <a:cs typeface="Arial"/>
                <a:sym typeface="Arial"/>
              </a:defRPr>
            </a:lvl1pPr>
            <a:lvl2pPr indent="0" lvl="1" marL="0" marR="0" rtl="0" algn="l">
              <a:spcBef>
                <a:spcPts val="0"/>
              </a:spcBef>
              <a:buNone/>
              <a:defRPr b="0" i="0" sz="700">
                <a:solidFill>
                  <a:schemeClr val="lt1"/>
                </a:solidFill>
                <a:latin typeface="Arial"/>
                <a:ea typeface="Arial"/>
                <a:cs typeface="Arial"/>
                <a:sym typeface="Arial"/>
              </a:defRPr>
            </a:lvl2pPr>
            <a:lvl3pPr indent="0" lvl="2" marL="0" marR="0" rtl="0" algn="l">
              <a:spcBef>
                <a:spcPts val="0"/>
              </a:spcBef>
              <a:buNone/>
              <a:defRPr b="0" i="0" sz="700">
                <a:solidFill>
                  <a:schemeClr val="lt1"/>
                </a:solidFill>
                <a:latin typeface="Arial"/>
                <a:ea typeface="Arial"/>
                <a:cs typeface="Arial"/>
                <a:sym typeface="Arial"/>
              </a:defRPr>
            </a:lvl3pPr>
            <a:lvl4pPr indent="0" lvl="3" marL="0" marR="0" rtl="0" algn="l">
              <a:spcBef>
                <a:spcPts val="0"/>
              </a:spcBef>
              <a:buNone/>
              <a:defRPr b="0" i="0" sz="700">
                <a:solidFill>
                  <a:schemeClr val="lt1"/>
                </a:solidFill>
                <a:latin typeface="Arial"/>
                <a:ea typeface="Arial"/>
                <a:cs typeface="Arial"/>
                <a:sym typeface="Arial"/>
              </a:defRPr>
            </a:lvl4pPr>
            <a:lvl5pPr indent="0" lvl="4" marL="0" marR="0" rtl="0" algn="l">
              <a:spcBef>
                <a:spcPts val="0"/>
              </a:spcBef>
              <a:buNone/>
              <a:defRPr b="0" i="0" sz="700">
                <a:solidFill>
                  <a:schemeClr val="lt1"/>
                </a:solidFill>
                <a:latin typeface="Arial"/>
                <a:ea typeface="Arial"/>
                <a:cs typeface="Arial"/>
                <a:sym typeface="Arial"/>
              </a:defRPr>
            </a:lvl5pPr>
            <a:lvl6pPr indent="0" lvl="5" marL="0" marR="0" rtl="0" algn="l">
              <a:spcBef>
                <a:spcPts val="0"/>
              </a:spcBef>
              <a:buNone/>
              <a:defRPr b="0" i="0" sz="700">
                <a:solidFill>
                  <a:schemeClr val="lt1"/>
                </a:solidFill>
                <a:latin typeface="Arial"/>
                <a:ea typeface="Arial"/>
                <a:cs typeface="Arial"/>
                <a:sym typeface="Arial"/>
              </a:defRPr>
            </a:lvl6pPr>
            <a:lvl7pPr indent="0" lvl="6" marL="0" marR="0" rtl="0" algn="l">
              <a:spcBef>
                <a:spcPts val="0"/>
              </a:spcBef>
              <a:buNone/>
              <a:defRPr b="0" i="0" sz="700">
                <a:solidFill>
                  <a:schemeClr val="lt1"/>
                </a:solidFill>
                <a:latin typeface="Arial"/>
                <a:ea typeface="Arial"/>
                <a:cs typeface="Arial"/>
                <a:sym typeface="Arial"/>
              </a:defRPr>
            </a:lvl7pPr>
            <a:lvl8pPr indent="0" lvl="7" marL="0" marR="0" rtl="0" algn="l">
              <a:spcBef>
                <a:spcPts val="0"/>
              </a:spcBef>
              <a:buNone/>
              <a:defRPr b="0" i="0" sz="700">
                <a:solidFill>
                  <a:schemeClr val="lt1"/>
                </a:solidFill>
                <a:latin typeface="Arial"/>
                <a:ea typeface="Arial"/>
                <a:cs typeface="Arial"/>
                <a:sym typeface="Arial"/>
              </a:defRPr>
            </a:lvl8pPr>
            <a:lvl9pPr indent="0" lvl="8" marL="0" marR="0" rtl="0" algn="l">
              <a:spcBef>
                <a:spcPts val="0"/>
              </a:spcBef>
              <a:buNone/>
              <a:defRPr b="0" i="0" sz="700">
                <a:solidFill>
                  <a:schemeClr val="lt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sp>
        <p:nvSpPr>
          <p:cNvPr id="424" name="Google Shape;424;p79"/>
          <p:cNvSpPr txBox="1"/>
          <p:nvPr/>
        </p:nvSpPr>
        <p:spPr>
          <a:xfrm>
            <a:off x="4890897" y="4934217"/>
            <a:ext cx="3264408" cy="173124"/>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b="0" i="0" lang="en" sz="700">
                <a:solidFill>
                  <a:schemeClr val="lt1"/>
                </a:solidFill>
                <a:latin typeface="Arial"/>
                <a:ea typeface="Arial"/>
                <a:cs typeface="Arial"/>
                <a:sym typeface="Arial"/>
              </a:rPr>
              <a:t>This is the current state of</a:t>
            </a:r>
            <a:r>
              <a:rPr b="0" i="0" lang="en" sz="700">
                <a:solidFill>
                  <a:schemeClr val="lt1"/>
                </a:solidFill>
                <a:latin typeface="Arial"/>
                <a:ea typeface="Arial"/>
                <a:cs typeface="Arial"/>
                <a:sym typeface="Arial"/>
              </a:rPr>
              <a:t> planning and may be changed by SAP at any time</a:t>
            </a:r>
            <a:endParaRPr b="0" i="0" sz="700">
              <a:solidFill>
                <a:schemeClr val="lt1"/>
              </a:solidFill>
              <a:latin typeface="Arial"/>
              <a:ea typeface="Arial"/>
              <a:cs typeface="Arial"/>
              <a:sym typeface="Arial"/>
            </a:endParaRPr>
          </a:p>
        </p:txBody>
      </p:sp>
      <p:sp>
        <p:nvSpPr>
          <p:cNvPr id="425" name="Google Shape;425;p79"/>
          <p:cNvSpPr txBox="1"/>
          <p:nvPr>
            <p:ph idx="2" type="body"/>
          </p:nvPr>
        </p:nvSpPr>
        <p:spPr>
          <a:xfrm>
            <a:off x="377903" y="654999"/>
            <a:ext cx="8387673" cy="305121"/>
          </a:xfrm>
          <a:prstGeom prst="rect">
            <a:avLst/>
          </a:prstGeom>
          <a:noFill/>
          <a:ln>
            <a:noFill/>
          </a:ln>
        </p:spPr>
        <p:txBody>
          <a:bodyPr anchorCtr="0" anchor="t" bIns="0" lIns="0" spcFirstLastPara="1" rIns="0" wrap="square" tIns="0">
            <a:noAutofit/>
          </a:bodyPr>
          <a:lstStyle>
            <a:lvl1pPr indent="-228600" lvl="0" marL="457200" algn="l">
              <a:spcBef>
                <a:spcPts val="1300"/>
              </a:spcBef>
              <a:spcAft>
                <a:spcPts val="0"/>
              </a:spcAft>
              <a:buSzPts val="1200"/>
              <a:buFont typeface="Arial"/>
              <a:buNone/>
              <a:defRPr b="0" i="0">
                <a:solidFill>
                  <a:schemeClr val="accent1"/>
                </a:solidFill>
                <a:latin typeface="Arial"/>
                <a:ea typeface="Arial"/>
                <a:cs typeface="Arial"/>
                <a:sym typeface="Arial"/>
              </a:defRPr>
            </a:lvl1pPr>
            <a:lvl2pPr indent="-228600" lvl="1" marL="914400" algn="l">
              <a:spcBef>
                <a:spcPts val="500"/>
              </a:spcBef>
              <a:spcAft>
                <a:spcPts val="0"/>
              </a:spcAft>
              <a:buSzPts val="1300"/>
              <a:buNone/>
              <a:defRPr/>
            </a:lvl2pPr>
            <a:lvl3pPr indent="-228600" lvl="2" marL="1371600" algn="l">
              <a:spcBef>
                <a:spcPts val="200"/>
              </a:spcBef>
              <a:spcAft>
                <a:spcPts val="0"/>
              </a:spcAft>
              <a:buSzPts val="1300"/>
              <a:buNone/>
              <a:defRPr/>
            </a:lvl3pPr>
            <a:lvl4pPr indent="-228600" lvl="3" marL="1828800" algn="l">
              <a:spcBef>
                <a:spcPts val="200"/>
              </a:spcBef>
              <a:spcAft>
                <a:spcPts val="0"/>
              </a:spcAft>
              <a:buSzPts val="1400"/>
              <a:buNone/>
              <a:defRPr/>
            </a:lvl4pPr>
            <a:lvl5pPr indent="-228600" lvl="4" marL="2286000" algn="l">
              <a:spcBef>
                <a:spcPts val="100"/>
              </a:spcBef>
              <a:spcAft>
                <a:spcPts val="0"/>
              </a:spcAft>
              <a:buSzPts val="1100"/>
              <a:buNone/>
              <a:defRPr/>
            </a:lvl5pPr>
            <a:lvl6pPr indent="-317500" lvl="5" marL="2743200" algn="l">
              <a:spcBef>
                <a:spcPts val="300"/>
              </a:spcBef>
              <a:spcAft>
                <a:spcPts val="0"/>
              </a:spcAft>
              <a:buClr>
                <a:schemeClr val="dk1"/>
              </a:buClr>
              <a:buSzPts val="1400"/>
              <a:buChar char="•"/>
              <a:defRPr/>
            </a:lvl6pPr>
            <a:lvl7pPr indent="-317500" lvl="6" marL="3200400" algn="l">
              <a:spcBef>
                <a:spcPts val="300"/>
              </a:spcBef>
              <a:spcAft>
                <a:spcPts val="0"/>
              </a:spcAft>
              <a:buClr>
                <a:schemeClr val="dk1"/>
              </a:buClr>
              <a:buSzPts val="1400"/>
              <a:buChar char="•"/>
              <a:defRPr/>
            </a:lvl7pPr>
            <a:lvl8pPr indent="-317500" lvl="7" marL="3657600" algn="l">
              <a:spcBef>
                <a:spcPts val="300"/>
              </a:spcBef>
              <a:spcAft>
                <a:spcPts val="0"/>
              </a:spcAft>
              <a:buClr>
                <a:schemeClr val="dk1"/>
              </a:buClr>
              <a:buSzPts val="1400"/>
              <a:buChar char="•"/>
              <a:defRPr/>
            </a:lvl8pPr>
            <a:lvl9pPr indent="-317500" lvl="8" marL="4114800" algn="l">
              <a:spcBef>
                <a:spcPts val="300"/>
              </a:spcBef>
              <a:spcAft>
                <a:spcPts val="0"/>
              </a:spcAft>
              <a:buClr>
                <a:schemeClr val="dk1"/>
              </a:buClr>
              <a:buSzPts val="1400"/>
              <a:buChar char="•"/>
              <a:defRPr/>
            </a:lvl9pPr>
          </a:lstStyle>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3_Roadmap_TitleContent">
  <p:cSld name="3_Roadmap_TitleContent">
    <p:spTree>
      <p:nvGrpSpPr>
        <p:cNvPr id="426" name="Shape 426"/>
        <p:cNvGrpSpPr/>
        <p:nvPr/>
      </p:nvGrpSpPr>
      <p:grpSpPr>
        <a:xfrm>
          <a:off x="0" y="0"/>
          <a:ext cx="0" cy="0"/>
          <a:chOff x="0" y="0"/>
          <a:chExt cx="0" cy="0"/>
        </a:xfrm>
      </p:grpSpPr>
      <p:sp>
        <p:nvSpPr>
          <p:cNvPr id="427" name="Google Shape;427;p80"/>
          <p:cNvSpPr txBox="1"/>
          <p:nvPr>
            <p:ph type="title"/>
          </p:nvPr>
        </p:nvSpPr>
        <p:spPr>
          <a:xfrm>
            <a:off x="377903" y="378000"/>
            <a:ext cx="8387673" cy="276999"/>
          </a:xfrm>
          <a:prstGeom prst="rect">
            <a:avLst/>
          </a:prstGeom>
          <a:noFill/>
          <a:ln>
            <a:noFill/>
          </a:ln>
        </p:spPr>
        <p:txBody>
          <a:bodyPr anchorCtr="0" anchor="t" bIns="0" lIns="0" spcFirstLastPara="1" rIns="0" wrap="square" tIns="0">
            <a:noAutofit/>
          </a:bodyPr>
          <a:lstStyle>
            <a:lvl1pPr lvl="0" algn="l">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428" name="Google Shape;428;p80"/>
          <p:cNvSpPr txBox="1"/>
          <p:nvPr>
            <p:ph idx="1" type="body"/>
          </p:nvPr>
        </p:nvSpPr>
        <p:spPr>
          <a:xfrm>
            <a:off x="377903" y="1215000"/>
            <a:ext cx="8387673" cy="3172676"/>
          </a:xfrm>
          <a:prstGeom prst="rect">
            <a:avLst/>
          </a:prstGeom>
          <a:noFill/>
          <a:ln>
            <a:noFill/>
          </a:ln>
        </p:spPr>
        <p:txBody>
          <a:bodyPr anchorCtr="0" anchor="t" bIns="0" lIns="0" spcFirstLastPara="1" rIns="0" wrap="square" tIns="0">
            <a:noAutofit/>
          </a:bodyPr>
          <a:lstStyle>
            <a:lvl1pPr indent="-228600" lvl="0" marL="457200" algn="l">
              <a:spcBef>
                <a:spcPts val="1300"/>
              </a:spcBef>
              <a:spcAft>
                <a:spcPts val="0"/>
              </a:spcAft>
              <a:buSzPts val="1100"/>
              <a:buNone/>
              <a:defRPr/>
            </a:lvl1pPr>
            <a:lvl2pPr indent="-317500" lvl="1" marL="914400" algn="l">
              <a:spcBef>
                <a:spcPts val="500"/>
              </a:spcBef>
              <a:spcAft>
                <a:spcPts val="0"/>
              </a:spcAft>
              <a:buSzPts val="1400"/>
              <a:buChar char="▪"/>
              <a:defRPr/>
            </a:lvl2pPr>
            <a:lvl3pPr indent="-317500" lvl="2" marL="1371600" algn="l">
              <a:spcBef>
                <a:spcPts val="200"/>
              </a:spcBef>
              <a:spcAft>
                <a:spcPts val="0"/>
              </a:spcAft>
              <a:buSzPts val="1400"/>
              <a:buChar char="–"/>
              <a:defRPr/>
            </a:lvl3pPr>
            <a:lvl4pPr indent="-330200" lvl="3" marL="1828800" algn="l">
              <a:spcBef>
                <a:spcPts val="200"/>
              </a:spcBef>
              <a:spcAft>
                <a:spcPts val="0"/>
              </a:spcAft>
              <a:buSzPts val="1600"/>
              <a:buChar char="▫"/>
              <a:defRPr/>
            </a:lvl4pPr>
            <a:lvl5pPr indent="-317500" lvl="4" marL="2286000" algn="l">
              <a:spcBef>
                <a:spcPts val="100"/>
              </a:spcBef>
              <a:spcAft>
                <a:spcPts val="0"/>
              </a:spcAft>
              <a:buSzPts val="1400"/>
              <a:buChar char="−"/>
              <a:defRPr/>
            </a:lvl5pPr>
            <a:lvl6pPr indent="-317500" lvl="5" marL="2743200" algn="l">
              <a:spcBef>
                <a:spcPts val="300"/>
              </a:spcBef>
              <a:spcAft>
                <a:spcPts val="0"/>
              </a:spcAft>
              <a:buClr>
                <a:schemeClr val="dk1"/>
              </a:buClr>
              <a:buSzPts val="1400"/>
              <a:buChar char="•"/>
              <a:defRPr/>
            </a:lvl6pPr>
            <a:lvl7pPr indent="-317500" lvl="6" marL="3200400" algn="l">
              <a:spcBef>
                <a:spcPts val="300"/>
              </a:spcBef>
              <a:spcAft>
                <a:spcPts val="0"/>
              </a:spcAft>
              <a:buClr>
                <a:schemeClr val="dk1"/>
              </a:buClr>
              <a:buSzPts val="1400"/>
              <a:buChar char="•"/>
              <a:defRPr/>
            </a:lvl7pPr>
            <a:lvl8pPr indent="-317500" lvl="7" marL="3657600" algn="l">
              <a:spcBef>
                <a:spcPts val="300"/>
              </a:spcBef>
              <a:spcAft>
                <a:spcPts val="0"/>
              </a:spcAft>
              <a:buClr>
                <a:schemeClr val="dk1"/>
              </a:buClr>
              <a:buSzPts val="1400"/>
              <a:buChar char="•"/>
              <a:defRPr/>
            </a:lvl8pPr>
            <a:lvl9pPr indent="-317500" lvl="8" marL="4114800" algn="l">
              <a:spcBef>
                <a:spcPts val="300"/>
              </a:spcBef>
              <a:spcAft>
                <a:spcPts val="0"/>
              </a:spcAft>
              <a:buClr>
                <a:schemeClr val="dk1"/>
              </a:buClr>
              <a:buSzPts val="1400"/>
              <a:buChar char="•"/>
              <a:defRPr/>
            </a:lvl9pPr>
          </a:lstStyle>
          <a:p/>
        </p:txBody>
      </p:sp>
      <p:sp>
        <p:nvSpPr>
          <p:cNvPr id="429" name="Google Shape;429;p80"/>
          <p:cNvSpPr/>
          <p:nvPr/>
        </p:nvSpPr>
        <p:spPr>
          <a:xfrm>
            <a:off x="4764024" y="4892040"/>
            <a:ext cx="4379976" cy="251460"/>
          </a:xfrm>
          <a:prstGeom prst="rect">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600">
              <a:solidFill>
                <a:schemeClr val="lt1"/>
              </a:solidFill>
              <a:latin typeface="Arial"/>
              <a:ea typeface="Arial"/>
              <a:cs typeface="Arial"/>
              <a:sym typeface="Arial"/>
            </a:endParaRPr>
          </a:p>
        </p:txBody>
      </p:sp>
      <p:sp>
        <p:nvSpPr>
          <p:cNvPr id="430" name="Google Shape;430;p80"/>
          <p:cNvSpPr txBox="1"/>
          <p:nvPr>
            <p:ph idx="12" type="sldNum"/>
          </p:nvPr>
        </p:nvSpPr>
        <p:spPr>
          <a:xfrm>
            <a:off x="8349615" y="4946149"/>
            <a:ext cx="331470" cy="215639"/>
          </a:xfrm>
          <a:prstGeom prst="rect">
            <a:avLst/>
          </a:prstGeom>
          <a:noFill/>
          <a:ln>
            <a:noFill/>
          </a:ln>
        </p:spPr>
        <p:txBody>
          <a:bodyPr anchorCtr="0" anchor="t" bIns="34275" lIns="68575" spcFirstLastPara="1" rIns="68575" wrap="square" tIns="34275">
            <a:noAutofit/>
          </a:bodyPr>
          <a:lstStyle>
            <a:lvl1pPr indent="0" lvl="0" marL="0" marR="0" rtl="0" algn="l">
              <a:spcBef>
                <a:spcPts val="0"/>
              </a:spcBef>
              <a:buNone/>
              <a:defRPr b="0" i="0" sz="700">
                <a:solidFill>
                  <a:schemeClr val="lt1"/>
                </a:solidFill>
                <a:latin typeface="Arial"/>
                <a:ea typeface="Arial"/>
                <a:cs typeface="Arial"/>
                <a:sym typeface="Arial"/>
              </a:defRPr>
            </a:lvl1pPr>
            <a:lvl2pPr indent="0" lvl="1" marL="0" marR="0" rtl="0" algn="l">
              <a:spcBef>
                <a:spcPts val="0"/>
              </a:spcBef>
              <a:buNone/>
              <a:defRPr b="0" i="0" sz="700">
                <a:solidFill>
                  <a:schemeClr val="lt1"/>
                </a:solidFill>
                <a:latin typeface="Arial"/>
                <a:ea typeface="Arial"/>
                <a:cs typeface="Arial"/>
                <a:sym typeface="Arial"/>
              </a:defRPr>
            </a:lvl2pPr>
            <a:lvl3pPr indent="0" lvl="2" marL="0" marR="0" rtl="0" algn="l">
              <a:spcBef>
                <a:spcPts val="0"/>
              </a:spcBef>
              <a:buNone/>
              <a:defRPr b="0" i="0" sz="700">
                <a:solidFill>
                  <a:schemeClr val="lt1"/>
                </a:solidFill>
                <a:latin typeface="Arial"/>
                <a:ea typeface="Arial"/>
                <a:cs typeface="Arial"/>
                <a:sym typeface="Arial"/>
              </a:defRPr>
            </a:lvl3pPr>
            <a:lvl4pPr indent="0" lvl="3" marL="0" marR="0" rtl="0" algn="l">
              <a:spcBef>
                <a:spcPts val="0"/>
              </a:spcBef>
              <a:buNone/>
              <a:defRPr b="0" i="0" sz="700">
                <a:solidFill>
                  <a:schemeClr val="lt1"/>
                </a:solidFill>
                <a:latin typeface="Arial"/>
                <a:ea typeface="Arial"/>
                <a:cs typeface="Arial"/>
                <a:sym typeface="Arial"/>
              </a:defRPr>
            </a:lvl4pPr>
            <a:lvl5pPr indent="0" lvl="4" marL="0" marR="0" rtl="0" algn="l">
              <a:spcBef>
                <a:spcPts val="0"/>
              </a:spcBef>
              <a:buNone/>
              <a:defRPr b="0" i="0" sz="700">
                <a:solidFill>
                  <a:schemeClr val="lt1"/>
                </a:solidFill>
                <a:latin typeface="Arial"/>
                <a:ea typeface="Arial"/>
                <a:cs typeface="Arial"/>
                <a:sym typeface="Arial"/>
              </a:defRPr>
            </a:lvl5pPr>
            <a:lvl6pPr indent="0" lvl="5" marL="0" marR="0" rtl="0" algn="l">
              <a:spcBef>
                <a:spcPts val="0"/>
              </a:spcBef>
              <a:buNone/>
              <a:defRPr b="0" i="0" sz="700">
                <a:solidFill>
                  <a:schemeClr val="lt1"/>
                </a:solidFill>
                <a:latin typeface="Arial"/>
                <a:ea typeface="Arial"/>
                <a:cs typeface="Arial"/>
                <a:sym typeface="Arial"/>
              </a:defRPr>
            </a:lvl6pPr>
            <a:lvl7pPr indent="0" lvl="6" marL="0" marR="0" rtl="0" algn="l">
              <a:spcBef>
                <a:spcPts val="0"/>
              </a:spcBef>
              <a:buNone/>
              <a:defRPr b="0" i="0" sz="700">
                <a:solidFill>
                  <a:schemeClr val="lt1"/>
                </a:solidFill>
                <a:latin typeface="Arial"/>
                <a:ea typeface="Arial"/>
                <a:cs typeface="Arial"/>
                <a:sym typeface="Arial"/>
              </a:defRPr>
            </a:lvl7pPr>
            <a:lvl8pPr indent="0" lvl="7" marL="0" marR="0" rtl="0" algn="l">
              <a:spcBef>
                <a:spcPts val="0"/>
              </a:spcBef>
              <a:buNone/>
              <a:defRPr b="0" i="0" sz="700">
                <a:solidFill>
                  <a:schemeClr val="lt1"/>
                </a:solidFill>
                <a:latin typeface="Arial"/>
                <a:ea typeface="Arial"/>
                <a:cs typeface="Arial"/>
                <a:sym typeface="Arial"/>
              </a:defRPr>
            </a:lvl8pPr>
            <a:lvl9pPr indent="0" lvl="8" marL="0" marR="0" rtl="0" algn="l">
              <a:spcBef>
                <a:spcPts val="0"/>
              </a:spcBef>
              <a:buNone/>
              <a:defRPr b="0" i="0" sz="700">
                <a:solidFill>
                  <a:schemeClr val="lt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sp>
        <p:nvSpPr>
          <p:cNvPr id="431" name="Google Shape;431;p80"/>
          <p:cNvSpPr txBox="1"/>
          <p:nvPr/>
        </p:nvSpPr>
        <p:spPr>
          <a:xfrm>
            <a:off x="4890897" y="4934217"/>
            <a:ext cx="3264408" cy="173124"/>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b="0" i="0" lang="en" sz="700">
                <a:solidFill>
                  <a:schemeClr val="lt1"/>
                </a:solidFill>
                <a:latin typeface="Arial"/>
                <a:ea typeface="Arial"/>
                <a:cs typeface="Arial"/>
                <a:sym typeface="Arial"/>
              </a:rPr>
              <a:t>This is the current state of</a:t>
            </a:r>
            <a:r>
              <a:rPr b="0" i="0" lang="en" sz="700">
                <a:solidFill>
                  <a:schemeClr val="lt1"/>
                </a:solidFill>
                <a:latin typeface="Arial"/>
                <a:ea typeface="Arial"/>
                <a:cs typeface="Arial"/>
                <a:sym typeface="Arial"/>
              </a:rPr>
              <a:t> planning and may be changed by SAP at any time</a:t>
            </a:r>
            <a:endParaRPr b="0" i="0" sz="700">
              <a:solidFill>
                <a:schemeClr val="lt1"/>
              </a:solidFill>
              <a:latin typeface="Arial"/>
              <a:ea typeface="Arial"/>
              <a:cs typeface="Arial"/>
              <a:sym typeface="Arial"/>
            </a:endParaRPr>
          </a:p>
        </p:txBody>
      </p:sp>
      <p:sp>
        <p:nvSpPr>
          <p:cNvPr id="432" name="Google Shape;432;p80"/>
          <p:cNvSpPr txBox="1"/>
          <p:nvPr>
            <p:ph idx="2" type="body"/>
          </p:nvPr>
        </p:nvSpPr>
        <p:spPr>
          <a:xfrm>
            <a:off x="377903" y="654999"/>
            <a:ext cx="8387673" cy="305121"/>
          </a:xfrm>
          <a:prstGeom prst="rect">
            <a:avLst/>
          </a:prstGeom>
          <a:noFill/>
          <a:ln>
            <a:noFill/>
          </a:ln>
        </p:spPr>
        <p:txBody>
          <a:bodyPr anchorCtr="0" anchor="t" bIns="0" lIns="0" spcFirstLastPara="1" rIns="0" wrap="square" tIns="0">
            <a:noAutofit/>
          </a:bodyPr>
          <a:lstStyle>
            <a:lvl1pPr indent="-228600" lvl="0" marL="457200" algn="l">
              <a:spcBef>
                <a:spcPts val="1300"/>
              </a:spcBef>
              <a:spcAft>
                <a:spcPts val="0"/>
              </a:spcAft>
              <a:buSzPts val="1200"/>
              <a:buFont typeface="Arial"/>
              <a:buNone/>
              <a:defRPr b="0" i="0">
                <a:solidFill>
                  <a:schemeClr val="accent1"/>
                </a:solidFill>
                <a:latin typeface="Arial"/>
                <a:ea typeface="Arial"/>
                <a:cs typeface="Arial"/>
                <a:sym typeface="Arial"/>
              </a:defRPr>
            </a:lvl1pPr>
            <a:lvl2pPr indent="-228600" lvl="1" marL="914400" algn="l">
              <a:spcBef>
                <a:spcPts val="500"/>
              </a:spcBef>
              <a:spcAft>
                <a:spcPts val="0"/>
              </a:spcAft>
              <a:buSzPts val="1300"/>
              <a:buNone/>
              <a:defRPr/>
            </a:lvl2pPr>
            <a:lvl3pPr indent="-228600" lvl="2" marL="1371600" algn="l">
              <a:spcBef>
                <a:spcPts val="200"/>
              </a:spcBef>
              <a:spcAft>
                <a:spcPts val="0"/>
              </a:spcAft>
              <a:buSzPts val="1300"/>
              <a:buNone/>
              <a:defRPr/>
            </a:lvl3pPr>
            <a:lvl4pPr indent="-228600" lvl="3" marL="1828800" algn="l">
              <a:spcBef>
                <a:spcPts val="200"/>
              </a:spcBef>
              <a:spcAft>
                <a:spcPts val="0"/>
              </a:spcAft>
              <a:buSzPts val="1400"/>
              <a:buNone/>
              <a:defRPr/>
            </a:lvl4pPr>
            <a:lvl5pPr indent="-228600" lvl="4" marL="2286000" algn="l">
              <a:spcBef>
                <a:spcPts val="100"/>
              </a:spcBef>
              <a:spcAft>
                <a:spcPts val="0"/>
              </a:spcAft>
              <a:buSzPts val="1100"/>
              <a:buNone/>
              <a:defRPr/>
            </a:lvl5pPr>
            <a:lvl6pPr indent="-317500" lvl="5" marL="2743200" algn="l">
              <a:spcBef>
                <a:spcPts val="300"/>
              </a:spcBef>
              <a:spcAft>
                <a:spcPts val="0"/>
              </a:spcAft>
              <a:buClr>
                <a:schemeClr val="dk1"/>
              </a:buClr>
              <a:buSzPts val="1400"/>
              <a:buChar char="•"/>
              <a:defRPr/>
            </a:lvl6pPr>
            <a:lvl7pPr indent="-317500" lvl="6" marL="3200400" algn="l">
              <a:spcBef>
                <a:spcPts val="300"/>
              </a:spcBef>
              <a:spcAft>
                <a:spcPts val="0"/>
              </a:spcAft>
              <a:buClr>
                <a:schemeClr val="dk1"/>
              </a:buClr>
              <a:buSzPts val="1400"/>
              <a:buChar char="•"/>
              <a:defRPr/>
            </a:lvl7pPr>
            <a:lvl8pPr indent="-317500" lvl="7" marL="3657600" algn="l">
              <a:spcBef>
                <a:spcPts val="300"/>
              </a:spcBef>
              <a:spcAft>
                <a:spcPts val="0"/>
              </a:spcAft>
              <a:buClr>
                <a:schemeClr val="dk1"/>
              </a:buClr>
              <a:buSzPts val="1400"/>
              <a:buChar char="•"/>
              <a:defRPr/>
            </a:lvl8pPr>
            <a:lvl9pPr indent="-317500" lvl="8" marL="4114800" algn="l">
              <a:spcBef>
                <a:spcPts val="300"/>
              </a:spcBef>
              <a:spcAft>
                <a:spcPts val="0"/>
              </a:spcAft>
              <a:buClr>
                <a:schemeClr val="dk1"/>
              </a:buClr>
              <a:buSzPts val="1400"/>
              <a:buChar char="•"/>
              <a:defRPr/>
            </a:lvl9pPr>
          </a:lstStyle>
          <a:p/>
        </p:txBody>
      </p:sp>
      <p:sp>
        <p:nvSpPr>
          <p:cNvPr id="433" name="Google Shape;433;p80"/>
          <p:cNvSpPr/>
          <p:nvPr/>
        </p:nvSpPr>
        <p:spPr>
          <a:xfrm>
            <a:off x="6619888" y="361283"/>
            <a:ext cx="286612" cy="286687"/>
          </a:xfrm>
          <a:prstGeom prst="ellipse">
            <a:avLst/>
          </a:prstGeom>
          <a:noFill/>
          <a:ln cap="flat" cmpd="sng" w="9525">
            <a:solidFill>
              <a:schemeClr val="accent1"/>
            </a:solidFill>
            <a:prstDash val="solid"/>
            <a:miter lim="800000"/>
            <a:headEnd len="sm" w="sm" type="none"/>
            <a:tailEnd len="sm" w="sm" type="none"/>
          </a:ln>
        </p:spPr>
        <p:txBody>
          <a:bodyPr anchorCtr="0" anchor="ctr" bIns="53975" lIns="67475" spcFirstLastPara="1" rIns="67475" wrap="square" tIns="53975">
            <a:noAutofit/>
          </a:bodyPr>
          <a:lstStyle/>
          <a:p>
            <a:pPr indent="0" lvl="0" marL="0" marR="0" rtl="0" algn="ctr">
              <a:spcBef>
                <a:spcPts val="0"/>
              </a:spcBef>
              <a:spcAft>
                <a:spcPts val="0"/>
              </a:spcAft>
              <a:buNone/>
            </a:pPr>
            <a:r>
              <a:t/>
            </a:r>
            <a:endParaRPr sz="1300">
              <a:solidFill>
                <a:schemeClr val="accent1"/>
              </a:solidFill>
              <a:latin typeface="Arial"/>
              <a:ea typeface="Arial"/>
              <a:cs typeface="Arial"/>
              <a:sym typeface="Arial"/>
            </a:endParaRPr>
          </a:p>
        </p:txBody>
      </p:sp>
      <p:sp>
        <p:nvSpPr>
          <p:cNvPr id="434" name="Google Shape;434;p80"/>
          <p:cNvSpPr txBox="1"/>
          <p:nvPr>
            <p:ph idx="3" type="body"/>
          </p:nvPr>
        </p:nvSpPr>
        <p:spPr>
          <a:xfrm>
            <a:off x="6959058" y="253603"/>
            <a:ext cx="1999855" cy="240030"/>
          </a:xfrm>
          <a:prstGeom prst="rect">
            <a:avLst/>
          </a:prstGeom>
          <a:solidFill>
            <a:schemeClr val="accent1"/>
          </a:solidFill>
          <a:ln cap="flat" cmpd="sng" w="19050">
            <a:solidFill>
              <a:schemeClr val="accent1"/>
            </a:solidFill>
            <a:prstDash val="solid"/>
            <a:round/>
            <a:headEnd len="sm" w="sm" type="none"/>
            <a:tailEnd len="sm" w="sm" type="none"/>
          </a:ln>
        </p:spPr>
        <p:txBody>
          <a:bodyPr anchorCtr="0" anchor="ctr" bIns="0" lIns="0" spcFirstLastPara="1" rIns="0" wrap="square" tIns="0">
            <a:noAutofit/>
          </a:bodyPr>
          <a:lstStyle>
            <a:lvl1pPr indent="-228600" lvl="0" marL="457200" algn="ctr">
              <a:spcBef>
                <a:spcPts val="1300"/>
              </a:spcBef>
              <a:spcAft>
                <a:spcPts val="0"/>
              </a:spcAft>
              <a:buSzPts val="700"/>
              <a:buFont typeface="Arial"/>
              <a:buNone/>
              <a:defRPr sz="900">
                <a:solidFill>
                  <a:schemeClr val="lt1"/>
                </a:solidFill>
                <a:latin typeface="Arial"/>
                <a:ea typeface="Arial"/>
                <a:cs typeface="Arial"/>
                <a:sym typeface="Arial"/>
              </a:defRPr>
            </a:lvl1pPr>
            <a:lvl2pPr indent="-317500" lvl="1" marL="914400" algn="l">
              <a:spcBef>
                <a:spcPts val="500"/>
              </a:spcBef>
              <a:spcAft>
                <a:spcPts val="0"/>
              </a:spcAft>
              <a:buSzPts val="1400"/>
              <a:buChar char="▪"/>
              <a:defRPr/>
            </a:lvl2pPr>
            <a:lvl3pPr indent="-317500" lvl="2" marL="1371600" algn="l">
              <a:spcBef>
                <a:spcPts val="200"/>
              </a:spcBef>
              <a:spcAft>
                <a:spcPts val="0"/>
              </a:spcAft>
              <a:buSzPts val="1400"/>
              <a:buChar char="–"/>
              <a:defRPr/>
            </a:lvl3pPr>
            <a:lvl4pPr indent="-330200" lvl="3" marL="1828800" algn="l">
              <a:spcBef>
                <a:spcPts val="200"/>
              </a:spcBef>
              <a:spcAft>
                <a:spcPts val="0"/>
              </a:spcAft>
              <a:buSzPts val="1600"/>
              <a:buChar char="▫"/>
              <a:defRPr/>
            </a:lvl4pPr>
            <a:lvl5pPr indent="-317500" lvl="4" marL="2286000" algn="l">
              <a:spcBef>
                <a:spcPts val="100"/>
              </a:spcBef>
              <a:spcAft>
                <a:spcPts val="0"/>
              </a:spcAft>
              <a:buSzPts val="1400"/>
              <a:buChar char="−"/>
              <a:defRPr/>
            </a:lvl5pPr>
            <a:lvl6pPr indent="-317500" lvl="5" marL="2743200" algn="l">
              <a:spcBef>
                <a:spcPts val="300"/>
              </a:spcBef>
              <a:spcAft>
                <a:spcPts val="0"/>
              </a:spcAft>
              <a:buClr>
                <a:schemeClr val="dk1"/>
              </a:buClr>
              <a:buSzPts val="1400"/>
              <a:buChar char="•"/>
              <a:defRPr/>
            </a:lvl6pPr>
            <a:lvl7pPr indent="-317500" lvl="6" marL="3200400" algn="l">
              <a:spcBef>
                <a:spcPts val="300"/>
              </a:spcBef>
              <a:spcAft>
                <a:spcPts val="0"/>
              </a:spcAft>
              <a:buClr>
                <a:schemeClr val="dk1"/>
              </a:buClr>
              <a:buSzPts val="1400"/>
              <a:buChar char="•"/>
              <a:defRPr/>
            </a:lvl7pPr>
            <a:lvl8pPr indent="-317500" lvl="7" marL="3657600" algn="l">
              <a:spcBef>
                <a:spcPts val="300"/>
              </a:spcBef>
              <a:spcAft>
                <a:spcPts val="0"/>
              </a:spcAft>
              <a:buClr>
                <a:schemeClr val="dk1"/>
              </a:buClr>
              <a:buSzPts val="1400"/>
              <a:buChar char="•"/>
              <a:defRPr/>
            </a:lvl8pPr>
            <a:lvl9pPr indent="-317500" lvl="8" marL="4114800" algn="l">
              <a:spcBef>
                <a:spcPts val="300"/>
              </a:spcBef>
              <a:spcAft>
                <a:spcPts val="0"/>
              </a:spcAft>
              <a:buClr>
                <a:schemeClr val="dk1"/>
              </a:buClr>
              <a:buSzPts val="1400"/>
              <a:buChar char="•"/>
              <a:defRPr/>
            </a:lvl9pPr>
          </a:lstStyle>
          <a:p/>
        </p:txBody>
      </p:sp>
      <p:sp>
        <p:nvSpPr>
          <p:cNvPr id="435" name="Google Shape;435;p80"/>
          <p:cNvSpPr txBox="1"/>
          <p:nvPr>
            <p:ph idx="4" type="body"/>
          </p:nvPr>
        </p:nvSpPr>
        <p:spPr>
          <a:xfrm>
            <a:off x="6959058" y="548640"/>
            <a:ext cx="1999855" cy="240030"/>
          </a:xfrm>
          <a:prstGeom prst="rect">
            <a:avLst/>
          </a:prstGeom>
          <a:noFill/>
          <a:ln cap="flat" cmpd="sng" w="19050">
            <a:solidFill>
              <a:schemeClr val="accent1"/>
            </a:solidFill>
            <a:prstDash val="solid"/>
            <a:round/>
            <a:headEnd len="sm" w="sm" type="none"/>
            <a:tailEnd len="sm" w="sm" type="none"/>
          </a:ln>
        </p:spPr>
        <p:txBody>
          <a:bodyPr anchorCtr="0" anchor="ctr" bIns="0" lIns="0" spcFirstLastPara="1" rIns="0" wrap="square" tIns="0">
            <a:noAutofit/>
          </a:bodyPr>
          <a:lstStyle>
            <a:lvl1pPr indent="-228600" lvl="0" marL="457200" algn="ctr">
              <a:spcBef>
                <a:spcPts val="1300"/>
              </a:spcBef>
              <a:spcAft>
                <a:spcPts val="0"/>
              </a:spcAft>
              <a:buSzPts val="700"/>
              <a:buFont typeface="Arial"/>
              <a:buNone/>
              <a:defRPr sz="900">
                <a:solidFill>
                  <a:schemeClr val="accent1"/>
                </a:solidFill>
                <a:latin typeface="Arial"/>
                <a:ea typeface="Arial"/>
                <a:cs typeface="Arial"/>
                <a:sym typeface="Arial"/>
              </a:defRPr>
            </a:lvl1pPr>
            <a:lvl2pPr indent="-317500" lvl="1" marL="914400" algn="l">
              <a:spcBef>
                <a:spcPts val="500"/>
              </a:spcBef>
              <a:spcAft>
                <a:spcPts val="0"/>
              </a:spcAft>
              <a:buSzPts val="1400"/>
              <a:buChar char="▪"/>
              <a:defRPr/>
            </a:lvl2pPr>
            <a:lvl3pPr indent="-317500" lvl="2" marL="1371600" algn="l">
              <a:spcBef>
                <a:spcPts val="200"/>
              </a:spcBef>
              <a:spcAft>
                <a:spcPts val="0"/>
              </a:spcAft>
              <a:buSzPts val="1400"/>
              <a:buChar char="–"/>
              <a:defRPr/>
            </a:lvl3pPr>
            <a:lvl4pPr indent="-330200" lvl="3" marL="1828800" algn="l">
              <a:spcBef>
                <a:spcPts val="200"/>
              </a:spcBef>
              <a:spcAft>
                <a:spcPts val="0"/>
              </a:spcAft>
              <a:buSzPts val="1600"/>
              <a:buChar char="▫"/>
              <a:defRPr/>
            </a:lvl4pPr>
            <a:lvl5pPr indent="-317500" lvl="4" marL="2286000" algn="l">
              <a:spcBef>
                <a:spcPts val="100"/>
              </a:spcBef>
              <a:spcAft>
                <a:spcPts val="0"/>
              </a:spcAft>
              <a:buSzPts val="1400"/>
              <a:buChar char="−"/>
              <a:defRPr/>
            </a:lvl5pPr>
            <a:lvl6pPr indent="-317500" lvl="5" marL="2743200" algn="l">
              <a:spcBef>
                <a:spcPts val="300"/>
              </a:spcBef>
              <a:spcAft>
                <a:spcPts val="0"/>
              </a:spcAft>
              <a:buClr>
                <a:schemeClr val="dk1"/>
              </a:buClr>
              <a:buSzPts val="1400"/>
              <a:buChar char="•"/>
              <a:defRPr/>
            </a:lvl6pPr>
            <a:lvl7pPr indent="-317500" lvl="6" marL="3200400" algn="l">
              <a:spcBef>
                <a:spcPts val="300"/>
              </a:spcBef>
              <a:spcAft>
                <a:spcPts val="0"/>
              </a:spcAft>
              <a:buClr>
                <a:schemeClr val="dk1"/>
              </a:buClr>
              <a:buSzPts val="1400"/>
              <a:buChar char="•"/>
              <a:defRPr/>
            </a:lvl7pPr>
            <a:lvl8pPr indent="-317500" lvl="7" marL="3657600" algn="l">
              <a:spcBef>
                <a:spcPts val="300"/>
              </a:spcBef>
              <a:spcAft>
                <a:spcPts val="0"/>
              </a:spcAft>
              <a:buClr>
                <a:schemeClr val="dk1"/>
              </a:buClr>
              <a:buSzPts val="1400"/>
              <a:buChar char="•"/>
              <a:defRPr/>
            </a:lvl8pPr>
            <a:lvl9pPr indent="-317500" lvl="8" marL="4114800" algn="l">
              <a:spcBef>
                <a:spcPts val="300"/>
              </a:spcBef>
              <a:spcAft>
                <a:spcPts val="0"/>
              </a:spcAft>
              <a:buClr>
                <a:schemeClr val="dk1"/>
              </a:buClr>
              <a:buSzPts val="1400"/>
              <a:buChar char="•"/>
              <a:defRPr/>
            </a:lvl9pPr>
          </a:lstStyle>
          <a:p/>
        </p:txBody>
      </p:sp>
      <p:sp>
        <p:nvSpPr>
          <p:cNvPr id="436" name="Google Shape;436;p80"/>
          <p:cNvSpPr txBox="1"/>
          <p:nvPr>
            <p:ph idx="5" type="body"/>
          </p:nvPr>
        </p:nvSpPr>
        <p:spPr>
          <a:xfrm>
            <a:off x="6619888" y="366416"/>
            <a:ext cx="294817" cy="288036"/>
          </a:xfrm>
          <a:prstGeom prst="rect">
            <a:avLst/>
          </a:prstGeom>
          <a:noFill/>
          <a:ln>
            <a:noFill/>
          </a:ln>
        </p:spPr>
        <p:txBody>
          <a:bodyPr anchorCtr="0" anchor="ctr" bIns="0" lIns="0" spcFirstLastPara="1" rIns="0" wrap="square" tIns="0">
            <a:noAutofit/>
          </a:bodyPr>
          <a:lstStyle>
            <a:lvl1pPr indent="-228600" lvl="0" marL="457200" algn="ctr">
              <a:spcBef>
                <a:spcPts val="1300"/>
              </a:spcBef>
              <a:spcAft>
                <a:spcPts val="0"/>
              </a:spcAft>
              <a:buSzPts val="1200"/>
              <a:buFont typeface="Arial"/>
              <a:buNone/>
              <a:defRPr>
                <a:solidFill>
                  <a:schemeClr val="accent1"/>
                </a:solidFill>
              </a:defRPr>
            </a:lvl1pPr>
            <a:lvl2pPr indent="-317500" lvl="1" marL="914400" algn="l">
              <a:spcBef>
                <a:spcPts val="500"/>
              </a:spcBef>
              <a:spcAft>
                <a:spcPts val="0"/>
              </a:spcAft>
              <a:buSzPts val="1400"/>
              <a:buChar char="▪"/>
              <a:defRPr/>
            </a:lvl2pPr>
            <a:lvl3pPr indent="-317500" lvl="2" marL="1371600" algn="l">
              <a:spcBef>
                <a:spcPts val="200"/>
              </a:spcBef>
              <a:spcAft>
                <a:spcPts val="0"/>
              </a:spcAft>
              <a:buSzPts val="1400"/>
              <a:buChar char="–"/>
              <a:defRPr/>
            </a:lvl3pPr>
            <a:lvl4pPr indent="-330200" lvl="3" marL="1828800" algn="l">
              <a:spcBef>
                <a:spcPts val="200"/>
              </a:spcBef>
              <a:spcAft>
                <a:spcPts val="0"/>
              </a:spcAft>
              <a:buSzPts val="1600"/>
              <a:buChar char="▫"/>
              <a:defRPr/>
            </a:lvl4pPr>
            <a:lvl5pPr indent="-317500" lvl="4" marL="2286000" algn="l">
              <a:spcBef>
                <a:spcPts val="100"/>
              </a:spcBef>
              <a:spcAft>
                <a:spcPts val="0"/>
              </a:spcAft>
              <a:buSzPts val="1400"/>
              <a:buChar char="−"/>
              <a:defRPr/>
            </a:lvl5pPr>
            <a:lvl6pPr indent="-317500" lvl="5" marL="2743200" algn="l">
              <a:spcBef>
                <a:spcPts val="300"/>
              </a:spcBef>
              <a:spcAft>
                <a:spcPts val="0"/>
              </a:spcAft>
              <a:buClr>
                <a:schemeClr val="dk1"/>
              </a:buClr>
              <a:buSzPts val="1400"/>
              <a:buChar char="•"/>
              <a:defRPr/>
            </a:lvl6pPr>
            <a:lvl7pPr indent="-317500" lvl="6" marL="3200400" algn="l">
              <a:spcBef>
                <a:spcPts val="300"/>
              </a:spcBef>
              <a:spcAft>
                <a:spcPts val="0"/>
              </a:spcAft>
              <a:buClr>
                <a:schemeClr val="dk1"/>
              </a:buClr>
              <a:buSzPts val="1400"/>
              <a:buChar char="•"/>
              <a:defRPr/>
            </a:lvl7pPr>
            <a:lvl8pPr indent="-317500" lvl="7" marL="3657600" algn="l">
              <a:spcBef>
                <a:spcPts val="300"/>
              </a:spcBef>
              <a:spcAft>
                <a:spcPts val="0"/>
              </a:spcAft>
              <a:buClr>
                <a:schemeClr val="dk1"/>
              </a:buClr>
              <a:buSzPts val="1400"/>
              <a:buChar char="•"/>
              <a:defRPr/>
            </a:lvl8pPr>
            <a:lvl9pPr indent="-317500" lvl="8" marL="4114800" algn="l">
              <a:spcBef>
                <a:spcPts val="300"/>
              </a:spcBef>
              <a:spcAft>
                <a:spcPts val="0"/>
              </a:spcAft>
              <a:buClr>
                <a:schemeClr val="dk1"/>
              </a:buClr>
              <a:buSzPts val="1400"/>
              <a:buChar char="•"/>
              <a:defRPr/>
            </a:lvl9pPr>
          </a:lstStyle>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7_Roadmap_TitleContent">
  <p:cSld name="7_Roadmap_TitleContent">
    <p:spTree>
      <p:nvGrpSpPr>
        <p:cNvPr id="437" name="Shape 437"/>
        <p:cNvGrpSpPr/>
        <p:nvPr/>
      </p:nvGrpSpPr>
      <p:grpSpPr>
        <a:xfrm>
          <a:off x="0" y="0"/>
          <a:ext cx="0" cy="0"/>
          <a:chOff x="0" y="0"/>
          <a:chExt cx="0" cy="0"/>
        </a:xfrm>
      </p:grpSpPr>
      <p:sp>
        <p:nvSpPr>
          <p:cNvPr id="438" name="Google Shape;438;p81"/>
          <p:cNvSpPr txBox="1"/>
          <p:nvPr>
            <p:ph type="title"/>
          </p:nvPr>
        </p:nvSpPr>
        <p:spPr>
          <a:xfrm>
            <a:off x="377903" y="378000"/>
            <a:ext cx="8387673" cy="276999"/>
          </a:xfrm>
          <a:prstGeom prst="rect">
            <a:avLst/>
          </a:prstGeom>
          <a:noFill/>
          <a:ln>
            <a:noFill/>
          </a:ln>
        </p:spPr>
        <p:txBody>
          <a:bodyPr anchorCtr="0" anchor="t" bIns="0" lIns="0" spcFirstLastPara="1" rIns="0" wrap="square" tIns="0">
            <a:noAutofit/>
          </a:bodyPr>
          <a:lstStyle>
            <a:lvl1pPr lvl="0" algn="l">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439" name="Google Shape;439;p81"/>
          <p:cNvSpPr txBox="1"/>
          <p:nvPr>
            <p:ph idx="1" type="body"/>
          </p:nvPr>
        </p:nvSpPr>
        <p:spPr>
          <a:xfrm>
            <a:off x="377903" y="1215000"/>
            <a:ext cx="8387673" cy="3172676"/>
          </a:xfrm>
          <a:prstGeom prst="rect">
            <a:avLst/>
          </a:prstGeom>
          <a:noFill/>
          <a:ln>
            <a:noFill/>
          </a:ln>
        </p:spPr>
        <p:txBody>
          <a:bodyPr anchorCtr="0" anchor="t" bIns="0" lIns="0" spcFirstLastPara="1" rIns="0" wrap="square" tIns="0">
            <a:noAutofit/>
          </a:bodyPr>
          <a:lstStyle>
            <a:lvl1pPr indent="-228600" lvl="0" marL="457200" algn="l">
              <a:spcBef>
                <a:spcPts val="1300"/>
              </a:spcBef>
              <a:spcAft>
                <a:spcPts val="0"/>
              </a:spcAft>
              <a:buSzPts val="1100"/>
              <a:buNone/>
              <a:defRPr/>
            </a:lvl1pPr>
            <a:lvl2pPr indent="-317500" lvl="1" marL="914400" algn="l">
              <a:spcBef>
                <a:spcPts val="500"/>
              </a:spcBef>
              <a:spcAft>
                <a:spcPts val="0"/>
              </a:spcAft>
              <a:buSzPts val="1400"/>
              <a:buChar char="▪"/>
              <a:defRPr/>
            </a:lvl2pPr>
            <a:lvl3pPr indent="-317500" lvl="2" marL="1371600" algn="l">
              <a:spcBef>
                <a:spcPts val="200"/>
              </a:spcBef>
              <a:spcAft>
                <a:spcPts val="0"/>
              </a:spcAft>
              <a:buSzPts val="1400"/>
              <a:buChar char="–"/>
              <a:defRPr/>
            </a:lvl3pPr>
            <a:lvl4pPr indent="-330200" lvl="3" marL="1828800" algn="l">
              <a:spcBef>
                <a:spcPts val="200"/>
              </a:spcBef>
              <a:spcAft>
                <a:spcPts val="0"/>
              </a:spcAft>
              <a:buSzPts val="1600"/>
              <a:buChar char="▫"/>
              <a:defRPr/>
            </a:lvl4pPr>
            <a:lvl5pPr indent="-317500" lvl="4" marL="2286000" algn="l">
              <a:spcBef>
                <a:spcPts val="100"/>
              </a:spcBef>
              <a:spcAft>
                <a:spcPts val="0"/>
              </a:spcAft>
              <a:buSzPts val="1400"/>
              <a:buChar char="−"/>
              <a:defRPr/>
            </a:lvl5pPr>
            <a:lvl6pPr indent="-317500" lvl="5" marL="2743200" algn="l">
              <a:spcBef>
                <a:spcPts val="300"/>
              </a:spcBef>
              <a:spcAft>
                <a:spcPts val="0"/>
              </a:spcAft>
              <a:buClr>
                <a:schemeClr val="dk1"/>
              </a:buClr>
              <a:buSzPts val="1400"/>
              <a:buChar char="•"/>
              <a:defRPr/>
            </a:lvl6pPr>
            <a:lvl7pPr indent="-317500" lvl="6" marL="3200400" algn="l">
              <a:spcBef>
                <a:spcPts val="300"/>
              </a:spcBef>
              <a:spcAft>
                <a:spcPts val="0"/>
              </a:spcAft>
              <a:buClr>
                <a:schemeClr val="dk1"/>
              </a:buClr>
              <a:buSzPts val="1400"/>
              <a:buChar char="•"/>
              <a:defRPr/>
            </a:lvl7pPr>
            <a:lvl8pPr indent="-317500" lvl="7" marL="3657600" algn="l">
              <a:spcBef>
                <a:spcPts val="300"/>
              </a:spcBef>
              <a:spcAft>
                <a:spcPts val="0"/>
              </a:spcAft>
              <a:buClr>
                <a:schemeClr val="dk1"/>
              </a:buClr>
              <a:buSzPts val="1400"/>
              <a:buChar char="•"/>
              <a:defRPr/>
            </a:lvl8pPr>
            <a:lvl9pPr indent="-317500" lvl="8" marL="4114800" algn="l">
              <a:spcBef>
                <a:spcPts val="300"/>
              </a:spcBef>
              <a:spcAft>
                <a:spcPts val="0"/>
              </a:spcAft>
              <a:buClr>
                <a:schemeClr val="dk1"/>
              </a:buClr>
              <a:buSzPts val="1400"/>
              <a:buChar char="•"/>
              <a:defRPr/>
            </a:lvl9pPr>
          </a:lstStyle>
          <a:p/>
        </p:txBody>
      </p:sp>
      <p:sp>
        <p:nvSpPr>
          <p:cNvPr id="440" name="Google Shape;440;p81"/>
          <p:cNvSpPr/>
          <p:nvPr/>
        </p:nvSpPr>
        <p:spPr>
          <a:xfrm>
            <a:off x="4764024" y="4892040"/>
            <a:ext cx="4379976" cy="251460"/>
          </a:xfrm>
          <a:prstGeom prst="rect">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600">
              <a:solidFill>
                <a:schemeClr val="lt1"/>
              </a:solidFill>
              <a:latin typeface="Arial"/>
              <a:ea typeface="Arial"/>
              <a:cs typeface="Arial"/>
              <a:sym typeface="Arial"/>
            </a:endParaRPr>
          </a:p>
        </p:txBody>
      </p:sp>
      <p:sp>
        <p:nvSpPr>
          <p:cNvPr id="441" name="Google Shape;441;p81"/>
          <p:cNvSpPr txBox="1"/>
          <p:nvPr>
            <p:ph idx="12" type="sldNum"/>
          </p:nvPr>
        </p:nvSpPr>
        <p:spPr>
          <a:xfrm>
            <a:off x="8349615" y="4946149"/>
            <a:ext cx="331470" cy="215639"/>
          </a:xfrm>
          <a:prstGeom prst="rect">
            <a:avLst/>
          </a:prstGeom>
          <a:noFill/>
          <a:ln>
            <a:noFill/>
          </a:ln>
        </p:spPr>
        <p:txBody>
          <a:bodyPr anchorCtr="0" anchor="t" bIns="34275" lIns="68575" spcFirstLastPara="1" rIns="68575" wrap="square" tIns="34275">
            <a:noAutofit/>
          </a:bodyPr>
          <a:lstStyle>
            <a:lvl1pPr indent="0" lvl="0" marL="0" marR="0" rtl="0" algn="l">
              <a:spcBef>
                <a:spcPts val="0"/>
              </a:spcBef>
              <a:buNone/>
              <a:defRPr b="0" i="0" sz="700">
                <a:solidFill>
                  <a:schemeClr val="lt1"/>
                </a:solidFill>
                <a:latin typeface="Arial"/>
                <a:ea typeface="Arial"/>
                <a:cs typeface="Arial"/>
                <a:sym typeface="Arial"/>
              </a:defRPr>
            </a:lvl1pPr>
            <a:lvl2pPr indent="0" lvl="1" marL="0" marR="0" rtl="0" algn="l">
              <a:spcBef>
                <a:spcPts val="0"/>
              </a:spcBef>
              <a:buNone/>
              <a:defRPr b="0" i="0" sz="700">
                <a:solidFill>
                  <a:schemeClr val="lt1"/>
                </a:solidFill>
                <a:latin typeface="Arial"/>
                <a:ea typeface="Arial"/>
                <a:cs typeface="Arial"/>
                <a:sym typeface="Arial"/>
              </a:defRPr>
            </a:lvl2pPr>
            <a:lvl3pPr indent="0" lvl="2" marL="0" marR="0" rtl="0" algn="l">
              <a:spcBef>
                <a:spcPts val="0"/>
              </a:spcBef>
              <a:buNone/>
              <a:defRPr b="0" i="0" sz="700">
                <a:solidFill>
                  <a:schemeClr val="lt1"/>
                </a:solidFill>
                <a:latin typeface="Arial"/>
                <a:ea typeface="Arial"/>
                <a:cs typeface="Arial"/>
                <a:sym typeface="Arial"/>
              </a:defRPr>
            </a:lvl3pPr>
            <a:lvl4pPr indent="0" lvl="3" marL="0" marR="0" rtl="0" algn="l">
              <a:spcBef>
                <a:spcPts val="0"/>
              </a:spcBef>
              <a:buNone/>
              <a:defRPr b="0" i="0" sz="700">
                <a:solidFill>
                  <a:schemeClr val="lt1"/>
                </a:solidFill>
                <a:latin typeface="Arial"/>
                <a:ea typeface="Arial"/>
                <a:cs typeface="Arial"/>
                <a:sym typeface="Arial"/>
              </a:defRPr>
            </a:lvl4pPr>
            <a:lvl5pPr indent="0" lvl="4" marL="0" marR="0" rtl="0" algn="l">
              <a:spcBef>
                <a:spcPts val="0"/>
              </a:spcBef>
              <a:buNone/>
              <a:defRPr b="0" i="0" sz="700">
                <a:solidFill>
                  <a:schemeClr val="lt1"/>
                </a:solidFill>
                <a:latin typeface="Arial"/>
                <a:ea typeface="Arial"/>
                <a:cs typeface="Arial"/>
                <a:sym typeface="Arial"/>
              </a:defRPr>
            </a:lvl5pPr>
            <a:lvl6pPr indent="0" lvl="5" marL="0" marR="0" rtl="0" algn="l">
              <a:spcBef>
                <a:spcPts val="0"/>
              </a:spcBef>
              <a:buNone/>
              <a:defRPr b="0" i="0" sz="700">
                <a:solidFill>
                  <a:schemeClr val="lt1"/>
                </a:solidFill>
                <a:latin typeface="Arial"/>
                <a:ea typeface="Arial"/>
                <a:cs typeface="Arial"/>
                <a:sym typeface="Arial"/>
              </a:defRPr>
            </a:lvl6pPr>
            <a:lvl7pPr indent="0" lvl="6" marL="0" marR="0" rtl="0" algn="l">
              <a:spcBef>
                <a:spcPts val="0"/>
              </a:spcBef>
              <a:buNone/>
              <a:defRPr b="0" i="0" sz="700">
                <a:solidFill>
                  <a:schemeClr val="lt1"/>
                </a:solidFill>
                <a:latin typeface="Arial"/>
                <a:ea typeface="Arial"/>
                <a:cs typeface="Arial"/>
                <a:sym typeface="Arial"/>
              </a:defRPr>
            </a:lvl7pPr>
            <a:lvl8pPr indent="0" lvl="7" marL="0" marR="0" rtl="0" algn="l">
              <a:spcBef>
                <a:spcPts val="0"/>
              </a:spcBef>
              <a:buNone/>
              <a:defRPr b="0" i="0" sz="700">
                <a:solidFill>
                  <a:schemeClr val="lt1"/>
                </a:solidFill>
                <a:latin typeface="Arial"/>
                <a:ea typeface="Arial"/>
                <a:cs typeface="Arial"/>
                <a:sym typeface="Arial"/>
              </a:defRPr>
            </a:lvl8pPr>
            <a:lvl9pPr indent="0" lvl="8" marL="0" marR="0" rtl="0" algn="l">
              <a:spcBef>
                <a:spcPts val="0"/>
              </a:spcBef>
              <a:buNone/>
              <a:defRPr b="0" i="0" sz="700">
                <a:solidFill>
                  <a:schemeClr val="lt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sp>
        <p:nvSpPr>
          <p:cNvPr id="442" name="Google Shape;442;p81"/>
          <p:cNvSpPr txBox="1"/>
          <p:nvPr/>
        </p:nvSpPr>
        <p:spPr>
          <a:xfrm>
            <a:off x="4890897" y="4934217"/>
            <a:ext cx="3264408" cy="173124"/>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b="0" i="0" lang="en" sz="700">
                <a:solidFill>
                  <a:schemeClr val="lt1"/>
                </a:solidFill>
                <a:latin typeface="Arial"/>
                <a:ea typeface="Arial"/>
                <a:cs typeface="Arial"/>
                <a:sym typeface="Arial"/>
              </a:rPr>
              <a:t>This is the current state of</a:t>
            </a:r>
            <a:r>
              <a:rPr b="0" i="0" lang="en" sz="700">
                <a:solidFill>
                  <a:schemeClr val="lt1"/>
                </a:solidFill>
                <a:latin typeface="Arial"/>
                <a:ea typeface="Arial"/>
                <a:cs typeface="Arial"/>
                <a:sym typeface="Arial"/>
              </a:rPr>
              <a:t> planning and may be changed by SAP at any time</a:t>
            </a:r>
            <a:endParaRPr b="0" i="0" sz="700">
              <a:solidFill>
                <a:schemeClr val="lt1"/>
              </a:solidFill>
              <a:latin typeface="Arial"/>
              <a:ea typeface="Arial"/>
              <a:cs typeface="Arial"/>
              <a:sym typeface="Arial"/>
            </a:endParaRPr>
          </a:p>
        </p:txBody>
      </p:sp>
      <p:sp>
        <p:nvSpPr>
          <p:cNvPr id="443" name="Google Shape;443;p81"/>
          <p:cNvSpPr txBox="1"/>
          <p:nvPr>
            <p:ph idx="2" type="body"/>
          </p:nvPr>
        </p:nvSpPr>
        <p:spPr>
          <a:xfrm>
            <a:off x="377903" y="654999"/>
            <a:ext cx="8387673" cy="305121"/>
          </a:xfrm>
          <a:prstGeom prst="rect">
            <a:avLst/>
          </a:prstGeom>
          <a:noFill/>
          <a:ln>
            <a:noFill/>
          </a:ln>
        </p:spPr>
        <p:txBody>
          <a:bodyPr anchorCtr="0" anchor="t" bIns="0" lIns="0" spcFirstLastPara="1" rIns="0" wrap="square" tIns="0">
            <a:noAutofit/>
          </a:bodyPr>
          <a:lstStyle>
            <a:lvl1pPr indent="-228600" lvl="0" marL="457200" algn="l">
              <a:spcBef>
                <a:spcPts val="1300"/>
              </a:spcBef>
              <a:spcAft>
                <a:spcPts val="0"/>
              </a:spcAft>
              <a:buSzPts val="1200"/>
              <a:buFont typeface="Arial"/>
              <a:buNone/>
              <a:defRPr b="0" i="0">
                <a:solidFill>
                  <a:schemeClr val="accent1"/>
                </a:solidFill>
                <a:latin typeface="Arial"/>
                <a:ea typeface="Arial"/>
                <a:cs typeface="Arial"/>
                <a:sym typeface="Arial"/>
              </a:defRPr>
            </a:lvl1pPr>
            <a:lvl2pPr indent="-228600" lvl="1" marL="914400" algn="l">
              <a:spcBef>
                <a:spcPts val="500"/>
              </a:spcBef>
              <a:spcAft>
                <a:spcPts val="0"/>
              </a:spcAft>
              <a:buSzPts val="1300"/>
              <a:buNone/>
              <a:defRPr/>
            </a:lvl2pPr>
            <a:lvl3pPr indent="-228600" lvl="2" marL="1371600" algn="l">
              <a:spcBef>
                <a:spcPts val="200"/>
              </a:spcBef>
              <a:spcAft>
                <a:spcPts val="0"/>
              </a:spcAft>
              <a:buSzPts val="1300"/>
              <a:buNone/>
              <a:defRPr/>
            </a:lvl3pPr>
            <a:lvl4pPr indent="-228600" lvl="3" marL="1828800" algn="l">
              <a:spcBef>
                <a:spcPts val="200"/>
              </a:spcBef>
              <a:spcAft>
                <a:spcPts val="0"/>
              </a:spcAft>
              <a:buSzPts val="1400"/>
              <a:buNone/>
              <a:defRPr/>
            </a:lvl4pPr>
            <a:lvl5pPr indent="-228600" lvl="4" marL="2286000" algn="l">
              <a:spcBef>
                <a:spcPts val="100"/>
              </a:spcBef>
              <a:spcAft>
                <a:spcPts val="0"/>
              </a:spcAft>
              <a:buSzPts val="1100"/>
              <a:buNone/>
              <a:defRPr/>
            </a:lvl5pPr>
            <a:lvl6pPr indent="-317500" lvl="5" marL="2743200" algn="l">
              <a:spcBef>
                <a:spcPts val="300"/>
              </a:spcBef>
              <a:spcAft>
                <a:spcPts val="0"/>
              </a:spcAft>
              <a:buClr>
                <a:schemeClr val="dk1"/>
              </a:buClr>
              <a:buSzPts val="1400"/>
              <a:buChar char="•"/>
              <a:defRPr/>
            </a:lvl6pPr>
            <a:lvl7pPr indent="-317500" lvl="6" marL="3200400" algn="l">
              <a:spcBef>
                <a:spcPts val="300"/>
              </a:spcBef>
              <a:spcAft>
                <a:spcPts val="0"/>
              </a:spcAft>
              <a:buClr>
                <a:schemeClr val="dk1"/>
              </a:buClr>
              <a:buSzPts val="1400"/>
              <a:buChar char="•"/>
              <a:defRPr/>
            </a:lvl7pPr>
            <a:lvl8pPr indent="-317500" lvl="7" marL="3657600" algn="l">
              <a:spcBef>
                <a:spcPts val="300"/>
              </a:spcBef>
              <a:spcAft>
                <a:spcPts val="0"/>
              </a:spcAft>
              <a:buClr>
                <a:schemeClr val="dk1"/>
              </a:buClr>
              <a:buSzPts val="1400"/>
              <a:buChar char="•"/>
              <a:defRPr/>
            </a:lvl8pPr>
            <a:lvl9pPr indent="-317500" lvl="8" marL="4114800" algn="l">
              <a:spcBef>
                <a:spcPts val="300"/>
              </a:spcBef>
              <a:spcAft>
                <a:spcPts val="0"/>
              </a:spcAft>
              <a:buClr>
                <a:schemeClr val="dk1"/>
              </a:buClr>
              <a:buSzPts val="1400"/>
              <a:buChar char="•"/>
              <a:defRPr/>
            </a:lvl9pPr>
          </a:lstStyle>
          <a:p/>
        </p:txBody>
      </p:sp>
      <p:sp>
        <p:nvSpPr>
          <p:cNvPr id="444" name="Google Shape;444;p81"/>
          <p:cNvSpPr txBox="1"/>
          <p:nvPr>
            <p:ph idx="3" type="body"/>
          </p:nvPr>
        </p:nvSpPr>
        <p:spPr>
          <a:xfrm>
            <a:off x="6959058" y="253603"/>
            <a:ext cx="1999855" cy="240030"/>
          </a:xfrm>
          <a:prstGeom prst="rect">
            <a:avLst/>
          </a:prstGeom>
          <a:solidFill>
            <a:schemeClr val="accent1"/>
          </a:solidFill>
          <a:ln cap="flat" cmpd="sng" w="19050">
            <a:solidFill>
              <a:schemeClr val="accent1"/>
            </a:solidFill>
            <a:prstDash val="solid"/>
            <a:round/>
            <a:headEnd len="sm" w="sm" type="none"/>
            <a:tailEnd len="sm" w="sm" type="none"/>
          </a:ln>
        </p:spPr>
        <p:txBody>
          <a:bodyPr anchorCtr="0" anchor="ctr" bIns="0" lIns="0" spcFirstLastPara="1" rIns="0" wrap="square" tIns="0">
            <a:noAutofit/>
          </a:bodyPr>
          <a:lstStyle>
            <a:lvl1pPr indent="-228600" lvl="0" marL="457200" algn="ctr">
              <a:spcBef>
                <a:spcPts val="1300"/>
              </a:spcBef>
              <a:spcAft>
                <a:spcPts val="0"/>
              </a:spcAft>
              <a:buSzPts val="700"/>
              <a:buFont typeface="Arial"/>
              <a:buNone/>
              <a:defRPr sz="900">
                <a:solidFill>
                  <a:schemeClr val="lt1"/>
                </a:solidFill>
                <a:latin typeface="Arial"/>
                <a:ea typeface="Arial"/>
                <a:cs typeface="Arial"/>
                <a:sym typeface="Arial"/>
              </a:defRPr>
            </a:lvl1pPr>
            <a:lvl2pPr indent="-317500" lvl="1" marL="914400" algn="l">
              <a:spcBef>
                <a:spcPts val="500"/>
              </a:spcBef>
              <a:spcAft>
                <a:spcPts val="0"/>
              </a:spcAft>
              <a:buSzPts val="1400"/>
              <a:buChar char="▪"/>
              <a:defRPr/>
            </a:lvl2pPr>
            <a:lvl3pPr indent="-317500" lvl="2" marL="1371600" algn="l">
              <a:spcBef>
                <a:spcPts val="200"/>
              </a:spcBef>
              <a:spcAft>
                <a:spcPts val="0"/>
              </a:spcAft>
              <a:buSzPts val="1400"/>
              <a:buChar char="–"/>
              <a:defRPr/>
            </a:lvl3pPr>
            <a:lvl4pPr indent="-330200" lvl="3" marL="1828800" algn="l">
              <a:spcBef>
                <a:spcPts val="200"/>
              </a:spcBef>
              <a:spcAft>
                <a:spcPts val="0"/>
              </a:spcAft>
              <a:buSzPts val="1600"/>
              <a:buChar char="▫"/>
              <a:defRPr/>
            </a:lvl4pPr>
            <a:lvl5pPr indent="-317500" lvl="4" marL="2286000" algn="l">
              <a:spcBef>
                <a:spcPts val="100"/>
              </a:spcBef>
              <a:spcAft>
                <a:spcPts val="0"/>
              </a:spcAft>
              <a:buSzPts val="1400"/>
              <a:buChar char="−"/>
              <a:defRPr/>
            </a:lvl5pPr>
            <a:lvl6pPr indent="-317500" lvl="5" marL="2743200" algn="l">
              <a:spcBef>
                <a:spcPts val="300"/>
              </a:spcBef>
              <a:spcAft>
                <a:spcPts val="0"/>
              </a:spcAft>
              <a:buClr>
                <a:schemeClr val="dk1"/>
              </a:buClr>
              <a:buSzPts val="1400"/>
              <a:buChar char="•"/>
              <a:defRPr/>
            </a:lvl6pPr>
            <a:lvl7pPr indent="-317500" lvl="6" marL="3200400" algn="l">
              <a:spcBef>
                <a:spcPts val="300"/>
              </a:spcBef>
              <a:spcAft>
                <a:spcPts val="0"/>
              </a:spcAft>
              <a:buClr>
                <a:schemeClr val="dk1"/>
              </a:buClr>
              <a:buSzPts val="1400"/>
              <a:buChar char="•"/>
              <a:defRPr/>
            </a:lvl7pPr>
            <a:lvl8pPr indent="-317500" lvl="7" marL="3657600" algn="l">
              <a:spcBef>
                <a:spcPts val="300"/>
              </a:spcBef>
              <a:spcAft>
                <a:spcPts val="0"/>
              </a:spcAft>
              <a:buClr>
                <a:schemeClr val="dk1"/>
              </a:buClr>
              <a:buSzPts val="1400"/>
              <a:buChar char="•"/>
              <a:defRPr/>
            </a:lvl8pPr>
            <a:lvl9pPr indent="-317500" lvl="8" marL="4114800" algn="l">
              <a:spcBef>
                <a:spcPts val="300"/>
              </a:spcBef>
              <a:spcAft>
                <a:spcPts val="0"/>
              </a:spcAft>
              <a:buClr>
                <a:schemeClr val="dk1"/>
              </a:buClr>
              <a:buSzPts val="1400"/>
              <a:buChar char="•"/>
              <a:defRPr/>
            </a:lvl9pPr>
          </a:lstStyle>
          <a:p/>
        </p:txBody>
      </p:sp>
      <p:sp>
        <p:nvSpPr>
          <p:cNvPr id="445" name="Google Shape;445;p81"/>
          <p:cNvSpPr txBox="1"/>
          <p:nvPr>
            <p:ph idx="4" type="body"/>
          </p:nvPr>
        </p:nvSpPr>
        <p:spPr>
          <a:xfrm>
            <a:off x="6959058" y="548640"/>
            <a:ext cx="1999855" cy="240030"/>
          </a:xfrm>
          <a:prstGeom prst="rect">
            <a:avLst/>
          </a:prstGeom>
          <a:noFill/>
          <a:ln cap="flat" cmpd="sng" w="19050">
            <a:solidFill>
              <a:schemeClr val="accent1"/>
            </a:solidFill>
            <a:prstDash val="solid"/>
            <a:round/>
            <a:headEnd len="sm" w="sm" type="none"/>
            <a:tailEnd len="sm" w="sm" type="none"/>
          </a:ln>
        </p:spPr>
        <p:txBody>
          <a:bodyPr anchorCtr="0" anchor="ctr" bIns="0" lIns="0" spcFirstLastPara="1" rIns="0" wrap="square" tIns="0">
            <a:noAutofit/>
          </a:bodyPr>
          <a:lstStyle>
            <a:lvl1pPr indent="-228600" lvl="0" marL="457200" algn="ctr">
              <a:spcBef>
                <a:spcPts val="1300"/>
              </a:spcBef>
              <a:spcAft>
                <a:spcPts val="0"/>
              </a:spcAft>
              <a:buSzPts val="700"/>
              <a:buFont typeface="Arial"/>
              <a:buNone/>
              <a:defRPr sz="900">
                <a:solidFill>
                  <a:schemeClr val="accent1"/>
                </a:solidFill>
                <a:latin typeface="Arial"/>
                <a:ea typeface="Arial"/>
                <a:cs typeface="Arial"/>
                <a:sym typeface="Arial"/>
              </a:defRPr>
            </a:lvl1pPr>
            <a:lvl2pPr indent="-317500" lvl="1" marL="914400" algn="l">
              <a:spcBef>
                <a:spcPts val="500"/>
              </a:spcBef>
              <a:spcAft>
                <a:spcPts val="0"/>
              </a:spcAft>
              <a:buSzPts val="1400"/>
              <a:buChar char="▪"/>
              <a:defRPr/>
            </a:lvl2pPr>
            <a:lvl3pPr indent="-317500" lvl="2" marL="1371600" algn="l">
              <a:spcBef>
                <a:spcPts val="200"/>
              </a:spcBef>
              <a:spcAft>
                <a:spcPts val="0"/>
              </a:spcAft>
              <a:buSzPts val="1400"/>
              <a:buChar char="–"/>
              <a:defRPr/>
            </a:lvl3pPr>
            <a:lvl4pPr indent="-330200" lvl="3" marL="1828800" algn="l">
              <a:spcBef>
                <a:spcPts val="200"/>
              </a:spcBef>
              <a:spcAft>
                <a:spcPts val="0"/>
              </a:spcAft>
              <a:buSzPts val="1600"/>
              <a:buChar char="▫"/>
              <a:defRPr/>
            </a:lvl4pPr>
            <a:lvl5pPr indent="-317500" lvl="4" marL="2286000" algn="l">
              <a:spcBef>
                <a:spcPts val="100"/>
              </a:spcBef>
              <a:spcAft>
                <a:spcPts val="0"/>
              </a:spcAft>
              <a:buSzPts val="1400"/>
              <a:buChar char="−"/>
              <a:defRPr/>
            </a:lvl5pPr>
            <a:lvl6pPr indent="-317500" lvl="5" marL="2743200" algn="l">
              <a:spcBef>
                <a:spcPts val="300"/>
              </a:spcBef>
              <a:spcAft>
                <a:spcPts val="0"/>
              </a:spcAft>
              <a:buClr>
                <a:schemeClr val="dk1"/>
              </a:buClr>
              <a:buSzPts val="1400"/>
              <a:buChar char="•"/>
              <a:defRPr/>
            </a:lvl6pPr>
            <a:lvl7pPr indent="-317500" lvl="6" marL="3200400" algn="l">
              <a:spcBef>
                <a:spcPts val="300"/>
              </a:spcBef>
              <a:spcAft>
                <a:spcPts val="0"/>
              </a:spcAft>
              <a:buClr>
                <a:schemeClr val="dk1"/>
              </a:buClr>
              <a:buSzPts val="1400"/>
              <a:buChar char="•"/>
              <a:defRPr/>
            </a:lvl7pPr>
            <a:lvl8pPr indent="-317500" lvl="7" marL="3657600" algn="l">
              <a:spcBef>
                <a:spcPts val="300"/>
              </a:spcBef>
              <a:spcAft>
                <a:spcPts val="0"/>
              </a:spcAft>
              <a:buClr>
                <a:schemeClr val="dk1"/>
              </a:buClr>
              <a:buSzPts val="1400"/>
              <a:buChar char="•"/>
              <a:defRPr/>
            </a:lvl8pPr>
            <a:lvl9pPr indent="-317500" lvl="8" marL="4114800" algn="l">
              <a:spcBef>
                <a:spcPts val="300"/>
              </a:spcBef>
              <a:spcAft>
                <a:spcPts val="0"/>
              </a:spcAft>
              <a:buClr>
                <a:schemeClr val="dk1"/>
              </a:buClr>
              <a:buSzPts val="1400"/>
              <a:buChar char="•"/>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ivider Page" showMasterSp="0">
  <p:cSld name="Divider Page">
    <p:spTree>
      <p:nvGrpSpPr>
        <p:cNvPr id="60" name="Shape 60"/>
        <p:cNvGrpSpPr/>
        <p:nvPr/>
      </p:nvGrpSpPr>
      <p:grpSpPr>
        <a:xfrm>
          <a:off x="0" y="0"/>
          <a:ext cx="0" cy="0"/>
          <a:chOff x="0" y="0"/>
          <a:chExt cx="0" cy="0"/>
        </a:xfrm>
      </p:grpSpPr>
      <p:sp>
        <p:nvSpPr>
          <p:cNvPr id="61" name="Google Shape;61;p9"/>
          <p:cNvSpPr txBox="1"/>
          <p:nvPr>
            <p:ph type="ctrTitle"/>
          </p:nvPr>
        </p:nvSpPr>
        <p:spPr>
          <a:xfrm>
            <a:off x="377902" y="2317835"/>
            <a:ext cx="8386800" cy="507900"/>
          </a:xfrm>
          <a:prstGeom prst="rect">
            <a:avLst/>
          </a:prstGeom>
          <a:noFill/>
          <a:ln>
            <a:noFill/>
          </a:ln>
        </p:spPr>
        <p:txBody>
          <a:bodyPr anchorCtr="0" anchor="ctr" bIns="0" lIns="0" spcFirstLastPara="1" rIns="0" wrap="square" tIns="0">
            <a:noAutofit/>
          </a:bodyPr>
          <a:lstStyle>
            <a:lvl1pPr lvl="0" algn="l">
              <a:spcBef>
                <a:spcPts val="0"/>
              </a:spcBef>
              <a:spcAft>
                <a:spcPts val="0"/>
              </a:spcAft>
              <a:buClr>
                <a:schemeClr val="dk1"/>
              </a:buClr>
              <a:buSzPts val="3300"/>
              <a:buFont typeface="Arial"/>
              <a:buNone/>
              <a:defRPr sz="3300">
                <a:solidFill>
                  <a:schemeClr val="dk1"/>
                </a:solidFill>
                <a:latin typeface="Arial"/>
                <a:ea typeface="Arial"/>
                <a:cs typeface="Arial"/>
                <a:sym typeface="Aria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4_Roadmap_TitleContent">
  <p:cSld name="4_Roadmap_TitleContent">
    <p:spTree>
      <p:nvGrpSpPr>
        <p:cNvPr id="446" name="Shape 446"/>
        <p:cNvGrpSpPr/>
        <p:nvPr/>
      </p:nvGrpSpPr>
      <p:grpSpPr>
        <a:xfrm>
          <a:off x="0" y="0"/>
          <a:ext cx="0" cy="0"/>
          <a:chOff x="0" y="0"/>
          <a:chExt cx="0" cy="0"/>
        </a:xfrm>
      </p:grpSpPr>
      <p:sp>
        <p:nvSpPr>
          <p:cNvPr id="447" name="Google Shape;447;p82"/>
          <p:cNvSpPr txBox="1"/>
          <p:nvPr>
            <p:ph type="title"/>
          </p:nvPr>
        </p:nvSpPr>
        <p:spPr>
          <a:xfrm>
            <a:off x="377903" y="378000"/>
            <a:ext cx="8387673" cy="276999"/>
          </a:xfrm>
          <a:prstGeom prst="rect">
            <a:avLst/>
          </a:prstGeom>
          <a:noFill/>
          <a:ln>
            <a:noFill/>
          </a:ln>
        </p:spPr>
        <p:txBody>
          <a:bodyPr anchorCtr="0" anchor="t" bIns="0" lIns="0" spcFirstLastPara="1" rIns="0" wrap="square" tIns="0">
            <a:noAutofit/>
          </a:bodyPr>
          <a:lstStyle>
            <a:lvl1pPr lvl="0" algn="l">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448" name="Google Shape;448;p82"/>
          <p:cNvSpPr txBox="1"/>
          <p:nvPr>
            <p:ph idx="1" type="body"/>
          </p:nvPr>
        </p:nvSpPr>
        <p:spPr>
          <a:xfrm>
            <a:off x="377903" y="1215000"/>
            <a:ext cx="8387673" cy="3172676"/>
          </a:xfrm>
          <a:prstGeom prst="rect">
            <a:avLst/>
          </a:prstGeom>
          <a:noFill/>
          <a:ln>
            <a:noFill/>
          </a:ln>
        </p:spPr>
        <p:txBody>
          <a:bodyPr anchorCtr="0" anchor="t" bIns="0" lIns="0" spcFirstLastPara="1" rIns="0" wrap="square" tIns="0">
            <a:noAutofit/>
          </a:bodyPr>
          <a:lstStyle>
            <a:lvl1pPr indent="-228600" lvl="0" marL="457200" algn="l">
              <a:spcBef>
                <a:spcPts val="1300"/>
              </a:spcBef>
              <a:spcAft>
                <a:spcPts val="0"/>
              </a:spcAft>
              <a:buSzPts val="1100"/>
              <a:buNone/>
              <a:defRPr/>
            </a:lvl1pPr>
            <a:lvl2pPr indent="-317500" lvl="1" marL="914400" algn="l">
              <a:spcBef>
                <a:spcPts val="500"/>
              </a:spcBef>
              <a:spcAft>
                <a:spcPts val="0"/>
              </a:spcAft>
              <a:buSzPts val="1400"/>
              <a:buChar char="▪"/>
              <a:defRPr/>
            </a:lvl2pPr>
            <a:lvl3pPr indent="-317500" lvl="2" marL="1371600" algn="l">
              <a:spcBef>
                <a:spcPts val="200"/>
              </a:spcBef>
              <a:spcAft>
                <a:spcPts val="0"/>
              </a:spcAft>
              <a:buSzPts val="1400"/>
              <a:buChar char="–"/>
              <a:defRPr/>
            </a:lvl3pPr>
            <a:lvl4pPr indent="-330200" lvl="3" marL="1828800" algn="l">
              <a:spcBef>
                <a:spcPts val="200"/>
              </a:spcBef>
              <a:spcAft>
                <a:spcPts val="0"/>
              </a:spcAft>
              <a:buSzPts val="1600"/>
              <a:buChar char="▫"/>
              <a:defRPr/>
            </a:lvl4pPr>
            <a:lvl5pPr indent="-317500" lvl="4" marL="2286000" algn="l">
              <a:spcBef>
                <a:spcPts val="100"/>
              </a:spcBef>
              <a:spcAft>
                <a:spcPts val="0"/>
              </a:spcAft>
              <a:buSzPts val="1400"/>
              <a:buChar char="−"/>
              <a:defRPr/>
            </a:lvl5pPr>
            <a:lvl6pPr indent="-317500" lvl="5" marL="2743200" algn="l">
              <a:spcBef>
                <a:spcPts val="300"/>
              </a:spcBef>
              <a:spcAft>
                <a:spcPts val="0"/>
              </a:spcAft>
              <a:buClr>
                <a:schemeClr val="dk1"/>
              </a:buClr>
              <a:buSzPts val="1400"/>
              <a:buChar char="•"/>
              <a:defRPr/>
            </a:lvl6pPr>
            <a:lvl7pPr indent="-317500" lvl="6" marL="3200400" algn="l">
              <a:spcBef>
                <a:spcPts val="300"/>
              </a:spcBef>
              <a:spcAft>
                <a:spcPts val="0"/>
              </a:spcAft>
              <a:buClr>
                <a:schemeClr val="dk1"/>
              </a:buClr>
              <a:buSzPts val="1400"/>
              <a:buChar char="•"/>
              <a:defRPr/>
            </a:lvl7pPr>
            <a:lvl8pPr indent="-317500" lvl="7" marL="3657600" algn="l">
              <a:spcBef>
                <a:spcPts val="300"/>
              </a:spcBef>
              <a:spcAft>
                <a:spcPts val="0"/>
              </a:spcAft>
              <a:buClr>
                <a:schemeClr val="dk1"/>
              </a:buClr>
              <a:buSzPts val="1400"/>
              <a:buChar char="•"/>
              <a:defRPr/>
            </a:lvl8pPr>
            <a:lvl9pPr indent="-317500" lvl="8" marL="4114800" algn="l">
              <a:spcBef>
                <a:spcPts val="300"/>
              </a:spcBef>
              <a:spcAft>
                <a:spcPts val="0"/>
              </a:spcAft>
              <a:buClr>
                <a:schemeClr val="dk1"/>
              </a:buClr>
              <a:buSzPts val="1400"/>
              <a:buChar char="•"/>
              <a:defRPr/>
            </a:lvl9pPr>
          </a:lstStyle>
          <a:p/>
        </p:txBody>
      </p:sp>
      <p:sp>
        <p:nvSpPr>
          <p:cNvPr id="449" name="Google Shape;449;p82"/>
          <p:cNvSpPr/>
          <p:nvPr/>
        </p:nvSpPr>
        <p:spPr>
          <a:xfrm>
            <a:off x="4764024" y="4892040"/>
            <a:ext cx="4379976" cy="251460"/>
          </a:xfrm>
          <a:prstGeom prst="rect">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600">
              <a:solidFill>
                <a:schemeClr val="lt1"/>
              </a:solidFill>
              <a:latin typeface="Arial"/>
              <a:ea typeface="Arial"/>
              <a:cs typeface="Arial"/>
              <a:sym typeface="Arial"/>
            </a:endParaRPr>
          </a:p>
        </p:txBody>
      </p:sp>
      <p:sp>
        <p:nvSpPr>
          <p:cNvPr id="450" name="Google Shape;450;p82"/>
          <p:cNvSpPr txBox="1"/>
          <p:nvPr>
            <p:ph idx="12" type="sldNum"/>
          </p:nvPr>
        </p:nvSpPr>
        <p:spPr>
          <a:xfrm>
            <a:off x="8349615" y="4946149"/>
            <a:ext cx="331470" cy="215639"/>
          </a:xfrm>
          <a:prstGeom prst="rect">
            <a:avLst/>
          </a:prstGeom>
          <a:noFill/>
          <a:ln>
            <a:noFill/>
          </a:ln>
        </p:spPr>
        <p:txBody>
          <a:bodyPr anchorCtr="0" anchor="t" bIns="34275" lIns="68575" spcFirstLastPara="1" rIns="68575" wrap="square" tIns="34275">
            <a:noAutofit/>
          </a:bodyPr>
          <a:lstStyle>
            <a:lvl1pPr indent="0" lvl="0" marL="0" marR="0" rtl="0" algn="l">
              <a:spcBef>
                <a:spcPts val="0"/>
              </a:spcBef>
              <a:buNone/>
              <a:defRPr b="0" i="0" sz="700">
                <a:solidFill>
                  <a:schemeClr val="lt1"/>
                </a:solidFill>
                <a:latin typeface="Arial"/>
                <a:ea typeface="Arial"/>
                <a:cs typeface="Arial"/>
                <a:sym typeface="Arial"/>
              </a:defRPr>
            </a:lvl1pPr>
            <a:lvl2pPr indent="0" lvl="1" marL="0" marR="0" rtl="0" algn="l">
              <a:spcBef>
                <a:spcPts val="0"/>
              </a:spcBef>
              <a:buNone/>
              <a:defRPr b="0" i="0" sz="700">
                <a:solidFill>
                  <a:schemeClr val="lt1"/>
                </a:solidFill>
                <a:latin typeface="Arial"/>
                <a:ea typeface="Arial"/>
                <a:cs typeface="Arial"/>
                <a:sym typeface="Arial"/>
              </a:defRPr>
            </a:lvl2pPr>
            <a:lvl3pPr indent="0" lvl="2" marL="0" marR="0" rtl="0" algn="l">
              <a:spcBef>
                <a:spcPts val="0"/>
              </a:spcBef>
              <a:buNone/>
              <a:defRPr b="0" i="0" sz="700">
                <a:solidFill>
                  <a:schemeClr val="lt1"/>
                </a:solidFill>
                <a:latin typeface="Arial"/>
                <a:ea typeface="Arial"/>
                <a:cs typeface="Arial"/>
                <a:sym typeface="Arial"/>
              </a:defRPr>
            </a:lvl3pPr>
            <a:lvl4pPr indent="0" lvl="3" marL="0" marR="0" rtl="0" algn="l">
              <a:spcBef>
                <a:spcPts val="0"/>
              </a:spcBef>
              <a:buNone/>
              <a:defRPr b="0" i="0" sz="700">
                <a:solidFill>
                  <a:schemeClr val="lt1"/>
                </a:solidFill>
                <a:latin typeface="Arial"/>
                <a:ea typeface="Arial"/>
                <a:cs typeface="Arial"/>
                <a:sym typeface="Arial"/>
              </a:defRPr>
            </a:lvl4pPr>
            <a:lvl5pPr indent="0" lvl="4" marL="0" marR="0" rtl="0" algn="l">
              <a:spcBef>
                <a:spcPts val="0"/>
              </a:spcBef>
              <a:buNone/>
              <a:defRPr b="0" i="0" sz="700">
                <a:solidFill>
                  <a:schemeClr val="lt1"/>
                </a:solidFill>
                <a:latin typeface="Arial"/>
                <a:ea typeface="Arial"/>
                <a:cs typeface="Arial"/>
                <a:sym typeface="Arial"/>
              </a:defRPr>
            </a:lvl5pPr>
            <a:lvl6pPr indent="0" lvl="5" marL="0" marR="0" rtl="0" algn="l">
              <a:spcBef>
                <a:spcPts val="0"/>
              </a:spcBef>
              <a:buNone/>
              <a:defRPr b="0" i="0" sz="700">
                <a:solidFill>
                  <a:schemeClr val="lt1"/>
                </a:solidFill>
                <a:latin typeface="Arial"/>
                <a:ea typeface="Arial"/>
                <a:cs typeface="Arial"/>
                <a:sym typeface="Arial"/>
              </a:defRPr>
            </a:lvl6pPr>
            <a:lvl7pPr indent="0" lvl="6" marL="0" marR="0" rtl="0" algn="l">
              <a:spcBef>
                <a:spcPts val="0"/>
              </a:spcBef>
              <a:buNone/>
              <a:defRPr b="0" i="0" sz="700">
                <a:solidFill>
                  <a:schemeClr val="lt1"/>
                </a:solidFill>
                <a:latin typeface="Arial"/>
                <a:ea typeface="Arial"/>
                <a:cs typeface="Arial"/>
                <a:sym typeface="Arial"/>
              </a:defRPr>
            </a:lvl7pPr>
            <a:lvl8pPr indent="0" lvl="7" marL="0" marR="0" rtl="0" algn="l">
              <a:spcBef>
                <a:spcPts val="0"/>
              </a:spcBef>
              <a:buNone/>
              <a:defRPr b="0" i="0" sz="700">
                <a:solidFill>
                  <a:schemeClr val="lt1"/>
                </a:solidFill>
                <a:latin typeface="Arial"/>
                <a:ea typeface="Arial"/>
                <a:cs typeface="Arial"/>
                <a:sym typeface="Arial"/>
              </a:defRPr>
            </a:lvl8pPr>
            <a:lvl9pPr indent="0" lvl="8" marL="0" marR="0" rtl="0" algn="l">
              <a:spcBef>
                <a:spcPts val="0"/>
              </a:spcBef>
              <a:buNone/>
              <a:defRPr b="0" i="0" sz="700">
                <a:solidFill>
                  <a:schemeClr val="lt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sp>
        <p:nvSpPr>
          <p:cNvPr id="451" name="Google Shape;451;p82"/>
          <p:cNvSpPr txBox="1"/>
          <p:nvPr/>
        </p:nvSpPr>
        <p:spPr>
          <a:xfrm>
            <a:off x="4890897" y="4934217"/>
            <a:ext cx="3264408" cy="173124"/>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b="0" i="0" lang="en" sz="700">
                <a:solidFill>
                  <a:schemeClr val="lt1"/>
                </a:solidFill>
                <a:latin typeface="Arial"/>
                <a:ea typeface="Arial"/>
                <a:cs typeface="Arial"/>
                <a:sym typeface="Arial"/>
              </a:rPr>
              <a:t>This is the current state of</a:t>
            </a:r>
            <a:r>
              <a:rPr b="0" i="0" lang="en" sz="700">
                <a:solidFill>
                  <a:schemeClr val="lt1"/>
                </a:solidFill>
                <a:latin typeface="Arial"/>
                <a:ea typeface="Arial"/>
                <a:cs typeface="Arial"/>
                <a:sym typeface="Arial"/>
              </a:rPr>
              <a:t> planning and may be changed by SAP at any time</a:t>
            </a:r>
            <a:endParaRPr b="0" i="0" sz="700">
              <a:solidFill>
                <a:schemeClr val="lt1"/>
              </a:solidFill>
              <a:latin typeface="Arial"/>
              <a:ea typeface="Arial"/>
              <a:cs typeface="Arial"/>
              <a:sym typeface="Arial"/>
            </a:endParaRPr>
          </a:p>
        </p:txBody>
      </p:sp>
      <p:sp>
        <p:nvSpPr>
          <p:cNvPr id="452" name="Google Shape;452;p82"/>
          <p:cNvSpPr/>
          <p:nvPr/>
        </p:nvSpPr>
        <p:spPr>
          <a:xfrm>
            <a:off x="6619888" y="361283"/>
            <a:ext cx="286612" cy="286687"/>
          </a:xfrm>
          <a:prstGeom prst="ellipse">
            <a:avLst/>
          </a:prstGeom>
          <a:noFill/>
          <a:ln cap="flat" cmpd="sng" w="9525">
            <a:solidFill>
              <a:schemeClr val="accent1"/>
            </a:solidFill>
            <a:prstDash val="solid"/>
            <a:miter lim="800000"/>
            <a:headEnd len="sm" w="sm" type="none"/>
            <a:tailEnd len="sm" w="sm" type="none"/>
          </a:ln>
        </p:spPr>
        <p:txBody>
          <a:bodyPr anchorCtr="0" anchor="ctr" bIns="53975" lIns="67475" spcFirstLastPara="1" rIns="67475" wrap="square" tIns="53975">
            <a:noAutofit/>
          </a:bodyPr>
          <a:lstStyle/>
          <a:p>
            <a:pPr indent="0" lvl="0" marL="0" marR="0" rtl="0" algn="ctr">
              <a:spcBef>
                <a:spcPts val="0"/>
              </a:spcBef>
              <a:spcAft>
                <a:spcPts val="0"/>
              </a:spcAft>
              <a:buNone/>
            </a:pPr>
            <a:r>
              <a:t/>
            </a:r>
            <a:endParaRPr sz="1300">
              <a:solidFill>
                <a:schemeClr val="accent1"/>
              </a:solidFill>
              <a:latin typeface="Arial"/>
              <a:ea typeface="Arial"/>
              <a:cs typeface="Arial"/>
              <a:sym typeface="Arial"/>
            </a:endParaRPr>
          </a:p>
        </p:txBody>
      </p:sp>
      <p:sp>
        <p:nvSpPr>
          <p:cNvPr id="453" name="Google Shape;453;p82"/>
          <p:cNvSpPr txBox="1"/>
          <p:nvPr>
            <p:ph idx="2" type="body"/>
          </p:nvPr>
        </p:nvSpPr>
        <p:spPr>
          <a:xfrm>
            <a:off x="6959058" y="253603"/>
            <a:ext cx="1999855" cy="240030"/>
          </a:xfrm>
          <a:prstGeom prst="rect">
            <a:avLst/>
          </a:prstGeom>
          <a:solidFill>
            <a:schemeClr val="accent1"/>
          </a:solidFill>
          <a:ln cap="flat" cmpd="sng" w="19050">
            <a:solidFill>
              <a:schemeClr val="accent1"/>
            </a:solidFill>
            <a:prstDash val="solid"/>
            <a:round/>
            <a:headEnd len="sm" w="sm" type="none"/>
            <a:tailEnd len="sm" w="sm" type="none"/>
          </a:ln>
        </p:spPr>
        <p:txBody>
          <a:bodyPr anchorCtr="0" anchor="ctr" bIns="0" lIns="0" spcFirstLastPara="1" rIns="0" wrap="square" tIns="0">
            <a:noAutofit/>
          </a:bodyPr>
          <a:lstStyle>
            <a:lvl1pPr indent="-228600" lvl="0" marL="457200" algn="ctr">
              <a:spcBef>
                <a:spcPts val="1300"/>
              </a:spcBef>
              <a:spcAft>
                <a:spcPts val="0"/>
              </a:spcAft>
              <a:buSzPts val="700"/>
              <a:buFont typeface="Arial"/>
              <a:buNone/>
              <a:defRPr sz="900">
                <a:solidFill>
                  <a:schemeClr val="lt1"/>
                </a:solidFill>
                <a:latin typeface="Arial"/>
                <a:ea typeface="Arial"/>
                <a:cs typeface="Arial"/>
                <a:sym typeface="Arial"/>
              </a:defRPr>
            </a:lvl1pPr>
            <a:lvl2pPr indent="-317500" lvl="1" marL="914400" algn="l">
              <a:spcBef>
                <a:spcPts val="500"/>
              </a:spcBef>
              <a:spcAft>
                <a:spcPts val="0"/>
              </a:spcAft>
              <a:buSzPts val="1400"/>
              <a:buChar char="▪"/>
              <a:defRPr/>
            </a:lvl2pPr>
            <a:lvl3pPr indent="-317500" lvl="2" marL="1371600" algn="l">
              <a:spcBef>
                <a:spcPts val="200"/>
              </a:spcBef>
              <a:spcAft>
                <a:spcPts val="0"/>
              </a:spcAft>
              <a:buSzPts val="1400"/>
              <a:buChar char="–"/>
              <a:defRPr/>
            </a:lvl3pPr>
            <a:lvl4pPr indent="-330200" lvl="3" marL="1828800" algn="l">
              <a:spcBef>
                <a:spcPts val="200"/>
              </a:spcBef>
              <a:spcAft>
                <a:spcPts val="0"/>
              </a:spcAft>
              <a:buSzPts val="1600"/>
              <a:buChar char="▫"/>
              <a:defRPr/>
            </a:lvl4pPr>
            <a:lvl5pPr indent="-317500" lvl="4" marL="2286000" algn="l">
              <a:spcBef>
                <a:spcPts val="100"/>
              </a:spcBef>
              <a:spcAft>
                <a:spcPts val="0"/>
              </a:spcAft>
              <a:buSzPts val="1400"/>
              <a:buChar char="−"/>
              <a:defRPr/>
            </a:lvl5pPr>
            <a:lvl6pPr indent="-317500" lvl="5" marL="2743200" algn="l">
              <a:spcBef>
                <a:spcPts val="300"/>
              </a:spcBef>
              <a:spcAft>
                <a:spcPts val="0"/>
              </a:spcAft>
              <a:buClr>
                <a:schemeClr val="dk1"/>
              </a:buClr>
              <a:buSzPts val="1400"/>
              <a:buChar char="•"/>
              <a:defRPr/>
            </a:lvl6pPr>
            <a:lvl7pPr indent="-317500" lvl="6" marL="3200400" algn="l">
              <a:spcBef>
                <a:spcPts val="300"/>
              </a:spcBef>
              <a:spcAft>
                <a:spcPts val="0"/>
              </a:spcAft>
              <a:buClr>
                <a:schemeClr val="dk1"/>
              </a:buClr>
              <a:buSzPts val="1400"/>
              <a:buChar char="•"/>
              <a:defRPr/>
            </a:lvl7pPr>
            <a:lvl8pPr indent="-317500" lvl="7" marL="3657600" algn="l">
              <a:spcBef>
                <a:spcPts val="300"/>
              </a:spcBef>
              <a:spcAft>
                <a:spcPts val="0"/>
              </a:spcAft>
              <a:buClr>
                <a:schemeClr val="dk1"/>
              </a:buClr>
              <a:buSzPts val="1400"/>
              <a:buChar char="•"/>
              <a:defRPr/>
            </a:lvl8pPr>
            <a:lvl9pPr indent="-317500" lvl="8" marL="4114800" algn="l">
              <a:spcBef>
                <a:spcPts val="300"/>
              </a:spcBef>
              <a:spcAft>
                <a:spcPts val="0"/>
              </a:spcAft>
              <a:buClr>
                <a:schemeClr val="dk1"/>
              </a:buClr>
              <a:buSzPts val="1400"/>
              <a:buChar char="•"/>
              <a:defRPr/>
            </a:lvl9pPr>
          </a:lstStyle>
          <a:p/>
        </p:txBody>
      </p:sp>
      <p:sp>
        <p:nvSpPr>
          <p:cNvPr id="454" name="Google Shape;454;p82"/>
          <p:cNvSpPr txBox="1"/>
          <p:nvPr>
            <p:ph idx="3" type="body"/>
          </p:nvPr>
        </p:nvSpPr>
        <p:spPr>
          <a:xfrm>
            <a:off x="6959058" y="548640"/>
            <a:ext cx="1999855" cy="240030"/>
          </a:xfrm>
          <a:prstGeom prst="rect">
            <a:avLst/>
          </a:prstGeom>
          <a:noFill/>
          <a:ln cap="flat" cmpd="sng" w="19050">
            <a:solidFill>
              <a:schemeClr val="accent1"/>
            </a:solidFill>
            <a:prstDash val="solid"/>
            <a:round/>
            <a:headEnd len="sm" w="sm" type="none"/>
            <a:tailEnd len="sm" w="sm" type="none"/>
          </a:ln>
        </p:spPr>
        <p:txBody>
          <a:bodyPr anchorCtr="0" anchor="ctr" bIns="0" lIns="0" spcFirstLastPara="1" rIns="0" wrap="square" tIns="0">
            <a:noAutofit/>
          </a:bodyPr>
          <a:lstStyle>
            <a:lvl1pPr indent="-228600" lvl="0" marL="457200" algn="ctr">
              <a:spcBef>
                <a:spcPts val="1300"/>
              </a:spcBef>
              <a:spcAft>
                <a:spcPts val="0"/>
              </a:spcAft>
              <a:buSzPts val="700"/>
              <a:buFont typeface="Arial"/>
              <a:buNone/>
              <a:defRPr sz="900">
                <a:solidFill>
                  <a:schemeClr val="accent1"/>
                </a:solidFill>
                <a:latin typeface="Arial"/>
                <a:ea typeface="Arial"/>
                <a:cs typeface="Arial"/>
                <a:sym typeface="Arial"/>
              </a:defRPr>
            </a:lvl1pPr>
            <a:lvl2pPr indent="-317500" lvl="1" marL="914400" algn="l">
              <a:spcBef>
                <a:spcPts val="500"/>
              </a:spcBef>
              <a:spcAft>
                <a:spcPts val="0"/>
              </a:spcAft>
              <a:buSzPts val="1400"/>
              <a:buChar char="▪"/>
              <a:defRPr/>
            </a:lvl2pPr>
            <a:lvl3pPr indent="-317500" lvl="2" marL="1371600" algn="l">
              <a:spcBef>
                <a:spcPts val="200"/>
              </a:spcBef>
              <a:spcAft>
                <a:spcPts val="0"/>
              </a:spcAft>
              <a:buSzPts val="1400"/>
              <a:buChar char="–"/>
              <a:defRPr/>
            </a:lvl3pPr>
            <a:lvl4pPr indent="-330200" lvl="3" marL="1828800" algn="l">
              <a:spcBef>
                <a:spcPts val="200"/>
              </a:spcBef>
              <a:spcAft>
                <a:spcPts val="0"/>
              </a:spcAft>
              <a:buSzPts val="1600"/>
              <a:buChar char="▫"/>
              <a:defRPr/>
            </a:lvl4pPr>
            <a:lvl5pPr indent="-317500" lvl="4" marL="2286000" algn="l">
              <a:spcBef>
                <a:spcPts val="100"/>
              </a:spcBef>
              <a:spcAft>
                <a:spcPts val="0"/>
              </a:spcAft>
              <a:buSzPts val="1400"/>
              <a:buChar char="−"/>
              <a:defRPr/>
            </a:lvl5pPr>
            <a:lvl6pPr indent="-317500" lvl="5" marL="2743200" algn="l">
              <a:spcBef>
                <a:spcPts val="300"/>
              </a:spcBef>
              <a:spcAft>
                <a:spcPts val="0"/>
              </a:spcAft>
              <a:buClr>
                <a:schemeClr val="dk1"/>
              </a:buClr>
              <a:buSzPts val="1400"/>
              <a:buChar char="•"/>
              <a:defRPr/>
            </a:lvl6pPr>
            <a:lvl7pPr indent="-317500" lvl="6" marL="3200400" algn="l">
              <a:spcBef>
                <a:spcPts val="300"/>
              </a:spcBef>
              <a:spcAft>
                <a:spcPts val="0"/>
              </a:spcAft>
              <a:buClr>
                <a:schemeClr val="dk1"/>
              </a:buClr>
              <a:buSzPts val="1400"/>
              <a:buChar char="•"/>
              <a:defRPr/>
            </a:lvl7pPr>
            <a:lvl8pPr indent="-317500" lvl="7" marL="3657600" algn="l">
              <a:spcBef>
                <a:spcPts val="300"/>
              </a:spcBef>
              <a:spcAft>
                <a:spcPts val="0"/>
              </a:spcAft>
              <a:buClr>
                <a:schemeClr val="dk1"/>
              </a:buClr>
              <a:buSzPts val="1400"/>
              <a:buChar char="•"/>
              <a:defRPr/>
            </a:lvl8pPr>
            <a:lvl9pPr indent="-317500" lvl="8" marL="4114800" algn="l">
              <a:spcBef>
                <a:spcPts val="300"/>
              </a:spcBef>
              <a:spcAft>
                <a:spcPts val="0"/>
              </a:spcAft>
              <a:buClr>
                <a:schemeClr val="dk1"/>
              </a:buClr>
              <a:buSzPts val="1400"/>
              <a:buChar char="•"/>
              <a:defRPr/>
            </a:lvl9pPr>
          </a:lstStyle>
          <a:p/>
        </p:txBody>
      </p:sp>
      <p:sp>
        <p:nvSpPr>
          <p:cNvPr id="455" name="Google Shape;455;p82"/>
          <p:cNvSpPr txBox="1"/>
          <p:nvPr>
            <p:ph idx="4" type="body"/>
          </p:nvPr>
        </p:nvSpPr>
        <p:spPr>
          <a:xfrm>
            <a:off x="6619888" y="365059"/>
            <a:ext cx="287961" cy="288036"/>
          </a:xfrm>
          <a:prstGeom prst="rect">
            <a:avLst/>
          </a:prstGeom>
          <a:noFill/>
          <a:ln>
            <a:noFill/>
          </a:ln>
        </p:spPr>
        <p:txBody>
          <a:bodyPr anchorCtr="0" anchor="ctr" bIns="0" lIns="0" spcFirstLastPara="1" rIns="0" wrap="square" tIns="0">
            <a:noAutofit/>
          </a:bodyPr>
          <a:lstStyle>
            <a:lvl1pPr indent="-228600" lvl="0" marL="457200" algn="ctr">
              <a:spcBef>
                <a:spcPts val="1300"/>
              </a:spcBef>
              <a:spcAft>
                <a:spcPts val="0"/>
              </a:spcAft>
              <a:buSzPts val="1200"/>
              <a:buFont typeface="Arial"/>
              <a:buNone/>
              <a:defRPr>
                <a:solidFill>
                  <a:schemeClr val="accent1"/>
                </a:solidFill>
              </a:defRPr>
            </a:lvl1pPr>
            <a:lvl2pPr indent="-317500" lvl="1" marL="914400" algn="l">
              <a:spcBef>
                <a:spcPts val="500"/>
              </a:spcBef>
              <a:spcAft>
                <a:spcPts val="0"/>
              </a:spcAft>
              <a:buSzPts val="1400"/>
              <a:buChar char="▪"/>
              <a:defRPr/>
            </a:lvl2pPr>
            <a:lvl3pPr indent="-317500" lvl="2" marL="1371600" algn="l">
              <a:spcBef>
                <a:spcPts val="200"/>
              </a:spcBef>
              <a:spcAft>
                <a:spcPts val="0"/>
              </a:spcAft>
              <a:buSzPts val="1400"/>
              <a:buChar char="–"/>
              <a:defRPr/>
            </a:lvl3pPr>
            <a:lvl4pPr indent="-330200" lvl="3" marL="1828800" algn="l">
              <a:spcBef>
                <a:spcPts val="200"/>
              </a:spcBef>
              <a:spcAft>
                <a:spcPts val="0"/>
              </a:spcAft>
              <a:buSzPts val="1600"/>
              <a:buChar char="▫"/>
              <a:defRPr/>
            </a:lvl4pPr>
            <a:lvl5pPr indent="-317500" lvl="4" marL="2286000" algn="l">
              <a:spcBef>
                <a:spcPts val="100"/>
              </a:spcBef>
              <a:spcAft>
                <a:spcPts val="0"/>
              </a:spcAft>
              <a:buSzPts val="1400"/>
              <a:buChar char="−"/>
              <a:defRPr/>
            </a:lvl5pPr>
            <a:lvl6pPr indent="-317500" lvl="5" marL="2743200" algn="l">
              <a:spcBef>
                <a:spcPts val="300"/>
              </a:spcBef>
              <a:spcAft>
                <a:spcPts val="0"/>
              </a:spcAft>
              <a:buClr>
                <a:schemeClr val="dk1"/>
              </a:buClr>
              <a:buSzPts val="1400"/>
              <a:buChar char="•"/>
              <a:defRPr/>
            </a:lvl6pPr>
            <a:lvl7pPr indent="-317500" lvl="6" marL="3200400" algn="l">
              <a:spcBef>
                <a:spcPts val="300"/>
              </a:spcBef>
              <a:spcAft>
                <a:spcPts val="0"/>
              </a:spcAft>
              <a:buClr>
                <a:schemeClr val="dk1"/>
              </a:buClr>
              <a:buSzPts val="1400"/>
              <a:buChar char="•"/>
              <a:defRPr/>
            </a:lvl7pPr>
            <a:lvl8pPr indent="-317500" lvl="7" marL="3657600" algn="l">
              <a:spcBef>
                <a:spcPts val="300"/>
              </a:spcBef>
              <a:spcAft>
                <a:spcPts val="0"/>
              </a:spcAft>
              <a:buClr>
                <a:schemeClr val="dk1"/>
              </a:buClr>
              <a:buSzPts val="1400"/>
              <a:buChar char="•"/>
              <a:defRPr/>
            </a:lvl8pPr>
            <a:lvl9pPr indent="-317500" lvl="8" marL="4114800" algn="l">
              <a:spcBef>
                <a:spcPts val="300"/>
              </a:spcBef>
              <a:spcAft>
                <a:spcPts val="0"/>
              </a:spcAft>
              <a:buClr>
                <a:schemeClr val="dk1"/>
              </a:buClr>
              <a:buSzPts val="1400"/>
              <a:buChar char="•"/>
              <a:defRPr/>
            </a:lvl9pPr>
          </a:lstStyle>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5_Roadmap_TitleContent">
  <p:cSld name="5_Roadmap_TitleContent">
    <p:spTree>
      <p:nvGrpSpPr>
        <p:cNvPr id="456" name="Shape 456"/>
        <p:cNvGrpSpPr/>
        <p:nvPr/>
      </p:nvGrpSpPr>
      <p:grpSpPr>
        <a:xfrm>
          <a:off x="0" y="0"/>
          <a:ext cx="0" cy="0"/>
          <a:chOff x="0" y="0"/>
          <a:chExt cx="0" cy="0"/>
        </a:xfrm>
      </p:grpSpPr>
      <p:sp>
        <p:nvSpPr>
          <p:cNvPr id="457" name="Google Shape;457;p83"/>
          <p:cNvSpPr/>
          <p:nvPr/>
        </p:nvSpPr>
        <p:spPr>
          <a:xfrm>
            <a:off x="4764024" y="4896938"/>
            <a:ext cx="4379976" cy="251460"/>
          </a:xfrm>
          <a:prstGeom prst="rect">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600">
              <a:solidFill>
                <a:schemeClr val="lt1"/>
              </a:solidFill>
              <a:latin typeface="Arial"/>
              <a:ea typeface="Arial"/>
              <a:cs typeface="Arial"/>
              <a:sym typeface="Arial"/>
            </a:endParaRPr>
          </a:p>
        </p:txBody>
      </p:sp>
      <p:sp>
        <p:nvSpPr>
          <p:cNvPr id="458" name="Google Shape;458;p83"/>
          <p:cNvSpPr txBox="1"/>
          <p:nvPr>
            <p:ph type="title"/>
          </p:nvPr>
        </p:nvSpPr>
        <p:spPr>
          <a:xfrm>
            <a:off x="377903" y="378000"/>
            <a:ext cx="8387673" cy="276999"/>
          </a:xfrm>
          <a:prstGeom prst="rect">
            <a:avLst/>
          </a:prstGeom>
          <a:noFill/>
          <a:ln>
            <a:noFill/>
          </a:ln>
        </p:spPr>
        <p:txBody>
          <a:bodyPr anchorCtr="0" anchor="t" bIns="0" lIns="0" spcFirstLastPara="1" rIns="0" wrap="square" tIns="0">
            <a:noAutofit/>
          </a:bodyPr>
          <a:lstStyle>
            <a:lvl1pPr lvl="0" algn="l">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459" name="Google Shape;459;p83"/>
          <p:cNvSpPr txBox="1"/>
          <p:nvPr>
            <p:ph idx="1" type="body"/>
          </p:nvPr>
        </p:nvSpPr>
        <p:spPr>
          <a:xfrm>
            <a:off x="377903" y="1215000"/>
            <a:ext cx="8387673" cy="3172676"/>
          </a:xfrm>
          <a:prstGeom prst="rect">
            <a:avLst/>
          </a:prstGeom>
          <a:noFill/>
          <a:ln>
            <a:noFill/>
          </a:ln>
        </p:spPr>
        <p:txBody>
          <a:bodyPr anchorCtr="0" anchor="t" bIns="0" lIns="0" spcFirstLastPara="1" rIns="0" wrap="square" tIns="0">
            <a:noAutofit/>
          </a:bodyPr>
          <a:lstStyle>
            <a:lvl1pPr indent="-228600" lvl="0" marL="457200" algn="l">
              <a:spcBef>
                <a:spcPts val="1300"/>
              </a:spcBef>
              <a:spcAft>
                <a:spcPts val="0"/>
              </a:spcAft>
              <a:buSzPts val="1100"/>
              <a:buNone/>
              <a:defRPr/>
            </a:lvl1pPr>
            <a:lvl2pPr indent="-317500" lvl="1" marL="914400" algn="l">
              <a:spcBef>
                <a:spcPts val="500"/>
              </a:spcBef>
              <a:spcAft>
                <a:spcPts val="0"/>
              </a:spcAft>
              <a:buSzPts val="1400"/>
              <a:buChar char="▪"/>
              <a:defRPr/>
            </a:lvl2pPr>
            <a:lvl3pPr indent="-317500" lvl="2" marL="1371600" algn="l">
              <a:spcBef>
                <a:spcPts val="200"/>
              </a:spcBef>
              <a:spcAft>
                <a:spcPts val="0"/>
              </a:spcAft>
              <a:buSzPts val="1400"/>
              <a:buChar char="–"/>
              <a:defRPr/>
            </a:lvl3pPr>
            <a:lvl4pPr indent="-330200" lvl="3" marL="1828800" algn="l">
              <a:spcBef>
                <a:spcPts val="200"/>
              </a:spcBef>
              <a:spcAft>
                <a:spcPts val="0"/>
              </a:spcAft>
              <a:buSzPts val="1600"/>
              <a:buChar char="▫"/>
              <a:defRPr/>
            </a:lvl4pPr>
            <a:lvl5pPr indent="-317500" lvl="4" marL="2286000" algn="l">
              <a:spcBef>
                <a:spcPts val="100"/>
              </a:spcBef>
              <a:spcAft>
                <a:spcPts val="0"/>
              </a:spcAft>
              <a:buSzPts val="1400"/>
              <a:buChar char="−"/>
              <a:defRPr/>
            </a:lvl5pPr>
            <a:lvl6pPr indent="-317500" lvl="5" marL="2743200" algn="l">
              <a:spcBef>
                <a:spcPts val="300"/>
              </a:spcBef>
              <a:spcAft>
                <a:spcPts val="0"/>
              </a:spcAft>
              <a:buClr>
                <a:schemeClr val="dk1"/>
              </a:buClr>
              <a:buSzPts val="1400"/>
              <a:buChar char="•"/>
              <a:defRPr/>
            </a:lvl6pPr>
            <a:lvl7pPr indent="-317500" lvl="6" marL="3200400" algn="l">
              <a:spcBef>
                <a:spcPts val="300"/>
              </a:spcBef>
              <a:spcAft>
                <a:spcPts val="0"/>
              </a:spcAft>
              <a:buClr>
                <a:schemeClr val="dk1"/>
              </a:buClr>
              <a:buSzPts val="1400"/>
              <a:buChar char="•"/>
              <a:defRPr/>
            </a:lvl7pPr>
            <a:lvl8pPr indent="-317500" lvl="7" marL="3657600" algn="l">
              <a:spcBef>
                <a:spcPts val="300"/>
              </a:spcBef>
              <a:spcAft>
                <a:spcPts val="0"/>
              </a:spcAft>
              <a:buClr>
                <a:schemeClr val="dk1"/>
              </a:buClr>
              <a:buSzPts val="1400"/>
              <a:buChar char="•"/>
              <a:defRPr/>
            </a:lvl8pPr>
            <a:lvl9pPr indent="-317500" lvl="8" marL="4114800" algn="l">
              <a:spcBef>
                <a:spcPts val="300"/>
              </a:spcBef>
              <a:spcAft>
                <a:spcPts val="0"/>
              </a:spcAft>
              <a:buClr>
                <a:schemeClr val="dk1"/>
              </a:buClr>
              <a:buSzPts val="1400"/>
              <a:buChar char="•"/>
              <a:defRPr/>
            </a:lvl9pPr>
          </a:lstStyle>
          <a:p/>
        </p:txBody>
      </p:sp>
      <p:sp>
        <p:nvSpPr>
          <p:cNvPr id="460" name="Google Shape;460;p83"/>
          <p:cNvSpPr txBox="1"/>
          <p:nvPr>
            <p:ph idx="12" type="sldNum"/>
          </p:nvPr>
        </p:nvSpPr>
        <p:spPr>
          <a:xfrm>
            <a:off x="8349615" y="4946149"/>
            <a:ext cx="331470" cy="215639"/>
          </a:xfrm>
          <a:prstGeom prst="rect">
            <a:avLst/>
          </a:prstGeom>
          <a:noFill/>
          <a:ln>
            <a:noFill/>
          </a:ln>
        </p:spPr>
        <p:txBody>
          <a:bodyPr anchorCtr="0" anchor="t" bIns="34275" lIns="68575" spcFirstLastPara="1" rIns="68575" wrap="square" tIns="34275">
            <a:noAutofit/>
          </a:bodyPr>
          <a:lstStyle>
            <a:lvl1pPr indent="0" lvl="0" marL="0" marR="0" rtl="0" algn="l">
              <a:spcBef>
                <a:spcPts val="0"/>
              </a:spcBef>
              <a:buNone/>
              <a:defRPr b="0" i="0" sz="700">
                <a:solidFill>
                  <a:schemeClr val="lt1"/>
                </a:solidFill>
                <a:latin typeface="Arial"/>
                <a:ea typeface="Arial"/>
                <a:cs typeface="Arial"/>
                <a:sym typeface="Arial"/>
              </a:defRPr>
            </a:lvl1pPr>
            <a:lvl2pPr indent="0" lvl="1" marL="0" marR="0" rtl="0" algn="l">
              <a:spcBef>
                <a:spcPts val="0"/>
              </a:spcBef>
              <a:buNone/>
              <a:defRPr b="0" i="0" sz="700">
                <a:solidFill>
                  <a:schemeClr val="lt1"/>
                </a:solidFill>
                <a:latin typeface="Arial"/>
                <a:ea typeface="Arial"/>
                <a:cs typeface="Arial"/>
                <a:sym typeface="Arial"/>
              </a:defRPr>
            </a:lvl2pPr>
            <a:lvl3pPr indent="0" lvl="2" marL="0" marR="0" rtl="0" algn="l">
              <a:spcBef>
                <a:spcPts val="0"/>
              </a:spcBef>
              <a:buNone/>
              <a:defRPr b="0" i="0" sz="700">
                <a:solidFill>
                  <a:schemeClr val="lt1"/>
                </a:solidFill>
                <a:latin typeface="Arial"/>
                <a:ea typeface="Arial"/>
                <a:cs typeface="Arial"/>
                <a:sym typeface="Arial"/>
              </a:defRPr>
            </a:lvl3pPr>
            <a:lvl4pPr indent="0" lvl="3" marL="0" marR="0" rtl="0" algn="l">
              <a:spcBef>
                <a:spcPts val="0"/>
              </a:spcBef>
              <a:buNone/>
              <a:defRPr b="0" i="0" sz="700">
                <a:solidFill>
                  <a:schemeClr val="lt1"/>
                </a:solidFill>
                <a:latin typeface="Arial"/>
                <a:ea typeface="Arial"/>
                <a:cs typeface="Arial"/>
                <a:sym typeface="Arial"/>
              </a:defRPr>
            </a:lvl4pPr>
            <a:lvl5pPr indent="0" lvl="4" marL="0" marR="0" rtl="0" algn="l">
              <a:spcBef>
                <a:spcPts val="0"/>
              </a:spcBef>
              <a:buNone/>
              <a:defRPr b="0" i="0" sz="700">
                <a:solidFill>
                  <a:schemeClr val="lt1"/>
                </a:solidFill>
                <a:latin typeface="Arial"/>
                <a:ea typeface="Arial"/>
                <a:cs typeface="Arial"/>
                <a:sym typeface="Arial"/>
              </a:defRPr>
            </a:lvl5pPr>
            <a:lvl6pPr indent="0" lvl="5" marL="0" marR="0" rtl="0" algn="l">
              <a:spcBef>
                <a:spcPts val="0"/>
              </a:spcBef>
              <a:buNone/>
              <a:defRPr b="0" i="0" sz="700">
                <a:solidFill>
                  <a:schemeClr val="lt1"/>
                </a:solidFill>
                <a:latin typeface="Arial"/>
                <a:ea typeface="Arial"/>
                <a:cs typeface="Arial"/>
                <a:sym typeface="Arial"/>
              </a:defRPr>
            </a:lvl6pPr>
            <a:lvl7pPr indent="0" lvl="6" marL="0" marR="0" rtl="0" algn="l">
              <a:spcBef>
                <a:spcPts val="0"/>
              </a:spcBef>
              <a:buNone/>
              <a:defRPr b="0" i="0" sz="700">
                <a:solidFill>
                  <a:schemeClr val="lt1"/>
                </a:solidFill>
                <a:latin typeface="Arial"/>
                <a:ea typeface="Arial"/>
                <a:cs typeface="Arial"/>
                <a:sym typeface="Arial"/>
              </a:defRPr>
            </a:lvl7pPr>
            <a:lvl8pPr indent="0" lvl="7" marL="0" marR="0" rtl="0" algn="l">
              <a:spcBef>
                <a:spcPts val="0"/>
              </a:spcBef>
              <a:buNone/>
              <a:defRPr b="0" i="0" sz="700">
                <a:solidFill>
                  <a:schemeClr val="lt1"/>
                </a:solidFill>
                <a:latin typeface="Arial"/>
                <a:ea typeface="Arial"/>
                <a:cs typeface="Arial"/>
                <a:sym typeface="Arial"/>
              </a:defRPr>
            </a:lvl8pPr>
            <a:lvl9pPr indent="0" lvl="8" marL="0" marR="0" rtl="0" algn="l">
              <a:spcBef>
                <a:spcPts val="0"/>
              </a:spcBef>
              <a:buNone/>
              <a:defRPr b="0" i="0" sz="700">
                <a:solidFill>
                  <a:schemeClr val="lt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sp>
        <p:nvSpPr>
          <p:cNvPr id="461" name="Google Shape;461;p83"/>
          <p:cNvSpPr txBox="1"/>
          <p:nvPr>
            <p:ph idx="2" type="body"/>
          </p:nvPr>
        </p:nvSpPr>
        <p:spPr>
          <a:xfrm>
            <a:off x="6959058" y="253603"/>
            <a:ext cx="1999855" cy="240030"/>
          </a:xfrm>
          <a:prstGeom prst="rect">
            <a:avLst/>
          </a:prstGeom>
          <a:solidFill>
            <a:schemeClr val="accent1"/>
          </a:solidFill>
          <a:ln cap="flat" cmpd="sng" w="19050">
            <a:solidFill>
              <a:schemeClr val="accent1"/>
            </a:solidFill>
            <a:prstDash val="solid"/>
            <a:round/>
            <a:headEnd len="sm" w="sm" type="none"/>
            <a:tailEnd len="sm" w="sm" type="none"/>
          </a:ln>
        </p:spPr>
        <p:txBody>
          <a:bodyPr anchorCtr="0" anchor="ctr" bIns="0" lIns="0" spcFirstLastPara="1" rIns="0" wrap="square" tIns="0">
            <a:noAutofit/>
          </a:bodyPr>
          <a:lstStyle>
            <a:lvl1pPr indent="-228600" lvl="0" marL="457200" algn="ctr">
              <a:spcBef>
                <a:spcPts val="1300"/>
              </a:spcBef>
              <a:spcAft>
                <a:spcPts val="0"/>
              </a:spcAft>
              <a:buSzPts val="700"/>
              <a:buFont typeface="Arial"/>
              <a:buNone/>
              <a:defRPr sz="900">
                <a:solidFill>
                  <a:schemeClr val="lt1"/>
                </a:solidFill>
                <a:latin typeface="Arial"/>
                <a:ea typeface="Arial"/>
                <a:cs typeface="Arial"/>
                <a:sym typeface="Arial"/>
              </a:defRPr>
            </a:lvl1pPr>
            <a:lvl2pPr indent="-317500" lvl="1" marL="914400" algn="l">
              <a:spcBef>
                <a:spcPts val="500"/>
              </a:spcBef>
              <a:spcAft>
                <a:spcPts val="0"/>
              </a:spcAft>
              <a:buSzPts val="1400"/>
              <a:buChar char="▪"/>
              <a:defRPr/>
            </a:lvl2pPr>
            <a:lvl3pPr indent="-317500" lvl="2" marL="1371600" algn="l">
              <a:spcBef>
                <a:spcPts val="200"/>
              </a:spcBef>
              <a:spcAft>
                <a:spcPts val="0"/>
              </a:spcAft>
              <a:buSzPts val="1400"/>
              <a:buChar char="–"/>
              <a:defRPr/>
            </a:lvl3pPr>
            <a:lvl4pPr indent="-330200" lvl="3" marL="1828800" algn="l">
              <a:spcBef>
                <a:spcPts val="200"/>
              </a:spcBef>
              <a:spcAft>
                <a:spcPts val="0"/>
              </a:spcAft>
              <a:buSzPts val="1600"/>
              <a:buChar char="▫"/>
              <a:defRPr/>
            </a:lvl4pPr>
            <a:lvl5pPr indent="-317500" lvl="4" marL="2286000" algn="l">
              <a:spcBef>
                <a:spcPts val="100"/>
              </a:spcBef>
              <a:spcAft>
                <a:spcPts val="0"/>
              </a:spcAft>
              <a:buSzPts val="1400"/>
              <a:buChar char="−"/>
              <a:defRPr/>
            </a:lvl5pPr>
            <a:lvl6pPr indent="-317500" lvl="5" marL="2743200" algn="l">
              <a:spcBef>
                <a:spcPts val="300"/>
              </a:spcBef>
              <a:spcAft>
                <a:spcPts val="0"/>
              </a:spcAft>
              <a:buClr>
                <a:schemeClr val="dk1"/>
              </a:buClr>
              <a:buSzPts val="1400"/>
              <a:buChar char="•"/>
              <a:defRPr/>
            </a:lvl6pPr>
            <a:lvl7pPr indent="-317500" lvl="6" marL="3200400" algn="l">
              <a:spcBef>
                <a:spcPts val="300"/>
              </a:spcBef>
              <a:spcAft>
                <a:spcPts val="0"/>
              </a:spcAft>
              <a:buClr>
                <a:schemeClr val="dk1"/>
              </a:buClr>
              <a:buSzPts val="1400"/>
              <a:buChar char="•"/>
              <a:defRPr/>
            </a:lvl7pPr>
            <a:lvl8pPr indent="-317500" lvl="7" marL="3657600" algn="l">
              <a:spcBef>
                <a:spcPts val="300"/>
              </a:spcBef>
              <a:spcAft>
                <a:spcPts val="0"/>
              </a:spcAft>
              <a:buClr>
                <a:schemeClr val="dk1"/>
              </a:buClr>
              <a:buSzPts val="1400"/>
              <a:buChar char="•"/>
              <a:defRPr/>
            </a:lvl8pPr>
            <a:lvl9pPr indent="-317500" lvl="8" marL="4114800" algn="l">
              <a:spcBef>
                <a:spcPts val="300"/>
              </a:spcBef>
              <a:spcAft>
                <a:spcPts val="0"/>
              </a:spcAft>
              <a:buClr>
                <a:schemeClr val="dk1"/>
              </a:buClr>
              <a:buSzPts val="1400"/>
              <a:buChar char="•"/>
              <a:defRPr/>
            </a:lvl9pPr>
          </a:lstStyle>
          <a:p/>
        </p:txBody>
      </p:sp>
      <p:sp>
        <p:nvSpPr>
          <p:cNvPr id="462" name="Google Shape;462;p83"/>
          <p:cNvSpPr txBox="1"/>
          <p:nvPr>
            <p:ph idx="3" type="body"/>
          </p:nvPr>
        </p:nvSpPr>
        <p:spPr>
          <a:xfrm>
            <a:off x="6959058" y="548640"/>
            <a:ext cx="1999855" cy="240030"/>
          </a:xfrm>
          <a:prstGeom prst="rect">
            <a:avLst/>
          </a:prstGeom>
          <a:noFill/>
          <a:ln cap="flat" cmpd="sng" w="19050">
            <a:solidFill>
              <a:schemeClr val="accent1"/>
            </a:solidFill>
            <a:prstDash val="solid"/>
            <a:round/>
            <a:headEnd len="sm" w="sm" type="none"/>
            <a:tailEnd len="sm" w="sm" type="none"/>
          </a:ln>
        </p:spPr>
        <p:txBody>
          <a:bodyPr anchorCtr="0" anchor="ctr" bIns="0" lIns="0" spcFirstLastPara="1" rIns="0" wrap="square" tIns="0">
            <a:noAutofit/>
          </a:bodyPr>
          <a:lstStyle>
            <a:lvl1pPr indent="-228600" lvl="0" marL="457200" algn="ctr">
              <a:spcBef>
                <a:spcPts val="1300"/>
              </a:spcBef>
              <a:spcAft>
                <a:spcPts val="0"/>
              </a:spcAft>
              <a:buSzPts val="700"/>
              <a:buFont typeface="Arial"/>
              <a:buNone/>
              <a:defRPr sz="900">
                <a:solidFill>
                  <a:schemeClr val="accent1"/>
                </a:solidFill>
                <a:latin typeface="Arial"/>
                <a:ea typeface="Arial"/>
                <a:cs typeface="Arial"/>
                <a:sym typeface="Arial"/>
              </a:defRPr>
            </a:lvl1pPr>
            <a:lvl2pPr indent="-317500" lvl="1" marL="914400" algn="l">
              <a:spcBef>
                <a:spcPts val="500"/>
              </a:spcBef>
              <a:spcAft>
                <a:spcPts val="0"/>
              </a:spcAft>
              <a:buSzPts val="1400"/>
              <a:buChar char="▪"/>
              <a:defRPr/>
            </a:lvl2pPr>
            <a:lvl3pPr indent="-317500" lvl="2" marL="1371600" algn="l">
              <a:spcBef>
                <a:spcPts val="200"/>
              </a:spcBef>
              <a:spcAft>
                <a:spcPts val="0"/>
              </a:spcAft>
              <a:buSzPts val="1400"/>
              <a:buChar char="–"/>
              <a:defRPr/>
            </a:lvl3pPr>
            <a:lvl4pPr indent="-330200" lvl="3" marL="1828800" algn="l">
              <a:spcBef>
                <a:spcPts val="200"/>
              </a:spcBef>
              <a:spcAft>
                <a:spcPts val="0"/>
              </a:spcAft>
              <a:buSzPts val="1600"/>
              <a:buChar char="▫"/>
              <a:defRPr/>
            </a:lvl4pPr>
            <a:lvl5pPr indent="-317500" lvl="4" marL="2286000" algn="l">
              <a:spcBef>
                <a:spcPts val="100"/>
              </a:spcBef>
              <a:spcAft>
                <a:spcPts val="0"/>
              </a:spcAft>
              <a:buSzPts val="1400"/>
              <a:buChar char="−"/>
              <a:defRPr/>
            </a:lvl5pPr>
            <a:lvl6pPr indent="-317500" lvl="5" marL="2743200" algn="l">
              <a:spcBef>
                <a:spcPts val="300"/>
              </a:spcBef>
              <a:spcAft>
                <a:spcPts val="0"/>
              </a:spcAft>
              <a:buClr>
                <a:schemeClr val="dk1"/>
              </a:buClr>
              <a:buSzPts val="1400"/>
              <a:buChar char="•"/>
              <a:defRPr/>
            </a:lvl6pPr>
            <a:lvl7pPr indent="-317500" lvl="6" marL="3200400" algn="l">
              <a:spcBef>
                <a:spcPts val="300"/>
              </a:spcBef>
              <a:spcAft>
                <a:spcPts val="0"/>
              </a:spcAft>
              <a:buClr>
                <a:schemeClr val="dk1"/>
              </a:buClr>
              <a:buSzPts val="1400"/>
              <a:buChar char="•"/>
              <a:defRPr/>
            </a:lvl7pPr>
            <a:lvl8pPr indent="-317500" lvl="7" marL="3657600" algn="l">
              <a:spcBef>
                <a:spcPts val="300"/>
              </a:spcBef>
              <a:spcAft>
                <a:spcPts val="0"/>
              </a:spcAft>
              <a:buClr>
                <a:schemeClr val="dk1"/>
              </a:buClr>
              <a:buSzPts val="1400"/>
              <a:buChar char="•"/>
              <a:defRPr/>
            </a:lvl8pPr>
            <a:lvl9pPr indent="-317500" lvl="8" marL="4114800" algn="l">
              <a:spcBef>
                <a:spcPts val="300"/>
              </a:spcBef>
              <a:spcAft>
                <a:spcPts val="0"/>
              </a:spcAft>
              <a:buClr>
                <a:schemeClr val="dk1"/>
              </a:buClr>
              <a:buSzPts val="1400"/>
              <a:buChar char="•"/>
              <a:defRPr/>
            </a:lvl9pPr>
          </a:lstStyle>
          <a:p/>
        </p:txBody>
      </p:sp>
      <p:sp>
        <p:nvSpPr>
          <p:cNvPr id="463" name="Google Shape;463;p83"/>
          <p:cNvSpPr txBox="1"/>
          <p:nvPr/>
        </p:nvSpPr>
        <p:spPr>
          <a:xfrm>
            <a:off x="4890897" y="4934217"/>
            <a:ext cx="3264408" cy="173124"/>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b="0" i="0" lang="en" sz="700">
                <a:solidFill>
                  <a:schemeClr val="lt1"/>
                </a:solidFill>
                <a:latin typeface="Arial"/>
                <a:ea typeface="Arial"/>
                <a:cs typeface="Arial"/>
                <a:sym typeface="Arial"/>
              </a:rPr>
              <a:t>This is the current state of</a:t>
            </a:r>
            <a:r>
              <a:rPr b="0" i="0" lang="en" sz="700">
                <a:solidFill>
                  <a:schemeClr val="lt1"/>
                </a:solidFill>
                <a:latin typeface="Arial"/>
                <a:ea typeface="Arial"/>
                <a:cs typeface="Arial"/>
                <a:sym typeface="Arial"/>
              </a:rPr>
              <a:t> planning and may be changed by SAP at any time</a:t>
            </a:r>
            <a:endParaRPr b="0" i="0" sz="700">
              <a:solidFill>
                <a:schemeClr val="lt1"/>
              </a:solidFill>
              <a:latin typeface="Arial"/>
              <a:ea typeface="Arial"/>
              <a:cs typeface="Arial"/>
              <a:sym typeface="Arial"/>
            </a:endParaRPr>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8_Roadmap_TitleContent">
  <p:cSld name="8_Roadmap_TitleContent">
    <p:spTree>
      <p:nvGrpSpPr>
        <p:cNvPr id="464" name="Shape 464"/>
        <p:cNvGrpSpPr/>
        <p:nvPr/>
      </p:nvGrpSpPr>
      <p:grpSpPr>
        <a:xfrm>
          <a:off x="0" y="0"/>
          <a:ext cx="0" cy="0"/>
          <a:chOff x="0" y="0"/>
          <a:chExt cx="0" cy="0"/>
        </a:xfrm>
      </p:grpSpPr>
      <p:sp>
        <p:nvSpPr>
          <p:cNvPr id="465" name="Google Shape;465;p84"/>
          <p:cNvSpPr txBox="1"/>
          <p:nvPr>
            <p:ph type="title"/>
          </p:nvPr>
        </p:nvSpPr>
        <p:spPr>
          <a:xfrm>
            <a:off x="377903" y="378000"/>
            <a:ext cx="8387673" cy="276999"/>
          </a:xfrm>
          <a:prstGeom prst="rect">
            <a:avLst/>
          </a:prstGeom>
          <a:noFill/>
          <a:ln>
            <a:noFill/>
          </a:ln>
        </p:spPr>
        <p:txBody>
          <a:bodyPr anchorCtr="0" anchor="t" bIns="0" lIns="0" spcFirstLastPara="1" rIns="0" wrap="square" tIns="0">
            <a:noAutofit/>
          </a:bodyPr>
          <a:lstStyle>
            <a:lvl1pPr lvl="0" algn="l">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466" name="Google Shape;466;p84"/>
          <p:cNvSpPr txBox="1"/>
          <p:nvPr>
            <p:ph idx="1" type="body"/>
          </p:nvPr>
        </p:nvSpPr>
        <p:spPr>
          <a:xfrm>
            <a:off x="377903" y="1215000"/>
            <a:ext cx="8387673" cy="3172676"/>
          </a:xfrm>
          <a:prstGeom prst="rect">
            <a:avLst/>
          </a:prstGeom>
          <a:noFill/>
          <a:ln>
            <a:noFill/>
          </a:ln>
        </p:spPr>
        <p:txBody>
          <a:bodyPr anchorCtr="0" anchor="t" bIns="0" lIns="0" spcFirstLastPara="1" rIns="0" wrap="square" tIns="0">
            <a:noAutofit/>
          </a:bodyPr>
          <a:lstStyle>
            <a:lvl1pPr indent="-228600" lvl="0" marL="457200" algn="l">
              <a:spcBef>
                <a:spcPts val="1300"/>
              </a:spcBef>
              <a:spcAft>
                <a:spcPts val="0"/>
              </a:spcAft>
              <a:buSzPts val="1100"/>
              <a:buNone/>
              <a:defRPr/>
            </a:lvl1pPr>
            <a:lvl2pPr indent="-317500" lvl="1" marL="914400" algn="l">
              <a:spcBef>
                <a:spcPts val="500"/>
              </a:spcBef>
              <a:spcAft>
                <a:spcPts val="0"/>
              </a:spcAft>
              <a:buSzPts val="1400"/>
              <a:buChar char="▪"/>
              <a:defRPr/>
            </a:lvl2pPr>
            <a:lvl3pPr indent="-317500" lvl="2" marL="1371600" algn="l">
              <a:spcBef>
                <a:spcPts val="200"/>
              </a:spcBef>
              <a:spcAft>
                <a:spcPts val="0"/>
              </a:spcAft>
              <a:buSzPts val="1400"/>
              <a:buChar char="–"/>
              <a:defRPr/>
            </a:lvl3pPr>
            <a:lvl4pPr indent="-330200" lvl="3" marL="1828800" algn="l">
              <a:spcBef>
                <a:spcPts val="200"/>
              </a:spcBef>
              <a:spcAft>
                <a:spcPts val="0"/>
              </a:spcAft>
              <a:buSzPts val="1600"/>
              <a:buChar char="▫"/>
              <a:defRPr/>
            </a:lvl4pPr>
            <a:lvl5pPr indent="-317500" lvl="4" marL="2286000" algn="l">
              <a:spcBef>
                <a:spcPts val="100"/>
              </a:spcBef>
              <a:spcAft>
                <a:spcPts val="0"/>
              </a:spcAft>
              <a:buSzPts val="1400"/>
              <a:buChar char="−"/>
              <a:defRPr/>
            </a:lvl5pPr>
            <a:lvl6pPr indent="-317500" lvl="5" marL="2743200" algn="l">
              <a:spcBef>
                <a:spcPts val="300"/>
              </a:spcBef>
              <a:spcAft>
                <a:spcPts val="0"/>
              </a:spcAft>
              <a:buClr>
                <a:schemeClr val="dk1"/>
              </a:buClr>
              <a:buSzPts val="1400"/>
              <a:buChar char="•"/>
              <a:defRPr/>
            </a:lvl6pPr>
            <a:lvl7pPr indent="-317500" lvl="6" marL="3200400" algn="l">
              <a:spcBef>
                <a:spcPts val="300"/>
              </a:spcBef>
              <a:spcAft>
                <a:spcPts val="0"/>
              </a:spcAft>
              <a:buClr>
                <a:schemeClr val="dk1"/>
              </a:buClr>
              <a:buSzPts val="1400"/>
              <a:buChar char="•"/>
              <a:defRPr/>
            </a:lvl7pPr>
            <a:lvl8pPr indent="-317500" lvl="7" marL="3657600" algn="l">
              <a:spcBef>
                <a:spcPts val="300"/>
              </a:spcBef>
              <a:spcAft>
                <a:spcPts val="0"/>
              </a:spcAft>
              <a:buClr>
                <a:schemeClr val="dk1"/>
              </a:buClr>
              <a:buSzPts val="1400"/>
              <a:buChar char="•"/>
              <a:defRPr/>
            </a:lvl8pPr>
            <a:lvl9pPr indent="-317500" lvl="8" marL="4114800" algn="l">
              <a:spcBef>
                <a:spcPts val="300"/>
              </a:spcBef>
              <a:spcAft>
                <a:spcPts val="0"/>
              </a:spcAft>
              <a:buClr>
                <a:schemeClr val="dk1"/>
              </a:buClr>
              <a:buSzPts val="1400"/>
              <a:buChar char="•"/>
              <a:defRPr/>
            </a:lvl9pPr>
          </a:lstStyle>
          <a:p/>
        </p:txBody>
      </p:sp>
      <p:sp>
        <p:nvSpPr>
          <p:cNvPr id="467" name="Google Shape;467;p84"/>
          <p:cNvSpPr txBox="1"/>
          <p:nvPr>
            <p:ph idx="12" type="sldNum"/>
          </p:nvPr>
        </p:nvSpPr>
        <p:spPr>
          <a:xfrm>
            <a:off x="8349615" y="4946149"/>
            <a:ext cx="331470" cy="215639"/>
          </a:xfrm>
          <a:prstGeom prst="rect">
            <a:avLst/>
          </a:prstGeom>
          <a:noFill/>
          <a:ln>
            <a:noFill/>
          </a:ln>
        </p:spPr>
        <p:txBody>
          <a:bodyPr anchorCtr="0" anchor="t" bIns="34275" lIns="68575" spcFirstLastPara="1" rIns="68575" wrap="square" tIns="34275">
            <a:noAutofit/>
          </a:bodyPr>
          <a:lstStyle>
            <a:lvl1pPr indent="0" lvl="0" marL="0" marR="0" rtl="0" algn="l">
              <a:spcBef>
                <a:spcPts val="0"/>
              </a:spcBef>
              <a:buNone/>
              <a:defRPr b="0" i="0" sz="700">
                <a:solidFill>
                  <a:schemeClr val="lt1"/>
                </a:solidFill>
                <a:latin typeface="Arial"/>
                <a:ea typeface="Arial"/>
                <a:cs typeface="Arial"/>
                <a:sym typeface="Arial"/>
              </a:defRPr>
            </a:lvl1pPr>
            <a:lvl2pPr indent="0" lvl="1" marL="0" marR="0" rtl="0" algn="l">
              <a:spcBef>
                <a:spcPts val="0"/>
              </a:spcBef>
              <a:buNone/>
              <a:defRPr b="0" i="0" sz="700">
                <a:solidFill>
                  <a:schemeClr val="lt1"/>
                </a:solidFill>
                <a:latin typeface="Arial"/>
                <a:ea typeface="Arial"/>
                <a:cs typeface="Arial"/>
                <a:sym typeface="Arial"/>
              </a:defRPr>
            </a:lvl2pPr>
            <a:lvl3pPr indent="0" lvl="2" marL="0" marR="0" rtl="0" algn="l">
              <a:spcBef>
                <a:spcPts val="0"/>
              </a:spcBef>
              <a:buNone/>
              <a:defRPr b="0" i="0" sz="700">
                <a:solidFill>
                  <a:schemeClr val="lt1"/>
                </a:solidFill>
                <a:latin typeface="Arial"/>
                <a:ea typeface="Arial"/>
                <a:cs typeface="Arial"/>
                <a:sym typeface="Arial"/>
              </a:defRPr>
            </a:lvl3pPr>
            <a:lvl4pPr indent="0" lvl="3" marL="0" marR="0" rtl="0" algn="l">
              <a:spcBef>
                <a:spcPts val="0"/>
              </a:spcBef>
              <a:buNone/>
              <a:defRPr b="0" i="0" sz="700">
                <a:solidFill>
                  <a:schemeClr val="lt1"/>
                </a:solidFill>
                <a:latin typeface="Arial"/>
                <a:ea typeface="Arial"/>
                <a:cs typeface="Arial"/>
                <a:sym typeface="Arial"/>
              </a:defRPr>
            </a:lvl4pPr>
            <a:lvl5pPr indent="0" lvl="4" marL="0" marR="0" rtl="0" algn="l">
              <a:spcBef>
                <a:spcPts val="0"/>
              </a:spcBef>
              <a:buNone/>
              <a:defRPr b="0" i="0" sz="700">
                <a:solidFill>
                  <a:schemeClr val="lt1"/>
                </a:solidFill>
                <a:latin typeface="Arial"/>
                <a:ea typeface="Arial"/>
                <a:cs typeface="Arial"/>
                <a:sym typeface="Arial"/>
              </a:defRPr>
            </a:lvl5pPr>
            <a:lvl6pPr indent="0" lvl="5" marL="0" marR="0" rtl="0" algn="l">
              <a:spcBef>
                <a:spcPts val="0"/>
              </a:spcBef>
              <a:buNone/>
              <a:defRPr b="0" i="0" sz="700">
                <a:solidFill>
                  <a:schemeClr val="lt1"/>
                </a:solidFill>
                <a:latin typeface="Arial"/>
                <a:ea typeface="Arial"/>
                <a:cs typeface="Arial"/>
                <a:sym typeface="Arial"/>
              </a:defRPr>
            </a:lvl6pPr>
            <a:lvl7pPr indent="0" lvl="6" marL="0" marR="0" rtl="0" algn="l">
              <a:spcBef>
                <a:spcPts val="0"/>
              </a:spcBef>
              <a:buNone/>
              <a:defRPr b="0" i="0" sz="700">
                <a:solidFill>
                  <a:schemeClr val="lt1"/>
                </a:solidFill>
                <a:latin typeface="Arial"/>
                <a:ea typeface="Arial"/>
                <a:cs typeface="Arial"/>
                <a:sym typeface="Arial"/>
              </a:defRPr>
            </a:lvl7pPr>
            <a:lvl8pPr indent="0" lvl="7" marL="0" marR="0" rtl="0" algn="l">
              <a:spcBef>
                <a:spcPts val="0"/>
              </a:spcBef>
              <a:buNone/>
              <a:defRPr b="0" i="0" sz="700">
                <a:solidFill>
                  <a:schemeClr val="lt1"/>
                </a:solidFill>
                <a:latin typeface="Arial"/>
                <a:ea typeface="Arial"/>
                <a:cs typeface="Arial"/>
                <a:sym typeface="Arial"/>
              </a:defRPr>
            </a:lvl8pPr>
            <a:lvl9pPr indent="0" lvl="8" marL="0" marR="0" rtl="0" algn="l">
              <a:spcBef>
                <a:spcPts val="0"/>
              </a:spcBef>
              <a:buNone/>
              <a:defRPr b="0" i="0" sz="700">
                <a:solidFill>
                  <a:schemeClr val="lt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sp>
        <p:nvSpPr>
          <p:cNvPr id="468" name="Google Shape;468;p84"/>
          <p:cNvSpPr txBox="1"/>
          <p:nvPr/>
        </p:nvSpPr>
        <p:spPr>
          <a:xfrm>
            <a:off x="4890897" y="4934217"/>
            <a:ext cx="3264408" cy="173124"/>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b="0" i="0" lang="en" sz="700">
                <a:solidFill>
                  <a:schemeClr val="lt1"/>
                </a:solidFill>
                <a:latin typeface="Arial"/>
                <a:ea typeface="Arial"/>
                <a:cs typeface="Arial"/>
                <a:sym typeface="Arial"/>
              </a:rPr>
              <a:t>This is the current state of</a:t>
            </a:r>
            <a:r>
              <a:rPr b="0" i="0" lang="en" sz="700">
                <a:solidFill>
                  <a:schemeClr val="lt1"/>
                </a:solidFill>
                <a:latin typeface="Arial"/>
                <a:ea typeface="Arial"/>
                <a:cs typeface="Arial"/>
                <a:sym typeface="Arial"/>
              </a:rPr>
              <a:t> planning and may be changed by SAP at any time</a:t>
            </a:r>
            <a:endParaRPr b="0" i="0" sz="700">
              <a:solidFill>
                <a:schemeClr val="lt1"/>
              </a:solidFill>
              <a:latin typeface="Arial"/>
              <a:ea typeface="Arial"/>
              <a:cs typeface="Arial"/>
              <a:sym typeface="Arial"/>
            </a:endParaRPr>
          </a:p>
        </p:txBody>
      </p:sp>
      <p:sp>
        <p:nvSpPr>
          <p:cNvPr id="469" name="Google Shape;469;p84"/>
          <p:cNvSpPr txBox="1"/>
          <p:nvPr>
            <p:ph idx="2" type="body"/>
          </p:nvPr>
        </p:nvSpPr>
        <p:spPr>
          <a:xfrm>
            <a:off x="6959058" y="253603"/>
            <a:ext cx="1999855" cy="240030"/>
          </a:xfrm>
          <a:prstGeom prst="rect">
            <a:avLst/>
          </a:prstGeom>
          <a:solidFill>
            <a:schemeClr val="accent1"/>
          </a:solidFill>
          <a:ln cap="flat" cmpd="sng" w="19050">
            <a:solidFill>
              <a:schemeClr val="accent1"/>
            </a:solidFill>
            <a:prstDash val="solid"/>
            <a:round/>
            <a:headEnd len="sm" w="sm" type="none"/>
            <a:tailEnd len="sm" w="sm" type="none"/>
          </a:ln>
        </p:spPr>
        <p:txBody>
          <a:bodyPr anchorCtr="0" anchor="ctr" bIns="0" lIns="0" spcFirstLastPara="1" rIns="0" wrap="square" tIns="0">
            <a:noAutofit/>
          </a:bodyPr>
          <a:lstStyle>
            <a:lvl1pPr indent="-228600" lvl="0" marL="457200" algn="ctr">
              <a:spcBef>
                <a:spcPts val="1300"/>
              </a:spcBef>
              <a:spcAft>
                <a:spcPts val="0"/>
              </a:spcAft>
              <a:buSzPts val="700"/>
              <a:buFont typeface="Arial"/>
              <a:buNone/>
              <a:defRPr sz="900">
                <a:solidFill>
                  <a:schemeClr val="lt1"/>
                </a:solidFill>
                <a:latin typeface="Arial"/>
                <a:ea typeface="Arial"/>
                <a:cs typeface="Arial"/>
                <a:sym typeface="Arial"/>
              </a:defRPr>
            </a:lvl1pPr>
            <a:lvl2pPr indent="-317500" lvl="1" marL="914400" algn="l">
              <a:spcBef>
                <a:spcPts val="500"/>
              </a:spcBef>
              <a:spcAft>
                <a:spcPts val="0"/>
              </a:spcAft>
              <a:buSzPts val="1400"/>
              <a:buChar char="▪"/>
              <a:defRPr/>
            </a:lvl2pPr>
            <a:lvl3pPr indent="-317500" lvl="2" marL="1371600" algn="l">
              <a:spcBef>
                <a:spcPts val="200"/>
              </a:spcBef>
              <a:spcAft>
                <a:spcPts val="0"/>
              </a:spcAft>
              <a:buSzPts val="1400"/>
              <a:buChar char="–"/>
              <a:defRPr/>
            </a:lvl3pPr>
            <a:lvl4pPr indent="-330200" lvl="3" marL="1828800" algn="l">
              <a:spcBef>
                <a:spcPts val="200"/>
              </a:spcBef>
              <a:spcAft>
                <a:spcPts val="0"/>
              </a:spcAft>
              <a:buSzPts val="1600"/>
              <a:buChar char="▫"/>
              <a:defRPr/>
            </a:lvl4pPr>
            <a:lvl5pPr indent="-317500" lvl="4" marL="2286000" algn="l">
              <a:spcBef>
                <a:spcPts val="100"/>
              </a:spcBef>
              <a:spcAft>
                <a:spcPts val="0"/>
              </a:spcAft>
              <a:buSzPts val="1400"/>
              <a:buChar char="−"/>
              <a:defRPr/>
            </a:lvl5pPr>
            <a:lvl6pPr indent="-317500" lvl="5" marL="2743200" algn="l">
              <a:spcBef>
                <a:spcPts val="300"/>
              </a:spcBef>
              <a:spcAft>
                <a:spcPts val="0"/>
              </a:spcAft>
              <a:buClr>
                <a:schemeClr val="dk1"/>
              </a:buClr>
              <a:buSzPts val="1400"/>
              <a:buChar char="•"/>
              <a:defRPr/>
            </a:lvl6pPr>
            <a:lvl7pPr indent="-317500" lvl="6" marL="3200400" algn="l">
              <a:spcBef>
                <a:spcPts val="300"/>
              </a:spcBef>
              <a:spcAft>
                <a:spcPts val="0"/>
              </a:spcAft>
              <a:buClr>
                <a:schemeClr val="dk1"/>
              </a:buClr>
              <a:buSzPts val="1400"/>
              <a:buChar char="•"/>
              <a:defRPr/>
            </a:lvl7pPr>
            <a:lvl8pPr indent="-317500" lvl="7" marL="3657600" algn="l">
              <a:spcBef>
                <a:spcPts val="300"/>
              </a:spcBef>
              <a:spcAft>
                <a:spcPts val="0"/>
              </a:spcAft>
              <a:buClr>
                <a:schemeClr val="dk1"/>
              </a:buClr>
              <a:buSzPts val="1400"/>
              <a:buChar char="•"/>
              <a:defRPr/>
            </a:lvl8pPr>
            <a:lvl9pPr indent="-317500" lvl="8" marL="4114800" algn="l">
              <a:spcBef>
                <a:spcPts val="300"/>
              </a:spcBef>
              <a:spcAft>
                <a:spcPts val="0"/>
              </a:spcAft>
              <a:buClr>
                <a:schemeClr val="dk1"/>
              </a:buClr>
              <a:buSzPts val="1400"/>
              <a:buChar char="•"/>
              <a:defRPr/>
            </a:lvl9pPr>
          </a:lstStyle>
          <a:p/>
        </p:txBody>
      </p:sp>
      <p:sp>
        <p:nvSpPr>
          <p:cNvPr id="470" name="Google Shape;470;p84"/>
          <p:cNvSpPr txBox="1"/>
          <p:nvPr>
            <p:ph idx="3" type="body"/>
          </p:nvPr>
        </p:nvSpPr>
        <p:spPr>
          <a:xfrm>
            <a:off x="6959058" y="548640"/>
            <a:ext cx="1999855" cy="240030"/>
          </a:xfrm>
          <a:prstGeom prst="rect">
            <a:avLst/>
          </a:prstGeom>
          <a:noFill/>
          <a:ln cap="flat" cmpd="sng" w="19050">
            <a:solidFill>
              <a:schemeClr val="accent1"/>
            </a:solidFill>
            <a:prstDash val="solid"/>
            <a:round/>
            <a:headEnd len="sm" w="sm" type="none"/>
            <a:tailEnd len="sm" w="sm" type="none"/>
          </a:ln>
        </p:spPr>
        <p:txBody>
          <a:bodyPr anchorCtr="0" anchor="ctr" bIns="0" lIns="0" spcFirstLastPara="1" rIns="0" wrap="square" tIns="0">
            <a:noAutofit/>
          </a:bodyPr>
          <a:lstStyle>
            <a:lvl1pPr indent="-228600" lvl="0" marL="457200" algn="ctr">
              <a:spcBef>
                <a:spcPts val="1300"/>
              </a:spcBef>
              <a:spcAft>
                <a:spcPts val="0"/>
              </a:spcAft>
              <a:buSzPts val="700"/>
              <a:buFont typeface="Arial"/>
              <a:buNone/>
              <a:defRPr sz="900">
                <a:solidFill>
                  <a:schemeClr val="accent1"/>
                </a:solidFill>
                <a:latin typeface="Arial"/>
                <a:ea typeface="Arial"/>
                <a:cs typeface="Arial"/>
                <a:sym typeface="Arial"/>
              </a:defRPr>
            </a:lvl1pPr>
            <a:lvl2pPr indent="-317500" lvl="1" marL="914400" algn="l">
              <a:spcBef>
                <a:spcPts val="500"/>
              </a:spcBef>
              <a:spcAft>
                <a:spcPts val="0"/>
              </a:spcAft>
              <a:buSzPts val="1400"/>
              <a:buChar char="▪"/>
              <a:defRPr/>
            </a:lvl2pPr>
            <a:lvl3pPr indent="-317500" lvl="2" marL="1371600" algn="l">
              <a:spcBef>
                <a:spcPts val="200"/>
              </a:spcBef>
              <a:spcAft>
                <a:spcPts val="0"/>
              </a:spcAft>
              <a:buSzPts val="1400"/>
              <a:buChar char="–"/>
              <a:defRPr/>
            </a:lvl3pPr>
            <a:lvl4pPr indent="-330200" lvl="3" marL="1828800" algn="l">
              <a:spcBef>
                <a:spcPts val="200"/>
              </a:spcBef>
              <a:spcAft>
                <a:spcPts val="0"/>
              </a:spcAft>
              <a:buSzPts val="1600"/>
              <a:buChar char="▫"/>
              <a:defRPr/>
            </a:lvl4pPr>
            <a:lvl5pPr indent="-317500" lvl="4" marL="2286000" algn="l">
              <a:spcBef>
                <a:spcPts val="100"/>
              </a:spcBef>
              <a:spcAft>
                <a:spcPts val="0"/>
              </a:spcAft>
              <a:buSzPts val="1400"/>
              <a:buChar char="−"/>
              <a:defRPr/>
            </a:lvl5pPr>
            <a:lvl6pPr indent="-317500" lvl="5" marL="2743200" algn="l">
              <a:spcBef>
                <a:spcPts val="300"/>
              </a:spcBef>
              <a:spcAft>
                <a:spcPts val="0"/>
              </a:spcAft>
              <a:buClr>
                <a:schemeClr val="dk1"/>
              </a:buClr>
              <a:buSzPts val="1400"/>
              <a:buChar char="•"/>
              <a:defRPr/>
            </a:lvl6pPr>
            <a:lvl7pPr indent="-317500" lvl="6" marL="3200400" algn="l">
              <a:spcBef>
                <a:spcPts val="300"/>
              </a:spcBef>
              <a:spcAft>
                <a:spcPts val="0"/>
              </a:spcAft>
              <a:buClr>
                <a:schemeClr val="dk1"/>
              </a:buClr>
              <a:buSzPts val="1400"/>
              <a:buChar char="•"/>
              <a:defRPr/>
            </a:lvl7pPr>
            <a:lvl8pPr indent="-317500" lvl="7" marL="3657600" algn="l">
              <a:spcBef>
                <a:spcPts val="300"/>
              </a:spcBef>
              <a:spcAft>
                <a:spcPts val="0"/>
              </a:spcAft>
              <a:buClr>
                <a:schemeClr val="dk1"/>
              </a:buClr>
              <a:buSzPts val="1400"/>
              <a:buChar char="•"/>
              <a:defRPr/>
            </a:lvl8pPr>
            <a:lvl9pPr indent="-317500" lvl="8" marL="4114800" algn="l">
              <a:spcBef>
                <a:spcPts val="300"/>
              </a:spcBef>
              <a:spcAft>
                <a:spcPts val="0"/>
              </a:spcAft>
              <a:buClr>
                <a:schemeClr val="dk1"/>
              </a:buClr>
              <a:buSzPts val="1400"/>
              <a:buChar char="•"/>
              <a:defRPr/>
            </a:lvl9pPr>
          </a:lstStyle>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6_Roadmap_TitleContent">
  <p:cSld name="6_Roadmap_TitleContent">
    <p:spTree>
      <p:nvGrpSpPr>
        <p:cNvPr id="471" name="Shape 471"/>
        <p:cNvGrpSpPr/>
        <p:nvPr/>
      </p:nvGrpSpPr>
      <p:grpSpPr>
        <a:xfrm>
          <a:off x="0" y="0"/>
          <a:ext cx="0" cy="0"/>
          <a:chOff x="0" y="0"/>
          <a:chExt cx="0" cy="0"/>
        </a:xfrm>
      </p:grpSpPr>
      <p:sp>
        <p:nvSpPr>
          <p:cNvPr id="472" name="Google Shape;472;p85"/>
          <p:cNvSpPr txBox="1"/>
          <p:nvPr>
            <p:ph type="title"/>
          </p:nvPr>
        </p:nvSpPr>
        <p:spPr>
          <a:xfrm>
            <a:off x="377903" y="378000"/>
            <a:ext cx="8387673" cy="276999"/>
          </a:xfrm>
          <a:prstGeom prst="rect">
            <a:avLst/>
          </a:prstGeom>
          <a:noFill/>
          <a:ln>
            <a:noFill/>
          </a:ln>
        </p:spPr>
        <p:txBody>
          <a:bodyPr anchorCtr="0" anchor="t" bIns="0" lIns="0" spcFirstLastPara="1" rIns="0" wrap="square" tIns="0">
            <a:noAutofit/>
          </a:bodyPr>
          <a:lstStyle>
            <a:lvl1pPr lvl="0" algn="l">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473" name="Google Shape;473;p85"/>
          <p:cNvSpPr txBox="1"/>
          <p:nvPr>
            <p:ph idx="1" type="body"/>
          </p:nvPr>
        </p:nvSpPr>
        <p:spPr>
          <a:xfrm>
            <a:off x="377903" y="1215000"/>
            <a:ext cx="8387673" cy="3172676"/>
          </a:xfrm>
          <a:prstGeom prst="rect">
            <a:avLst/>
          </a:prstGeom>
          <a:noFill/>
          <a:ln>
            <a:noFill/>
          </a:ln>
        </p:spPr>
        <p:txBody>
          <a:bodyPr anchorCtr="0" anchor="t" bIns="0" lIns="0" spcFirstLastPara="1" rIns="0" wrap="square" tIns="0">
            <a:noAutofit/>
          </a:bodyPr>
          <a:lstStyle>
            <a:lvl1pPr indent="-228600" lvl="0" marL="457200" algn="l">
              <a:spcBef>
                <a:spcPts val="1300"/>
              </a:spcBef>
              <a:spcAft>
                <a:spcPts val="0"/>
              </a:spcAft>
              <a:buSzPts val="1100"/>
              <a:buNone/>
              <a:defRPr/>
            </a:lvl1pPr>
            <a:lvl2pPr indent="-317500" lvl="1" marL="914400" algn="l">
              <a:spcBef>
                <a:spcPts val="500"/>
              </a:spcBef>
              <a:spcAft>
                <a:spcPts val="0"/>
              </a:spcAft>
              <a:buSzPts val="1400"/>
              <a:buChar char="▪"/>
              <a:defRPr/>
            </a:lvl2pPr>
            <a:lvl3pPr indent="-317500" lvl="2" marL="1371600" algn="l">
              <a:spcBef>
                <a:spcPts val="200"/>
              </a:spcBef>
              <a:spcAft>
                <a:spcPts val="0"/>
              </a:spcAft>
              <a:buSzPts val="1400"/>
              <a:buChar char="–"/>
              <a:defRPr/>
            </a:lvl3pPr>
            <a:lvl4pPr indent="-330200" lvl="3" marL="1828800" algn="l">
              <a:spcBef>
                <a:spcPts val="200"/>
              </a:spcBef>
              <a:spcAft>
                <a:spcPts val="0"/>
              </a:spcAft>
              <a:buSzPts val="1600"/>
              <a:buChar char="▫"/>
              <a:defRPr/>
            </a:lvl4pPr>
            <a:lvl5pPr indent="-317500" lvl="4" marL="2286000" algn="l">
              <a:spcBef>
                <a:spcPts val="100"/>
              </a:spcBef>
              <a:spcAft>
                <a:spcPts val="0"/>
              </a:spcAft>
              <a:buSzPts val="1400"/>
              <a:buChar char="−"/>
              <a:defRPr/>
            </a:lvl5pPr>
            <a:lvl6pPr indent="-317500" lvl="5" marL="2743200" algn="l">
              <a:spcBef>
                <a:spcPts val="300"/>
              </a:spcBef>
              <a:spcAft>
                <a:spcPts val="0"/>
              </a:spcAft>
              <a:buClr>
                <a:schemeClr val="dk1"/>
              </a:buClr>
              <a:buSzPts val="1400"/>
              <a:buChar char="•"/>
              <a:defRPr/>
            </a:lvl6pPr>
            <a:lvl7pPr indent="-317500" lvl="6" marL="3200400" algn="l">
              <a:spcBef>
                <a:spcPts val="300"/>
              </a:spcBef>
              <a:spcAft>
                <a:spcPts val="0"/>
              </a:spcAft>
              <a:buClr>
                <a:schemeClr val="dk1"/>
              </a:buClr>
              <a:buSzPts val="1400"/>
              <a:buChar char="•"/>
              <a:defRPr/>
            </a:lvl7pPr>
            <a:lvl8pPr indent="-317500" lvl="7" marL="3657600" algn="l">
              <a:spcBef>
                <a:spcPts val="300"/>
              </a:spcBef>
              <a:spcAft>
                <a:spcPts val="0"/>
              </a:spcAft>
              <a:buClr>
                <a:schemeClr val="dk1"/>
              </a:buClr>
              <a:buSzPts val="1400"/>
              <a:buChar char="•"/>
              <a:defRPr/>
            </a:lvl8pPr>
            <a:lvl9pPr indent="-317500" lvl="8" marL="4114800" algn="l">
              <a:spcBef>
                <a:spcPts val="300"/>
              </a:spcBef>
              <a:spcAft>
                <a:spcPts val="0"/>
              </a:spcAft>
              <a:buClr>
                <a:schemeClr val="dk1"/>
              </a:buClr>
              <a:buSzPts val="1400"/>
              <a:buChar char="•"/>
              <a:defRPr/>
            </a:lvl9pPr>
          </a:lstStyle>
          <a:p/>
        </p:txBody>
      </p:sp>
      <p:sp>
        <p:nvSpPr>
          <p:cNvPr id="474" name="Google Shape;474;p85"/>
          <p:cNvSpPr txBox="1"/>
          <p:nvPr>
            <p:ph idx="12" type="sldNum"/>
          </p:nvPr>
        </p:nvSpPr>
        <p:spPr>
          <a:xfrm>
            <a:off x="8349615" y="4946149"/>
            <a:ext cx="331470" cy="215639"/>
          </a:xfrm>
          <a:prstGeom prst="rect">
            <a:avLst/>
          </a:prstGeom>
          <a:noFill/>
          <a:ln>
            <a:noFill/>
          </a:ln>
        </p:spPr>
        <p:txBody>
          <a:bodyPr anchorCtr="0" anchor="t" bIns="34275" lIns="68575" spcFirstLastPara="1" rIns="68575" wrap="square" tIns="34275">
            <a:noAutofit/>
          </a:bodyPr>
          <a:lstStyle>
            <a:lvl1pPr indent="0" lvl="0" marL="0" marR="0" rtl="0" algn="l">
              <a:spcBef>
                <a:spcPts val="0"/>
              </a:spcBef>
              <a:buNone/>
              <a:defRPr b="0" i="0" sz="700">
                <a:solidFill>
                  <a:schemeClr val="lt1"/>
                </a:solidFill>
                <a:latin typeface="Arial"/>
                <a:ea typeface="Arial"/>
                <a:cs typeface="Arial"/>
                <a:sym typeface="Arial"/>
              </a:defRPr>
            </a:lvl1pPr>
            <a:lvl2pPr indent="0" lvl="1" marL="0" marR="0" rtl="0" algn="l">
              <a:spcBef>
                <a:spcPts val="0"/>
              </a:spcBef>
              <a:buNone/>
              <a:defRPr b="0" i="0" sz="700">
                <a:solidFill>
                  <a:schemeClr val="lt1"/>
                </a:solidFill>
                <a:latin typeface="Arial"/>
                <a:ea typeface="Arial"/>
                <a:cs typeface="Arial"/>
                <a:sym typeface="Arial"/>
              </a:defRPr>
            </a:lvl2pPr>
            <a:lvl3pPr indent="0" lvl="2" marL="0" marR="0" rtl="0" algn="l">
              <a:spcBef>
                <a:spcPts val="0"/>
              </a:spcBef>
              <a:buNone/>
              <a:defRPr b="0" i="0" sz="700">
                <a:solidFill>
                  <a:schemeClr val="lt1"/>
                </a:solidFill>
                <a:latin typeface="Arial"/>
                <a:ea typeface="Arial"/>
                <a:cs typeface="Arial"/>
                <a:sym typeface="Arial"/>
              </a:defRPr>
            </a:lvl3pPr>
            <a:lvl4pPr indent="0" lvl="3" marL="0" marR="0" rtl="0" algn="l">
              <a:spcBef>
                <a:spcPts val="0"/>
              </a:spcBef>
              <a:buNone/>
              <a:defRPr b="0" i="0" sz="700">
                <a:solidFill>
                  <a:schemeClr val="lt1"/>
                </a:solidFill>
                <a:latin typeface="Arial"/>
                <a:ea typeface="Arial"/>
                <a:cs typeface="Arial"/>
                <a:sym typeface="Arial"/>
              </a:defRPr>
            </a:lvl4pPr>
            <a:lvl5pPr indent="0" lvl="4" marL="0" marR="0" rtl="0" algn="l">
              <a:spcBef>
                <a:spcPts val="0"/>
              </a:spcBef>
              <a:buNone/>
              <a:defRPr b="0" i="0" sz="700">
                <a:solidFill>
                  <a:schemeClr val="lt1"/>
                </a:solidFill>
                <a:latin typeface="Arial"/>
                <a:ea typeface="Arial"/>
                <a:cs typeface="Arial"/>
                <a:sym typeface="Arial"/>
              </a:defRPr>
            </a:lvl5pPr>
            <a:lvl6pPr indent="0" lvl="5" marL="0" marR="0" rtl="0" algn="l">
              <a:spcBef>
                <a:spcPts val="0"/>
              </a:spcBef>
              <a:buNone/>
              <a:defRPr b="0" i="0" sz="700">
                <a:solidFill>
                  <a:schemeClr val="lt1"/>
                </a:solidFill>
                <a:latin typeface="Arial"/>
                <a:ea typeface="Arial"/>
                <a:cs typeface="Arial"/>
                <a:sym typeface="Arial"/>
              </a:defRPr>
            </a:lvl6pPr>
            <a:lvl7pPr indent="0" lvl="6" marL="0" marR="0" rtl="0" algn="l">
              <a:spcBef>
                <a:spcPts val="0"/>
              </a:spcBef>
              <a:buNone/>
              <a:defRPr b="0" i="0" sz="700">
                <a:solidFill>
                  <a:schemeClr val="lt1"/>
                </a:solidFill>
                <a:latin typeface="Arial"/>
                <a:ea typeface="Arial"/>
                <a:cs typeface="Arial"/>
                <a:sym typeface="Arial"/>
              </a:defRPr>
            </a:lvl7pPr>
            <a:lvl8pPr indent="0" lvl="7" marL="0" marR="0" rtl="0" algn="l">
              <a:spcBef>
                <a:spcPts val="0"/>
              </a:spcBef>
              <a:buNone/>
              <a:defRPr b="0" i="0" sz="700">
                <a:solidFill>
                  <a:schemeClr val="lt1"/>
                </a:solidFill>
                <a:latin typeface="Arial"/>
                <a:ea typeface="Arial"/>
                <a:cs typeface="Arial"/>
                <a:sym typeface="Arial"/>
              </a:defRPr>
            </a:lvl8pPr>
            <a:lvl9pPr indent="0" lvl="8" marL="0" marR="0" rtl="0" algn="l">
              <a:spcBef>
                <a:spcPts val="0"/>
              </a:spcBef>
              <a:buNone/>
              <a:defRPr b="0" i="0" sz="700">
                <a:solidFill>
                  <a:schemeClr val="lt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sp>
        <p:nvSpPr>
          <p:cNvPr id="475" name="Google Shape;475;p85"/>
          <p:cNvSpPr txBox="1"/>
          <p:nvPr>
            <p:ph idx="2" type="body"/>
          </p:nvPr>
        </p:nvSpPr>
        <p:spPr>
          <a:xfrm>
            <a:off x="6959058" y="253603"/>
            <a:ext cx="1999855" cy="240030"/>
          </a:xfrm>
          <a:prstGeom prst="rect">
            <a:avLst/>
          </a:prstGeom>
          <a:solidFill>
            <a:schemeClr val="accent1"/>
          </a:solidFill>
          <a:ln cap="flat" cmpd="sng" w="19050">
            <a:solidFill>
              <a:schemeClr val="accent1"/>
            </a:solidFill>
            <a:prstDash val="solid"/>
            <a:round/>
            <a:headEnd len="sm" w="sm" type="none"/>
            <a:tailEnd len="sm" w="sm" type="none"/>
          </a:ln>
        </p:spPr>
        <p:txBody>
          <a:bodyPr anchorCtr="0" anchor="ctr" bIns="0" lIns="0" spcFirstLastPara="1" rIns="0" wrap="square" tIns="0">
            <a:noAutofit/>
          </a:bodyPr>
          <a:lstStyle>
            <a:lvl1pPr indent="-228600" lvl="0" marL="457200" algn="ctr">
              <a:spcBef>
                <a:spcPts val="1300"/>
              </a:spcBef>
              <a:spcAft>
                <a:spcPts val="0"/>
              </a:spcAft>
              <a:buSzPts val="700"/>
              <a:buFont typeface="Arial"/>
              <a:buNone/>
              <a:defRPr sz="900">
                <a:solidFill>
                  <a:schemeClr val="lt1"/>
                </a:solidFill>
                <a:latin typeface="Arial"/>
                <a:ea typeface="Arial"/>
                <a:cs typeface="Arial"/>
                <a:sym typeface="Arial"/>
              </a:defRPr>
            </a:lvl1pPr>
            <a:lvl2pPr indent="-317500" lvl="1" marL="914400" algn="l">
              <a:spcBef>
                <a:spcPts val="500"/>
              </a:spcBef>
              <a:spcAft>
                <a:spcPts val="0"/>
              </a:spcAft>
              <a:buSzPts val="1400"/>
              <a:buChar char="▪"/>
              <a:defRPr/>
            </a:lvl2pPr>
            <a:lvl3pPr indent="-317500" lvl="2" marL="1371600" algn="l">
              <a:spcBef>
                <a:spcPts val="200"/>
              </a:spcBef>
              <a:spcAft>
                <a:spcPts val="0"/>
              </a:spcAft>
              <a:buSzPts val="1400"/>
              <a:buChar char="–"/>
              <a:defRPr/>
            </a:lvl3pPr>
            <a:lvl4pPr indent="-330200" lvl="3" marL="1828800" algn="l">
              <a:spcBef>
                <a:spcPts val="200"/>
              </a:spcBef>
              <a:spcAft>
                <a:spcPts val="0"/>
              </a:spcAft>
              <a:buSzPts val="1600"/>
              <a:buChar char="▫"/>
              <a:defRPr/>
            </a:lvl4pPr>
            <a:lvl5pPr indent="-317500" lvl="4" marL="2286000" algn="l">
              <a:spcBef>
                <a:spcPts val="100"/>
              </a:spcBef>
              <a:spcAft>
                <a:spcPts val="0"/>
              </a:spcAft>
              <a:buSzPts val="1400"/>
              <a:buChar char="−"/>
              <a:defRPr/>
            </a:lvl5pPr>
            <a:lvl6pPr indent="-317500" lvl="5" marL="2743200" algn="l">
              <a:spcBef>
                <a:spcPts val="300"/>
              </a:spcBef>
              <a:spcAft>
                <a:spcPts val="0"/>
              </a:spcAft>
              <a:buClr>
                <a:schemeClr val="dk1"/>
              </a:buClr>
              <a:buSzPts val="1400"/>
              <a:buChar char="•"/>
              <a:defRPr/>
            </a:lvl6pPr>
            <a:lvl7pPr indent="-317500" lvl="6" marL="3200400" algn="l">
              <a:spcBef>
                <a:spcPts val="300"/>
              </a:spcBef>
              <a:spcAft>
                <a:spcPts val="0"/>
              </a:spcAft>
              <a:buClr>
                <a:schemeClr val="dk1"/>
              </a:buClr>
              <a:buSzPts val="1400"/>
              <a:buChar char="•"/>
              <a:defRPr/>
            </a:lvl7pPr>
            <a:lvl8pPr indent="-317500" lvl="7" marL="3657600" algn="l">
              <a:spcBef>
                <a:spcPts val="300"/>
              </a:spcBef>
              <a:spcAft>
                <a:spcPts val="0"/>
              </a:spcAft>
              <a:buClr>
                <a:schemeClr val="dk1"/>
              </a:buClr>
              <a:buSzPts val="1400"/>
              <a:buChar char="•"/>
              <a:defRPr/>
            </a:lvl8pPr>
            <a:lvl9pPr indent="-317500" lvl="8" marL="4114800" algn="l">
              <a:spcBef>
                <a:spcPts val="300"/>
              </a:spcBef>
              <a:spcAft>
                <a:spcPts val="0"/>
              </a:spcAft>
              <a:buClr>
                <a:schemeClr val="dk1"/>
              </a:buClr>
              <a:buSzPts val="1400"/>
              <a:buChar char="•"/>
              <a:defRPr/>
            </a:lvl9pPr>
          </a:lstStyle>
          <a:p/>
        </p:txBody>
      </p:sp>
      <p:sp>
        <p:nvSpPr>
          <p:cNvPr id="476" name="Google Shape;476;p85"/>
          <p:cNvSpPr txBox="1"/>
          <p:nvPr>
            <p:ph idx="3" type="body"/>
          </p:nvPr>
        </p:nvSpPr>
        <p:spPr>
          <a:xfrm>
            <a:off x="6959058" y="548640"/>
            <a:ext cx="1999855" cy="240030"/>
          </a:xfrm>
          <a:prstGeom prst="rect">
            <a:avLst/>
          </a:prstGeom>
          <a:noFill/>
          <a:ln cap="flat" cmpd="sng" w="19050">
            <a:solidFill>
              <a:schemeClr val="accent1"/>
            </a:solidFill>
            <a:prstDash val="solid"/>
            <a:round/>
            <a:headEnd len="sm" w="sm" type="none"/>
            <a:tailEnd len="sm" w="sm" type="none"/>
          </a:ln>
        </p:spPr>
        <p:txBody>
          <a:bodyPr anchorCtr="0" anchor="ctr" bIns="0" lIns="0" spcFirstLastPara="1" rIns="0" wrap="square" tIns="0">
            <a:noAutofit/>
          </a:bodyPr>
          <a:lstStyle>
            <a:lvl1pPr indent="-228600" lvl="0" marL="457200" algn="ctr">
              <a:spcBef>
                <a:spcPts val="1300"/>
              </a:spcBef>
              <a:spcAft>
                <a:spcPts val="0"/>
              </a:spcAft>
              <a:buSzPts val="700"/>
              <a:buFont typeface="Arial"/>
              <a:buNone/>
              <a:defRPr sz="900">
                <a:solidFill>
                  <a:schemeClr val="accent1"/>
                </a:solidFill>
                <a:latin typeface="Arial"/>
                <a:ea typeface="Arial"/>
                <a:cs typeface="Arial"/>
                <a:sym typeface="Arial"/>
              </a:defRPr>
            </a:lvl1pPr>
            <a:lvl2pPr indent="-317500" lvl="1" marL="914400" algn="l">
              <a:spcBef>
                <a:spcPts val="500"/>
              </a:spcBef>
              <a:spcAft>
                <a:spcPts val="0"/>
              </a:spcAft>
              <a:buSzPts val="1400"/>
              <a:buChar char="▪"/>
              <a:defRPr/>
            </a:lvl2pPr>
            <a:lvl3pPr indent="-317500" lvl="2" marL="1371600" algn="l">
              <a:spcBef>
                <a:spcPts val="200"/>
              </a:spcBef>
              <a:spcAft>
                <a:spcPts val="0"/>
              </a:spcAft>
              <a:buSzPts val="1400"/>
              <a:buChar char="–"/>
              <a:defRPr/>
            </a:lvl3pPr>
            <a:lvl4pPr indent="-330200" lvl="3" marL="1828800" algn="l">
              <a:spcBef>
                <a:spcPts val="200"/>
              </a:spcBef>
              <a:spcAft>
                <a:spcPts val="0"/>
              </a:spcAft>
              <a:buSzPts val="1600"/>
              <a:buChar char="▫"/>
              <a:defRPr/>
            </a:lvl4pPr>
            <a:lvl5pPr indent="-317500" lvl="4" marL="2286000" algn="l">
              <a:spcBef>
                <a:spcPts val="100"/>
              </a:spcBef>
              <a:spcAft>
                <a:spcPts val="0"/>
              </a:spcAft>
              <a:buSzPts val="1400"/>
              <a:buChar char="−"/>
              <a:defRPr/>
            </a:lvl5pPr>
            <a:lvl6pPr indent="-317500" lvl="5" marL="2743200" algn="l">
              <a:spcBef>
                <a:spcPts val="300"/>
              </a:spcBef>
              <a:spcAft>
                <a:spcPts val="0"/>
              </a:spcAft>
              <a:buClr>
                <a:schemeClr val="dk1"/>
              </a:buClr>
              <a:buSzPts val="1400"/>
              <a:buChar char="•"/>
              <a:defRPr/>
            </a:lvl6pPr>
            <a:lvl7pPr indent="-317500" lvl="6" marL="3200400" algn="l">
              <a:spcBef>
                <a:spcPts val="300"/>
              </a:spcBef>
              <a:spcAft>
                <a:spcPts val="0"/>
              </a:spcAft>
              <a:buClr>
                <a:schemeClr val="dk1"/>
              </a:buClr>
              <a:buSzPts val="1400"/>
              <a:buChar char="•"/>
              <a:defRPr/>
            </a:lvl7pPr>
            <a:lvl8pPr indent="-317500" lvl="7" marL="3657600" algn="l">
              <a:spcBef>
                <a:spcPts val="300"/>
              </a:spcBef>
              <a:spcAft>
                <a:spcPts val="0"/>
              </a:spcAft>
              <a:buClr>
                <a:schemeClr val="dk1"/>
              </a:buClr>
              <a:buSzPts val="1400"/>
              <a:buChar char="•"/>
              <a:defRPr/>
            </a:lvl8pPr>
            <a:lvl9pPr indent="-317500" lvl="8" marL="4114800" algn="l">
              <a:spcBef>
                <a:spcPts val="300"/>
              </a:spcBef>
              <a:spcAft>
                <a:spcPts val="0"/>
              </a:spcAft>
              <a:buClr>
                <a:schemeClr val="dk1"/>
              </a:buClr>
              <a:buSzPts val="1400"/>
              <a:buChar char="•"/>
              <a:defRPr/>
            </a:lvl9pPr>
          </a:lstStyle>
          <a:p/>
        </p:txBody>
      </p:sp>
      <p:sp>
        <p:nvSpPr>
          <p:cNvPr id="477" name="Google Shape;477;p85"/>
          <p:cNvSpPr txBox="1"/>
          <p:nvPr>
            <p:ph idx="4" type="body"/>
          </p:nvPr>
        </p:nvSpPr>
        <p:spPr>
          <a:xfrm>
            <a:off x="377903" y="654999"/>
            <a:ext cx="8387673" cy="305121"/>
          </a:xfrm>
          <a:prstGeom prst="rect">
            <a:avLst/>
          </a:prstGeom>
          <a:noFill/>
          <a:ln>
            <a:noFill/>
          </a:ln>
        </p:spPr>
        <p:txBody>
          <a:bodyPr anchorCtr="0" anchor="t" bIns="0" lIns="0" spcFirstLastPara="1" rIns="0" wrap="square" tIns="0">
            <a:noAutofit/>
          </a:bodyPr>
          <a:lstStyle>
            <a:lvl1pPr indent="-228600" lvl="0" marL="457200" algn="l">
              <a:spcBef>
                <a:spcPts val="1300"/>
              </a:spcBef>
              <a:spcAft>
                <a:spcPts val="0"/>
              </a:spcAft>
              <a:buSzPts val="1200"/>
              <a:buFont typeface="Arial"/>
              <a:buNone/>
              <a:defRPr b="0" i="0">
                <a:solidFill>
                  <a:schemeClr val="accent1"/>
                </a:solidFill>
                <a:latin typeface="Arial"/>
                <a:ea typeface="Arial"/>
                <a:cs typeface="Arial"/>
                <a:sym typeface="Arial"/>
              </a:defRPr>
            </a:lvl1pPr>
            <a:lvl2pPr indent="-228600" lvl="1" marL="914400" algn="l">
              <a:spcBef>
                <a:spcPts val="500"/>
              </a:spcBef>
              <a:spcAft>
                <a:spcPts val="0"/>
              </a:spcAft>
              <a:buSzPts val="1300"/>
              <a:buNone/>
              <a:defRPr/>
            </a:lvl2pPr>
            <a:lvl3pPr indent="-228600" lvl="2" marL="1371600" algn="l">
              <a:spcBef>
                <a:spcPts val="200"/>
              </a:spcBef>
              <a:spcAft>
                <a:spcPts val="0"/>
              </a:spcAft>
              <a:buSzPts val="1300"/>
              <a:buNone/>
              <a:defRPr/>
            </a:lvl3pPr>
            <a:lvl4pPr indent="-228600" lvl="3" marL="1828800" algn="l">
              <a:spcBef>
                <a:spcPts val="200"/>
              </a:spcBef>
              <a:spcAft>
                <a:spcPts val="0"/>
              </a:spcAft>
              <a:buSzPts val="1400"/>
              <a:buNone/>
              <a:defRPr/>
            </a:lvl4pPr>
            <a:lvl5pPr indent="-228600" lvl="4" marL="2286000" algn="l">
              <a:spcBef>
                <a:spcPts val="100"/>
              </a:spcBef>
              <a:spcAft>
                <a:spcPts val="0"/>
              </a:spcAft>
              <a:buSzPts val="1100"/>
              <a:buNone/>
              <a:defRPr/>
            </a:lvl5pPr>
            <a:lvl6pPr indent="-317500" lvl="5" marL="2743200" algn="l">
              <a:spcBef>
                <a:spcPts val="300"/>
              </a:spcBef>
              <a:spcAft>
                <a:spcPts val="0"/>
              </a:spcAft>
              <a:buClr>
                <a:schemeClr val="dk1"/>
              </a:buClr>
              <a:buSzPts val="1400"/>
              <a:buChar char="•"/>
              <a:defRPr/>
            </a:lvl6pPr>
            <a:lvl7pPr indent="-317500" lvl="6" marL="3200400" algn="l">
              <a:spcBef>
                <a:spcPts val="300"/>
              </a:spcBef>
              <a:spcAft>
                <a:spcPts val="0"/>
              </a:spcAft>
              <a:buClr>
                <a:schemeClr val="dk1"/>
              </a:buClr>
              <a:buSzPts val="1400"/>
              <a:buChar char="•"/>
              <a:defRPr/>
            </a:lvl7pPr>
            <a:lvl8pPr indent="-317500" lvl="7" marL="3657600" algn="l">
              <a:spcBef>
                <a:spcPts val="300"/>
              </a:spcBef>
              <a:spcAft>
                <a:spcPts val="0"/>
              </a:spcAft>
              <a:buClr>
                <a:schemeClr val="dk1"/>
              </a:buClr>
              <a:buSzPts val="1400"/>
              <a:buChar char="•"/>
              <a:defRPr/>
            </a:lvl8pPr>
            <a:lvl9pPr indent="-317500" lvl="8" marL="4114800" algn="l">
              <a:spcBef>
                <a:spcPts val="300"/>
              </a:spcBef>
              <a:spcAft>
                <a:spcPts val="0"/>
              </a:spcAft>
              <a:buClr>
                <a:schemeClr val="dk1"/>
              </a:buClr>
              <a:buSzPts val="1400"/>
              <a:buChar char="•"/>
              <a:defRPr/>
            </a:lvl9pPr>
          </a:lstStyle>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9_Roadmap_TitleContent">
  <p:cSld name="9_Roadmap_TitleContent">
    <p:spTree>
      <p:nvGrpSpPr>
        <p:cNvPr id="478" name="Shape 478"/>
        <p:cNvGrpSpPr/>
        <p:nvPr/>
      </p:nvGrpSpPr>
      <p:grpSpPr>
        <a:xfrm>
          <a:off x="0" y="0"/>
          <a:ext cx="0" cy="0"/>
          <a:chOff x="0" y="0"/>
          <a:chExt cx="0" cy="0"/>
        </a:xfrm>
      </p:grpSpPr>
      <p:sp>
        <p:nvSpPr>
          <p:cNvPr id="479" name="Google Shape;479;p86"/>
          <p:cNvSpPr txBox="1"/>
          <p:nvPr>
            <p:ph type="title"/>
          </p:nvPr>
        </p:nvSpPr>
        <p:spPr>
          <a:xfrm>
            <a:off x="377903" y="378000"/>
            <a:ext cx="8387673" cy="276999"/>
          </a:xfrm>
          <a:prstGeom prst="rect">
            <a:avLst/>
          </a:prstGeom>
          <a:noFill/>
          <a:ln>
            <a:noFill/>
          </a:ln>
        </p:spPr>
        <p:txBody>
          <a:bodyPr anchorCtr="0" anchor="t" bIns="0" lIns="0" spcFirstLastPara="1" rIns="0" wrap="square" tIns="0">
            <a:noAutofit/>
          </a:bodyPr>
          <a:lstStyle>
            <a:lvl1pPr lvl="0" algn="l">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480" name="Google Shape;480;p86"/>
          <p:cNvSpPr txBox="1"/>
          <p:nvPr>
            <p:ph idx="1" type="body"/>
          </p:nvPr>
        </p:nvSpPr>
        <p:spPr>
          <a:xfrm>
            <a:off x="377903" y="1215000"/>
            <a:ext cx="8387673" cy="3172676"/>
          </a:xfrm>
          <a:prstGeom prst="rect">
            <a:avLst/>
          </a:prstGeom>
          <a:noFill/>
          <a:ln>
            <a:noFill/>
          </a:ln>
        </p:spPr>
        <p:txBody>
          <a:bodyPr anchorCtr="0" anchor="t" bIns="0" lIns="0" spcFirstLastPara="1" rIns="0" wrap="square" tIns="0">
            <a:noAutofit/>
          </a:bodyPr>
          <a:lstStyle>
            <a:lvl1pPr indent="-228600" lvl="0" marL="457200" algn="l">
              <a:spcBef>
                <a:spcPts val="1300"/>
              </a:spcBef>
              <a:spcAft>
                <a:spcPts val="0"/>
              </a:spcAft>
              <a:buSzPts val="1100"/>
              <a:buNone/>
              <a:defRPr/>
            </a:lvl1pPr>
            <a:lvl2pPr indent="-317500" lvl="1" marL="914400" algn="l">
              <a:spcBef>
                <a:spcPts val="500"/>
              </a:spcBef>
              <a:spcAft>
                <a:spcPts val="0"/>
              </a:spcAft>
              <a:buSzPts val="1400"/>
              <a:buChar char="▪"/>
              <a:defRPr/>
            </a:lvl2pPr>
            <a:lvl3pPr indent="-317500" lvl="2" marL="1371600" algn="l">
              <a:spcBef>
                <a:spcPts val="200"/>
              </a:spcBef>
              <a:spcAft>
                <a:spcPts val="0"/>
              </a:spcAft>
              <a:buSzPts val="1400"/>
              <a:buChar char="–"/>
              <a:defRPr/>
            </a:lvl3pPr>
            <a:lvl4pPr indent="-330200" lvl="3" marL="1828800" algn="l">
              <a:spcBef>
                <a:spcPts val="200"/>
              </a:spcBef>
              <a:spcAft>
                <a:spcPts val="0"/>
              </a:spcAft>
              <a:buSzPts val="1600"/>
              <a:buChar char="▫"/>
              <a:defRPr/>
            </a:lvl4pPr>
            <a:lvl5pPr indent="-317500" lvl="4" marL="2286000" algn="l">
              <a:spcBef>
                <a:spcPts val="100"/>
              </a:spcBef>
              <a:spcAft>
                <a:spcPts val="0"/>
              </a:spcAft>
              <a:buSzPts val="1400"/>
              <a:buChar char="−"/>
              <a:defRPr/>
            </a:lvl5pPr>
            <a:lvl6pPr indent="-317500" lvl="5" marL="2743200" algn="l">
              <a:spcBef>
                <a:spcPts val="300"/>
              </a:spcBef>
              <a:spcAft>
                <a:spcPts val="0"/>
              </a:spcAft>
              <a:buClr>
                <a:schemeClr val="dk1"/>
              </a:buClr>
              <a:buSzPts val="1400"/>
              <a:buChar char="•"/>
              <a:defRPr/>
            </a:lvl6pPr>
            <a:lvl7pPr indent="-317500" lvl="6" marL="3200400" algn="l">
              <a:spcBef>
                <a:spcPts val="300"/>
              </a:spcBef>
              <a:spcAft>
                <a:spcPts val="0"/>
              </a:spcAft>
              <a:buClr>
                <a:schemeClr val="dk1"/>
              </a:buClr>
              <a:buSzPts val="1400"/>
              <a:buChar char="•"/>
              <a:defRPr/>
            </a:lvl7pPr>
            <a:lvl8pPr indent="-317500" lvl="7" marL="3657600" algn="l">
              <a:spcBef>
                <a:spcPts val="300"/>
              </a:spcBef>
              <a:spcAft>
                <a:spcPts val="0"/>
              </a:spcAft>
              <a:buClr>
                <a:schemeClr val="dk1"/>
              </a:buClr>
              <a:buSzPts val="1400"/>
              <a:buChar char="•"/>
              <a:defRPr/>
            </a:lvl8pPr>
            <a:lvl9pPr indent="-317500" lvl="8" marL="4114800" algn="l">
              <a:spcBef>
                <a:spcPts val="300"/>
              </a:spcBef>
              <a:spcAft>
                <a:spcPts val="0"/>
              </a:spcAft>
              <a:buClr>
                <a:schemeClr val="dk1"/>
              </a:buClr>
              <a:buSzPts val="1400"/>
              <a:buChar char="•"/>
              <a:defRPr/>
            </a:lvl9pPr>
          </a:lstStyle>
          <a:p/>
        </p:txBody>
      </p:sp>
      <p:sp>
        <p:nvSpPr>
          <p:cNvPr id="481" name="Google Shape;481;p86"/>
          <p:cNvSpPr txBox="1"/>
          <p:nvPr>
            <p:ph idx="12" type="sldNum"/>
          </p:nvPr>
        </p:nvSpPr>
        <p:spPr>
          <a:xfrm>
            <a:off x="8349615" y="4946149"/>
            <a:ext cx="331470" cy="215639"/>
          </a:xfrm>
          <a:prstGeom prst="rect">
            <a:avLst/>
          </a:prstGeom>
          <a:noFill/>
          <a:ln>
            <a:noFill/>
          </a:ln>
        </p:spPr>
        <p:txBody>
          <a:bodyPr anchorCtr="0" anchor="t" bIns="34275" lIns="68575" spcFirstLastPara="1" rIns="68575" wrap="square" tIns="34275">
            <a:noAutofit/>
          </a:bodyPr>
          <a:lstStyle>
            <a:lvl1pPr indent="0" lvl="0" marL="0" marR="0" rtl="0" algn="l">
              <a:spcBef>
                <a:spcPts val="0"/>
              </a:spcBef>
              <a:buNone/>
              <a:defRPr b="0" i="0" sz="700">
                <a:solidFill>
                  <a:schemeClr val="lt1"/>
                </a:solidFill>
                <a:latin typeface="Arial"/>
                <a:ea typeface="Arial"/>
                <a:cs typeface="Arial"/>
                <a:sym typeface="Arial"/>
              </a:defRPr>
            </a:lvl1pPr>
            <a:lvl2pPr indent="0" lvl="1" marL="0" marR="0" rtl="0" algn="l">
              <a:spcBef>
                <a:spcPts val="0"/>
              </a:spcBef>
              <a:buNone/>
              <a:defRPr b="0" i="0" sz="700">
                <a:solidFill>
                  <a:schemeClr val="lt1"/>
                </a:solidFill>
                <a:latin typeface="Arial"/>
                <a:ea typeface="Arial"/>
                <a:cs typeface="Arial"/>
                <a:sym typeface="Arial"/>
              </a:defRPr>
            </a:lvl2pPr>
            <a:lvl3pPr indent="0" lvl="2" marL="0" marR="0" rtl="0" algn="l">
              <a:spcBef>
                <a:spcPts val="0"/>
              </a:spcBef>
              <a:buNone/>
              <a:defRPr b="0" i="0" sz="700">
                <a:solidFill>
                  <a:schemeClr val="lt1"/>
                </a:solidFill>
                <a:latin typeface="Arial"/>
                <a:ea typeface="Arial"/>
                <a:cs typeface="Arial"/>
                <a:sym typeface="Arial"/>
              </a:defRPr>
            </a:lvl3pPr>
            <a:lvl4pPr indent="0" lvl="3" marL="0" marR="0" rtl="0" algn="l">
              <a:spcBef>
                <a:spcPts val="0"/>
              </a:spcBef>
              <a:buNone/>
              <a:defRPr b="0" i="0" sz="700">
                <a:solidFill>
                  <a:schemeClr val="lt1"/>
                </a:solidFill>
                <a:latin typeface="Arial"/>
                <a:ea typeface="Arial"/>
                <a:cs typeface="Arial"/>
                <a:sym typeface="Arial"/>
              </a:defRPr>
            </a:lvl4pPr>
            <a:lvl5pPr indent="0" lvl="4" marL="0" marR="0" rtl="0" algn="l">
              <a:spcBef>
                <a:spcPts val="0"/>
              </a:spcBef>
              <a:buNone/>
              <a:defRPr b="0" i="0" sz="700">
                <a:solidFill>
                  <a:schemeClr val="lt1"/>
                </a:solidFill>
                <a:latin typeface="Arial"/>
                <a:ea typeface="Arial"/>
                <a:cs typeface="Arial"/>
                <a:sym typeface="Arial"/>
              </a:defRPr>
            </a:lvl5pPr>
            <a:lvl6pPr indent="0" lvl="5" marL="0" marR="0" rtl="0" algn="l">
              <a:spcBef>
                <a:spcPts val="0"/>
              </a:spcBef>
              <a:buNone/>
              <a:defRPr b="0" i="0" sz="700">
                <a:solidFill>
                  <a:schemeClr val="lt1"/>
                </a:solidFill>
                <a:latin typeface="Arial"/>
                <a:ea typeface="Arial"/>
                <a:cs typeface="Arial"/>
                <a:sym typeface="Arial"/>
              </a:defRPr>
            </a:lvl6pPr>
            <a:lvl7pPr indent="0" lvl="6" marL="0" marR="0" rtl="0" algn="l">
              <a:spcBef>
                <a:spcPts val="0"/>
              </a:spcBef>
              <a:buNone/>
              <a:defRPr b="0" i="0" sz="700">
                <a:solidFill>
                  <a:schemeClr val="lt1"/>
                </a:solidFill>
                <a:latin typeface="Arial"/>
                <a:ea typeface="Arial"/>
                <a:cs typeface="Arial"/>
                <a:sym typeface="Arial"/>
              </a:defRPr>
            </a:lvl7pPr>
            <a:lvl8pPr indent="0" lvl="7" marL="0" marR="0" rtl="0" algn="l">
              <a:spcBef>
                <a:spcPts val="0"/>
              </a:spcBef>
              <a:buNone/>
              <a:defRPr b="0" i="0" sz="700">
                <a:solidFill>
                  <a:schemeClr val="lt1"/>
                </a:solidFill>
                <a:latin typeface="Arial"/>
                <a:ea typeface="Arial"/>
                <a:cs typeface="Arial"/>
                <a:sym typeface="Arial"/>
              </a:defRPr>
            </a:lvl8pPr>
            <a:lvl9pPr indent="0" lvl="8" marL="0" marR="0" rtl="0" algn="l">
              <a:spcBef>
                <a:spcPts val="0"/>
              </a:spcBef>
              <a:buNone/>
              <a:defRPr b="0" i="0" sz="700">
                <a:solidFill>
                  <a:schemeClr val="lt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sp>
        <p:nvSpPr>
          <p:cNvPr id="482" name="Google Shape;482;p86"/>
          <p:cNvSpPr txBox="1"/>
          <p:nvPr>
            <p:ph idx="2" type="body"/>
          </p:nvPr>
        </p:nvSpPr>
        <p:spPr>
          <a:xfrm>
            <a:off x="6959058" y="253603"/>
            <a:ext cx="1999855" cy="240030"/>
          </a:xfrm>
          <a:prstGeom prst="rect">
            <a:avLst/>
          </a:prstGeom>
          <a:solidFill>
            <a:schemeClr val="accent1"/>
          </a:solidFill>
          <a:ln cap="flat" cmpd="sng" w="19050">
            <a:solidFill>
              <a:schemeClr val="accent1"/>
            </a:solidFill>
            <a:prstDash val="solid"/>
            <a:round/>
            <a:headEnd len="sm" w="sm" type="none"/>
            <a:tailEnd len="sm" w="sm" type="none"/>
          </a:ln>
        </p:spPr>
        <p:txBody>
          <a:bodyPr anchorCtr="0" anchor="ctr" bIns="0" lIns="0" spcFirstLastPara="1" rIns="0" wrap="square" tIns="0">
            <a:noAutofit/>
          </a:bodyPr>
          <a:lstStyle>
            <a:lvl1pPr indent="-228600" lvl="0" marL="457200" algn="ctr">
              <a:spcBef>
                <a:spcPts val="1300"/>
              </a:spcBef>
              <a:spcAft>
                <a:spcPts val="0"/>
              </a:spcAft>
              <a:buSzPts val="700"/>
              <a:buFont typeface="Arial"/>
              <a:buNone/>
              <a:defRPr sz="900">
                <a:solidFill>
                  <a:schemeClr val="lt1"/>
                </a:solidFill>
                <a:latin typeface="Arial"/>
                <a:ea typeface="Arial"/>
                <a:cs typeface="Arial"/>
                <a:sym typeface="Arial"/>
              </a:defRPr>
            </a:lvl1pPr>
            <a:lvl2pPr indent="-317500" lvl="1" marL="914400" algn="l">
              <a:spcBef>
                <a:spcPts val="500"/>
              </a:spcBef>
              <a:spcAft>
                <a:spcPts val="0"/>
              </a:spcAft>
              <a:buSzPts val="1400"/>
              <a:buChar char="▪"/>
              <a:defRPr/>
            </a:lvl2pPr>
            <a:lvl3pPr indent="-317500" lvl="2" marL="1371600" algn="l">
              <a:spcBef>
                <a:spcPts val="200"/>
              </a:spcBef>
              <a:spcAft>
                <a:spcPts val="0"/>
              </a:spcAft>
              <a:buSzPts val="1400"/>
              <a:buChar char="–"/>
              <a:defRPr/>
            </a:lvl3pPr>
            <a:lvl4pPr indent="-330200" lvl="3" marL="1828800" algn="l">
              <a:spcBef>
                <a:spcPts val="200"/>
              </a:spcBef>
              <a:spcAft>
                <a:spcPts val="0"/>
              </a:spcAft>
              <a:buSzPts val="1600"/>
              <a:buChar char="▫"/>
              <a:defRPr/>
            </a:lvl4pPr>
            <a:lvl5pPr indent="-317500" lvl="4" marL="2286000" algn="l">
              <a:spcBef>
                <a:spcPts val="100"/>
              </a:spcBef>
              <a:spcAft>
                <a:spcPts val="0"/>
              </a:spcAft>
              <a:buSzPts val="1400"/>
              <a:buChar char="−"/>
              <a:defRPr/>
            </a:lvl5pPr>
            <a:lvl6pPr indent="-317500" lvl="5" marL="2743200" algn="l">
              <a:spcBef>
                <a:spcPts val="300"/>
              </a:spcBef>
              <a:spcAft>
                <a:spcPts val="0"/>
              </a:spcAft>
              <a:buClr>
                <a:schemeClr val="dk1"/>
              </a:buClr>
              <a:buSzPts val="1400"/>
              <a:buChar char="•"/>
              <a:defRPr/>
            </a:lvl6pPr>
            <a:lvl7pPr indent="-317500" lvl="6" marL="3200400" algn="l">
              <a:spcBef>
                <a:spcPts val="300"/>
              </a:spcBef>
              <a:spcAft>
                <a:spcPts val="0"/>
              </a:spcAft>
              <a:buClr>
                <a:schemeClr val="dk1"/>
              </a:buClr>
              <a:buSzPts val="1400"/>
              <a:buChar char="•"/>
              <a:defRPr/>
            </a:lvl7pPr>
            <a:lvl8pPr indent="-317500" lvl="7" marL="3657600" algn="l">
              <a:spcBef>
                <a:spcPts val="300"/>
              </a:spcBef>
              <a:spcAft>
                <a:spcPts val="0"/>
              </a:spcAft>
              <a:buClr>
                <a:schemeClr val="dk1"/>
              </a:buClr>
              <a:buSzPts val="1400"/>
              <a:buChar char="•"/>
              <a:defRPr/>
            </a:lvl8pPr>
            <a:lvl9pPr indent="-317500" lvl="8" marL="4114800" algn="l">
              <a:spcBef>
                <a:spcPts val="300"/>
              </a:spcBef>
              <a:spcAft>
                <a:spcPts val="0"/>
              </a:spcAft>
              <a:buClr>
                <a:schemeClr val="dk1"/>
              </a:buClr>
              <a:buSzPts val="1400"/>
              <a:buChar char="•"/>
              <a:defRPr/>
            </a:lvl9pPr>
          </a:lstStyle>
          <a:p/>
        </p:txBody>
      </p:sp>
      <p:sp>
        <p:nvSpPr>
          <p:cNvPr id="483" name="Google Shape;483;p86"/>
          <p:cNvSpPr txBox="1"/>
          <p:nvPr>
            <p:ph idx="3" type="body"/>
          </p:nvPr>
        </p:nvSpPr>
        <p:spPr>
          <a:xfrm>
            <a:off x="6959058" y="548640"/>
            <a:ext cx="1999855" cy="240030"/>
          </a:xfrm>
          <a:prstGeom prst="rect">
            <a:avLst/>
          </a:prstGeom>
          <a:noFill/>
          <a:ln cap="flat" cmpd="sng" w="19050">
            <a:solidFill>
              <a:schemeClr val="accent1"/>
            </a:solidFill>
            <a:prstDash val="solid"/>
            <a:round/>
            <a:headEnd len="sm" w="sm" type="none"/>
            <a:tailEnd len="sm" w="sm" type="none"/>
          </a:ln>
        </p:spPr>
        <p:txBody>
          <a:bodyPr anchorCtr="0" anchor="ctr" bIns="0" lIns="0" spcFirstLastPara="1" rIns="0" wrap="square" tIns="0">
            <a:noAutofit/>
          </a:bodyPr>
          <a:lstStyle>
            <a:lvl1pPr indent="-228600" lvl="0" marL="457200" algn="ctr">
              <a:spcBef>
                <a:spcPts val="1300"/>
              </a:spcBef>
              <a:spcAft>
                <a:spcPts val="0"/>
              </a:spcAft>
              <a:buSzPts val="700"/>
              <a:buFont typeface="Arial"/>
              <a:buNone/>
              <a:defRPr sz="900">
                <a:solidFill>
                  <a:schemeClr val="accent1"/>
                </a:solidFill>
                <a:latin typeface="Arial"/>
                <a:ea typeface="Arial"/>
                <a:cs typeface="Arial"/>
                <a:sym typeface="Arial"/>
              </a:defRPr>
            </a:lvl1pPr>
            <a:lvl2pPr indent="-317500" lvl="1" marL="914400" algn="l">
              <a:spcBef>
                <a:spcPts val="500"/>
              </a:spcBef>
              <a:spcAft>
                <a:spcPts val="0"/>
              </a:spcAft>
              <a:buSzPts val="1400"/>
              <a:buChar char="▪"/>
              <a:defRPr/>
            </a:lvl2pPr>
            <a:lvl3pPr indent="-317500" lvl="2" marL="1371600" algn="l">
              <a:spcBef>
                <a:spcPts val="200"/>
              </a:spcBef>
              <a:spcAft>
                <a:spcPts val="0"/>
              </a:spcAft>
              <a:buSzPts val="1400"/>
              <a:buChar char="–"/>
              <a:defRPr/>
            </a:lvl3pPr>
            <a:lvl4pPr indent="-330200" lvl="3" marL="1828800" algn="l">
              <a:spcBef>
                <a:spcPts val="200"/>
              </a:spcBef>
              <a:spcAft>
                <a:spcPts val="0"/>
              </a:spcAft>
              <a:buSzPts val="1600"/>
              <a:buChar char="▫"/>
              <a:defRPr/>
            </a:lvl4pPr>
            <a:lvl5pPr indent="-317500" lvl="4" marL="2286000" algn="l">
              <a:spcBef>
                <a:spcPts val="100"/>
              </a:spcBef>
              <a:spcAft>
                <a:spcPts val="0"/>
              </a:spcAft>
              <a:buSzPts val="1400"/>
              <a:buChar char="−"/>
              <a:defRPr/>
            </a:lvl5pPr>
            <a:lvl6pPr indent="-317500" lvl="5" marL="2743200" algn="l">
              <a:spcBef>
                <a:spcPts val="300"/>
              </a:spcBef>
              <a:spcAft>
                <a:spcPts val="0"/>
              </a:spcAft>
              <a:buClr>
                <a:schemeClr val="dk1"/>
              </a:buClr>
              <a:buSzPts val="1400"/>
              <a:buChar char="•"/>
              <a:defRPr/>
            </a:lvl6pPr>
            <a:lvl7pPr indent="-317500" lvl="6" marL="3200400" algn="l">
              <a:spcBef>
                <a:spcPts val="300"/>
              </a:spcBef>
              <a:spcAft>
                <a:spcPts val="0"/>
              </a:spcAft>
              <a:buClr>
                <a:schemeClr val="dk1"/>
              </a:buClr>
              <a:buSzPts val="1400"/>
              <a:buChar char="•"/>
              <a:defRPr/>
            </a:lvl7pPr>
            <a:lvl8pPr indent="-317500" lvl="7" marL="3657600" algn="l">
              <a:spcBef>
                <a:spcPts val="300"/>
              </a:spcBef>
              <a:spcAft>
                <a:spcPts val="0"/>
              </a:spcAft>
              <a:buClr>
                <a:schemeClr val="dk1"/>
              </a:buClr>
              <a:buSzPts val="1400"/>
              <a:buChar char="•"/>
              <a:defRPr/>
            </a:lvl8pPr>
            <a:lvl9pPr indent="-317500" lvl="8" marL="4114800" algn="l">
              <a:spcBef>
                <a:spcPts val="300"/>
              </a:spcBef>
              <a:spcAft>
                <a:spcPts val="0"/>
              </a:spcAft>
              <a:buClr>
                <a:schemeClr val="dk1"/>
              </a:buClr>
              <a:buSzPts val="1400"/>
              <a:buChar char="•"/>
              <a:defRPr/>
            </a:lvl9pPr>
          </a:lstStyle>
          <a:p/>
        </p:txBody>
      </p:sp>
      <p:sp>
        <p:nvSpPr>
          <p:cNvPr id="484" name="Google Shape;484;p86"/>
          <p:cNvSpPr txBox="1"/>
          <p:nvPr>
            <p:ph idx="4" type="body"/>
          </p:nvPr>
        </p:nvSpPr>
        <p:spPr>
          <a:xfrm>
            <a:off x="377903" y="654999"/>
            <a:ext cx="8387673" cy="305121"/>
          </a:xfrm>
          <a:prstGeom prst="rect">
            <a:avLst/>
          </a:prstGeom>
          <a:noFill/>
          <a:ln>
            <a:noFill/>
          </a:ln>
        </p:spPr>
        <p:txBody>
          <a:bodyPr anchorCtr="0" anchor="t" bIns="0" lIns="0" spcFirstLastPara="1" rIns="0" wrap="square" tIns="0">
            <a:noAutofit/>
          </a:bodyPr>
          <a:lstStyle>
            <a:lvl1pPr indent="-228600" lvl="0" marL="457200" algn="l">
              <a:spcBef>
                <a:spcPts val="1300"/>
              </a:spcBef>
              <a:spcAft>
                <a:spcPts val="0"/>
              </a:spcAft>
              <a:buSzPts val="1200"/>
              <a:buFont typeface="Arial"/>
              <a:buNone/>
              <a:defRPr b="0" i="0">
                <a:solidFill>
                  <a:schemeClr val="accent1"/>
                </a:solidFill>
                <a:latin typeface="Arial"/>
                <a:ea typeface="Arial"/>
                <a:cs typeface="Arial"/>
                <a:sym typeface="Arial"/>
              </a:defRPr>
            </a:lvl1pPr>
            <a:lvl2pPr indent="-228600" lvl="1" marL="914400" algn="l">
              <a:spcBef>
                <a:spcPts val="500"/>
              </a:spcBef>
              <a:spcAft>
                <a:spcPts val="0"/>
              </a:spcAft>
              <a:buSzPts val="1300"/>
              <a:buNone/>
              <a:defRPr/>
            </a:lvl2pPr>
            <a:lvl3pPr indent="-228600" lvl="2" marL="1371600" algn="l">
              <a:spcBef>
                <a:spcPts val="200"/>
              </a:spcBef>
              <a:spcAft>
                <a:spcPts val="0"/>
              </a:spcAft>
              <a:buSzPts val="1300"/>
              <a:buNone/>
              <a:defRPr/>
            </a:lvl3pPr>
            <a:lvl4pPr indent="-228600" lvl="3" marL="1828800" algn="l">
              <a:spcBef>
                <a:spcPts val="200"/>
              </a:spcBef>
              <a:spcAft>
                <a:spcPts val="0"/>
              </a:spcAft>
              <a:buSzPts val="1400"/>
              <a:buNone/>
              <a:defRPr/>
            </a:lvl4pPr>
            <a:lvl5pPr indent="-228600" lvl="4" marL="2286000" algn="l">
              <a:spcBef>
                <a:spcPts val="100"/>
              </a:spcBef>
              <a:spcAft>
                <a:spcPts val="0"/>
              </a:spcAft>
              <a:buSzPts val="1100"/>
              <a:buNone/>
              <a:defRPr/>
            </a:lvl5pPr>
            <a:lvl6pPr indent="-317500" lvl="5" marL="2743200" algn="l">
              <a:spcBef>
                <a:spcPts val="300"/>
              </a:spcBef>
              <a:spcAft>
                <a:spcPts val="0"/>
              </a:spcAft>
              <a:buClr>
                <a:schemeClr val="dk1"/>
              </a:buClr>
              <a:buSzPts val="1400"/>
              <a:buChar char="•"/>
              <a:defRPr/>
            </a:lvl6pPr>
            <a:lvl7pPr indent="-317500" lvl="6" marL="3200400" algn="l">
              <a:spcBef>
                <a:spcPts val="300"/>
              </a:spcBef>
              <a:spcAft>
                <a:spcPts val="0"/>
              </a:spcAft>
              <a:buClr>
                <a:schemeClr val="dk1"/>
              </a:buClr>
              <a:buSzPts val="1400"/>
              <a:buChar char="•"/>
              <a:defRPr/>
            </a:lvl7pPr>
            <a:lvl8pPr indent="-317500" lvl="7" marL="3657600" algn="l">
              <a:spcBef>
                <a:spcPts val="300"/>
              </a:spcBef>
              <a:spcAft>
                <a:spcPts val="0"/>
              </a:spcAft>
              <a:buClr>
                <a:schemeClr val="dk1"/>
              </a:buClr>
              <a:buSzPts val="1400"/>
              <a:buChar char="•"/>
              <a:defRPr/>
            </a:lvl8pPr>
            <a:lvl9pPr indent="-317500" lvl="8" marL="4114800" algn="l">
              <a:spcBef>
                <a:spcPts val="300"/>
              </a:spcBef>
              <a:spcAft>
                <a:spcPts val="0"/>
              </a:spcAft>
              <a:buClr>
                <a:schemeClr val="dk1"/>
              </a:buClr>
              <a:buSzPts val="1400"/>
              <a:buChar char="•"/>
              <a:defRPr/>
            </a:lvl9pPr>
          </a:lstStyle>
          <a:p/>
        </p:txBody>
      </p:sp>
      <p:sp>
        <p:nvSpPr>
          <p:cNvPr id="485" name="Google Shape;485;p86"/>
          <p:cNvSpPr/>
          <p:nvPr/>
        </p:nvSpPr>
        <p:spPr>
          <a:xfrm>
            <a:off x="6619888" y="361283"/>
            <a:ext cx="286612" cy="286687"/>
          </a:xfrm>
          <a:prstGeom prst="ellipse">
            <a:avLst/>
          </a:prstGeom>
          <a:noFill/>
          <a:ln cap="flat" cmpd="sng" w="9525">
            <a:solidFill>
              <a:schemeClr val="accent1"/>
            </a:solidFill>
            <a:prstDash val="solid"/>
            <a:miter lim="800000"/>
            <a:headEnd len="sm" w="sm" type="none"/>
            <a:tailEnd len="sm" w="sm" type="none"/>
          </a:ln>
        </p:spPr>
        <p:txBody>
          <a:bodyPr anchorCtr="0" anchor="ctr" bIns="53975" lIns="67475" spcFirstLastPara="1" rIns="67475" wrap="square" tIns="53975">
            <a:noAutofit/>
          </a:bodyPr>
          <a:lstStyle/>
          <a:p>
            <a:pPr indent="0" lvl="0" marL="0" marR="0" rtl="0" algn="ctr">
              <a:spcBef>
                <a:spcPts val="0"/>
              </a:spcBef>
              <a:spcAft>
                <a:spcPts val="0"/>
              </a:spcAft>
              <a:buNone/>
            </a:pPr>
            <a:r>
              <a:t/>
            </a:r>
            <a:endParaRPr sz="1300">
              <a:solidFill>
                <a:schemeClr val="accent1"/>
              </a:solidFill>
              <a:latin typeface="Arial"/>
              <a:ea typeface="Arial"/>
              <a:cs typeface="Arial"/>
              <a:sym typeface="Arial"/>
            </a:endParaRPr>
          </a:p>
        </p:txBody>
      </p:sp>
      <p:sp>
        <p:nvSpPr>
          <p:cNvPr id="486" name="Google Shape;486;p86"/>
          <p:cNvSpPr txBox="1"/>
          <p:nvPr>
            <p:ph idx="5" type="body"/>
          </p:nvPr>
        </p:nvSpPr>
        <p:spPr>
          <a:xfrm>
            <a:off x="6619888" y="365059"/>
            <a:ext cx="287961" cy="288036"/>
          </a:xfrm>
          <a:prstGeom prst="rect">
            <a:avLst/>
          </a:prstGeom>
          <a:noFill/>
          <a:ln>
            <a:noFill/>
          </a:ln>
        </p:spPr>
        <p:txBody>
          <a:bodyPr anchorCtr="0" anchor="ctr" bIns="0" lIns="0" spcFirstLastPara="1" rIns="0" wrap="square" tIns="0">
            <a:noAutofit/>
          </a:bodyPr>
          <a:lstStyle>
            <a:lvl1pPr indent="-228600" lvl="0" marL="457200" algn="ctr">
              <a:spcBef>
                <a:spcPts val="1300"/>
              </a:spcBef>
              <a:spcAft>
                <a:spcPts val="0"/>
              </a:spcAft>
              <a:buSzPts val="1200"/>
              <a:buFont typeface="Arial"/>
              <a:buNone/>
              <a:defRPr>
                <a:solidFill>
                  <a:schemeClr val="accent1"/>
                </a:solidFill>
              </a:defRPr>
            </a:lvl1pPr>
            <a:lvl2pPr indent="-317500" lvl="1" marL="914400" algn="l">
              <a:spcBef>
                <a:spcPts val="500"/>
              </a:spcBef>
              <a:spcAft>
                <a:spcPts val="0"/>
              </a:spcAft>
              <a:buSzPts val="1400"/>
              <a:buChar char="▪"/>
              <a:defRPr/>
            </a:lvl2pPr>
            <a:lvl3pPr indent="-317500" lvl="2" marL="1371600" algn="l">
              <a:spcBef>
                <a:spcPts val="200"/>
              </a:spcBef>
              <a:spcAft>
                <a:spcPts val="0"/>
              </a:spcAft>
              <a:buSzPts val="1400"/>
              <a:buChar char="–"/>
              <a:defRPr/>
            </a:lvl3pPr>
            <a:lvl4pPr indent="-330200" lvl="3" marL="1828800" algn="l">
              <a:spcBef>
                <a:spcPts val="200"/>
              </a:spcBef>
              <a:spcAft>
                <a:spcPts val="0"/>
              </a:spcAft>
              <a:buSzPts val="1600"/>
              <a:buChar char="▫"/>
              <a:defRPr/>
            </a:lvl4pPr>
            <a:lvl5pPr indent="-317500" lvl="4" marL="2286000" algn="l">
              <a:spcBef>
                <a:spcPts val="100"/>
              </a:spcBef>
              <a:spcAft>
                <a:spcPts val="0"/>
              </a:spcAft>
              <a:buSzPts val="1400"/>
              <a:buChar char="−"/>
              <a:defRPr/>
            </a:lvl5pPr>
            <a:lvl6pPr indent="-317500" lvl="5" marL="2743200" algn="l">
              <a:spcBef>
                <a:spcPts val="300"/>
              </a:spcBef>
              <a:spcAft>
                <a:spcPts val="0"/>
              </a:spcAft>
              <a:buClr>
                <a:schemeClr val="dk1"/>
              </a:buClr>
              <a:buSzPts val="1400"/>
              <a:buChar char="•"/>
              <a:defRPr/>
            </a:lvl6pPr>
            <a:lvl7pPr indent="-317500" lvl="6" marL="3200400" algn="l">
              <a:spcBef>
                <a:spcPts val="300"/>
              </a:spcBef>
              <a:spcAft>
                <a:spcPts val="0"/>
              </a:spcAft>
              <a:buClr>
                <a:schemeClr val="dk1"/>
              </a:buClr>
              <a:buSzPts val="1400"/>
              <a:buChar char="•"/>
              <a:defRPr/>
            </a:lvl7pPr>
            <a:lvl8pPr indent="-317500" lvl="7" marL="3657600" algn="l">
              <a:spcBef>
                <a:spcPts val="300"/>
              </a:spcBef>
              <a:spcAft>
                <a:spcPts val="0"/>
              </a:spcAft>
              <a:buClr>
                <a:schemeClr val="dk1"/>
              </a:buClr>
              <a:buSzPts val="1400"/>
              <a:buChar char="•"/>
              <a:defRPr/>
            </a:lvl8pPr>
            <a:lvl9pPr indent="-317500" lvl="8" marL="4114800" algn="l">
              <a:spcBef>
                <a:spcPts val="300"/>
              </a:spcBef>
              <a:spcAft>
                <a:spcPts val="0"/>
              </a:spcAft>
              <a:buClr>
                <a:schemeClr val="dk1"/>
              </a:buClr>
              <a:buSzPts val="1400"/>
              <a:buChar char="•"/>
              <a:defRPr/>
            </a:lvl9pPr>
          </a:lstStyle>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p:cSld name="Two Content">
    <p:spTree>
      <p:nvGrpSpPr>
        <p:cNvPr id="487" name="Shape 487"/>
        <p:cNvGrpSpPr/>
        <p:nvPr/>
      </p:nvGrpSpPr>
      <p:grpSpPr>
        <a:xfrm>
          <a:off x="0" y="0"/>
          <a:ext cx="0" cy="0"/>
          <a:chOff x="0" y="0"/>
          <a:chExt cx="0" cy="0"/>
        </a:xfrm>
      </p:grpSpPr>
      <p:sp>
        <p:nvSpPr>
          <p:cNvPr id="488" name="Google Shape;488;p87"/>
          <p:cNvSpPr txBox="1"/>
          <p:nvPr>
            <p:ph type="title"/>
          </p:nvPr>
        </p:nvSpPr>
        <p:spPr>
          <a:xfrm>
            <a:off x="377903" y="378000"/>
            <a:ext cx="8387673" cy="276999"/>
          </a:xfrm>
          <a:prstGeom prst="rect">
            <a:avLst/>
          </a:prstGeom>
          <a:noFill/>
          <a:ln>
            <a:noFill/>
          </a:ln>
        </p:spPr>
        <p:txBody>
          <a:bodyPr anchorCtr="0" anchor="t" bIns="0" lIns="0" spcFirstLastPara="1" rIns="0" wrap="square" tIns="0">
            <a:noAutofit/>
          </a:bodyPr>
          <a:lstStyle>
            <a:lvl1pPr lvl="0" algn="l">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489" name="Google Shape;489;p87"/>
          <p:cNvSpPr txBox="1"/>
          <p:nvPr>
            <p:ph idx="1" type="body"/>
          </p:nvPr>
        </p:nvSpPr>
        <p:spPr>
          <a:xfrm>
            <a:off x="628650" y="1417319"/>
            <a:ext cx="3886200" cy="3114818"/>
          </a:xfrm>
          <a:prstGeom prst="rect">
            <a:avLst/>
          </a:prstGeom>
          <a:noFill/>
          <a:ln>
            <a:noFill/>
          </a:ln>
        </p:spPr>
        <p:txBody>
          <a:bodyPr anchorCtr="0" anchor="t" bIns="0" lIns="0" spcFirstLastPara="1" rIns="0" wrap="square" tIns="0">
            <a:noAutofit/>
          </a:bodyPr>
          <a:lstStyle>
            <a:lvl1pPr indent="-228600" lvl="0" marL="457200" algn="l">
              <a:spcBef>
                <a:spcPts val="1300"/>
              </a:spcBef>
              <a:spcAft>
                <a:spcPts val="0"/>
              </a:spcAft>
              <a:buSzPts val="1100"/>
              <a:buNone/>
              <a:defRPr/>
            </a:lvl1pPr>
            <a:lvl2pPr indent="-317500" lvl="1" marL="914400" algn="l">
              <a:spcBef>
                <a:spcPts val="500"/>
              </a:spcBef>
              <a:spcAft>
                <a:spcPts val="0"/>
              </a:spcAft>
              <a:buSzPts val="1400"/>
              <a:buChar char="▪"/>
              <a:defRPr/>
            </a:lvl2pPr>
            <a:lvl3pPr indent="-317500" lvl="2" marL="1371600" algn="l">
              <a:spcBef>
                <a:spcPts val="200"/>
              </a:spcBef>
              <a:spcAft>
                <a:spcPts val="0"/>
              </a:spcAft>
              <a:buSzPts val="1400"/>
              <a:buChar char="–"/>
              <a:defRPr/>
            </a:lvl3pPr>
            <a:lvl4pPr indent="-330200" lvl="3" marL="1828800" algn="l">
              <a:spcBef>
                <a:spcPts val="200"/>
              </a:spcBef>
              <a:spcAft>
                <a:spcPts val="0"/>
              </a:spcAft>
              <a:buSzPts val="1600"/>
              <a:buChar char="▫"/>
              <a:defRPr/>
            </a:lvl4pPr>
            <a:lvl5pPr indent="-317500" lvl="4" marL="2286000" algn="l">
              <a:spcBef>
                <a:spcPts val="100"/>
              </a:spcBef>
              <a:spcAft>
                <a:spcPts val="0"/>
              </a:spcAft>
              <a:buSzPts val="1400"/>
              <a:buChar char="−"/>
              <a:defRPr/>
            </a:lvl5pPr>
            <a:lvl6pPr indent="-317500" lvl="5" marL="2743200" algn="l">
              <a:spcBef>
                <a:spcPts val="300"/>
              </a:spcBef>
              <a:spcAft>
                <a:spcPts val="0"/>
              </a:spcAft>
              <a:buClr>
                <a:schemeClr val="dk1"/>
              </a:buClr>
              <a:buSzPts val="1400"/>
              <a:buChar char="•"/>
              <a:defRPr/>
            </a:lvl6pPr>
            <a:lvl7pPr indent="-317500" lvl="6" marL="3200400" algn="l">
              <a:spcBef>
                <a:spcPts val="300"/>
              </a:spcBef>
              <a:spcAft>
                <a:spcPts val="0"/>
              </a:spcAft>
              <a:buClr>
                <a:schemeClr val="dk1"/>
              </a:buClr>
              <a:buSzPts val="1400"/>
              <a:buChar char="•"/>
              <a:defRPr/>
            </a:lvl7pPr>
            <a:lvl8pPr indent="-317500" lvl="7" marL="3657600" algn="l">
              <a:spcBef>
                <a:spcPts val="300"/>
              </a:spcBef>
              <a:spcAft>
                <a:spcPts val="0"/>
              </a:spcAft>
              <a:buClr>
                <a:schemeClr val="dk1"/>
              </a:buClr>
              <a:buSzPts val="1400"/>
              <a:buChar char="•"/>
              <a:defRPr/>
            </a:lvl8pPr>
            <a:lvl9pPr indent="-317500" lvl="8" marL="4114800" algn="l">
              <a:spcBef>
                <a:spcPts val="300"/>
              </a:spcBef>
              <a:spcAft>
                <a:spcPts val="0"/>
              </a:spcAft>
              <a:buClr>
                <a:schemeClr val="dk1"/>
              </a:buClr>
              <a:buSzPts val="1400"/>
              <a:buChar char="•"/>
              <a:defRPr/>
            </a:lvl9pPr>
          </a:lstStyle>
          <a:p/>
        </p:txBody>
      </p:sp>
      <p:sp>
        <p:nvSpPr>
          <p:cNvPr id="490" name="Google Shape;490;p87"/>
          <p:cNvSpPr txBox="1"/>
          <p:nvPr>
            <p:ph idx="2" type="body"/>
          </p:nvPr>
        </p:nvSpPr>
        <p:spPr>
          <a:xfrm>
            <a:off x="4629151" y="1417319"/>
            <a:ext cx="3886200" cy="3114818"/>
          </a:xfrm>
          <a:prstGeom prst="rect">
            <a:avLst/>
          </a:prstGeom>
          <a:noFill/>
          <a:ln>
            <a:noFill/>
          </a:ln>
        </p:spPr>
        <p:txBody>
          <a:bodyPr anchorCtr="0" anchor="t" bIns="0" lIns="0" spcFirstLastPara="1" rIns="0" wrap="square" tIns="0">
            <a:noAutofit/>
          </a:bodyPr>
          <a:lstStyle>
            <a:lvl1pPr indent="-228600" lvl="0" marL="457200" algn="l">
              <a:spcBef>
                <a:spcPts val="1300"/>
              </a:spcBef>
              <a:spcAft>
                <a:spcPts val="0"/>
              </a:spcAft>
              <a:buSzPts val="1100"/>
              <a:buNone/>
              <a:defRPr/>
            </a:lvl1pPr>
            <a:lvl2pPr indent="-317500" lvl="1" marL="914400" algn="l">
              <a:spcBef>
                <a:spcPts val="500"/>
              </a:spcBef>
              <a:spcAft>
                <a:spcPts val="0"/>
              </a:spcAft>
              <a:buSzPts val="1400"/>
              <a:buChar char="▪"/>
              <a:defRPr/>
            </a:lvl2pPr>
            <a:lvl3pPr indent="-317500" lvl="2" marL="1371600" algn="l">
              <a:spcBef>
                <a:spcPts val="200"/>
              </a:spcBef>
              <a:spcAft>
                <a:spcPts val="0"/>
              </a:spcAft>
              <a:buSzPts val="1400"/>
              <a:buChar char="–"/>
              <a:defRPr/>
            </a:lvl3pPr>
            <a:lvl4pPr indent="-330200" lvl="3" marL="1828800" algn="l">
              <a:spcBef>
                <a:spcPts val="200"/>
              </a:spcBef>
              <a:spcAft>
                <a:spcPts val="0"/>
              </a:spcAft>
              <a:buSzPts val="1600"/>
              <a:buChar char="▫"/>
              <a:defRPr/>
            </a:lvl4pPr>
            <a:lvl5pPr indent="-317500" lvl="4" marL="2286000" algn="l">
              <a:spcBef>
                <a:spcPts val="100"/>
              </a:spcBef>
              <a:spcAft>
                <a:spcPts val="0"/>
              </a:spcAft>
              <a:buSzPts val="1400"/>
              <a:buChar char="−"/>
              <a:defRPr/>
            </a:lvl5pPr>
            <a:lvl6pPr indent="-317500" lvl="5" marL="2743200" algn="l">
              <a:spcBef>
                <a:spcPts val="300"/>
              </a:spcBef>
              <a:spcAft>
                <a:spcPts val="0"/>
              </a:spcAft>
              <a:buClr>
                <a:schemeClr val="dk1"/>
              </a:buClr>
              <a:buSzPts val="1400"/>
              <a:buChar char="•"/>
              <a:defRPr/>
            </a:lvl6pPr>
            <a:lvl7pPr indent="-317500" lvl="6" marL="3200400" algn="l">
              <a:spcBef>
                <a:spcPts val="300"/>
              </a:spcBef>
              <a:spcAft>
                <a:spcPts val="0"/>
              </a:spcAft>
              <a:buClr>
                <a:schemeClr val="dk1"/>
              </a:buClr>
              <a:buSzPts val="1400"/>
              <a:buChar char="•"/>
              <a:defRPr/>
            </a:lvl7pPr>
            <a:lvl8pPr indent="-317500" lvl="7" marL="3657600" algn="l">
              <a:spcBef>
                <a:spcPts val="300"/>
              </a:spcBef>
              <a:spcAft>
                <a:spcPts val="0"/>
              </a:spcAft>
              <a:buClr>
                <a:schemeClr val="dk1"/>
              </a:buClr>
              <a:buSzPts val="1400"/>
              <a:buChar char="•"/>
              <a:defRPr/>
            </a:lvl8pPr>
            <a:lvl9pPr indent="-317500" lvl="8" marL="4114800" algn="l">
              <a:spcBef>
                <a:spcPts val="300"/>
              </a:spcBef>
              <a:spcAft>
                <a:spcPts val="0"/>
              </a:spcAft>
              <a:buClr>
                <a:schemeClr val="dk1"/>
              </a:buClr>
              <a:buSzPts val="1400"/>
              <a:buChar char="•"/>
              <a:defRPr/>
            </a:lvl9pPr>
          </a:lstStyle>
          <a:p/>
        </p:txBody>
      </p:sp>
      <p:sp>
        <p:nvSpPr>
          <p:cNvPr id="491" name="Google Shape;491;p87"/>
          <p:cNvSpPr txBox="1"/>
          <p:nvPr>
            <p:ph idx="12" type="sldNum"/>
          </p:nvPr>
        </p:nvSpPr>
        <p:spPr>
          <a:xfrm>
            <a:off x="0" y="0"/>
            <a:ext cx="2250000" cy="2250000"/>
          </a:xfrm>
          <a:prstGeom prst="rect">
            <a:avLst/>
          </a:prstGeom>
          <a:noFill/>
          <a:ln>
            <a:noFill/>
          </a:ln>
        </p:spPr>
        <p:txBody>
          <a:bodyPr anchorCtr="0" anchor="t" bIns="34275" lIns="68575" spcFirstLastPara="1" rIns="68575" wrap="square" tIns="34275">
            <a:noAutofit/>
          </a:bodyPr>
          <a:lstStyle>
            <a:lvl1pPr indent="0" lvl="0" marL="0" marR="0" rtl="0" algn="l">
              <a:spcBef>
                <a:spcPts val="0"/>
              </a:spcBef>
              <a:buNone/>
              <a:defRPr sz="1400">
                <a:solidFill>
                  <a:schemeClr val="dk1"/>
                </a:solidFill>
                <a:latin typeface="Arial"/>
                <a:ea typeface="Arial"/>
                <a:cs typeface="Arial"/>
                <a:sym typeface="Arial"/>
              </a:defRPr>
            </a:lvl1pPr>
            <a:lvl2pPr indent="0" lvl="1" marL="0" marR="0" rtl="0" algn="l">
              <a:spcBef>
                <a:spcPts val="0"/>
              </a:spcBef>
              <a:buNone/>
              <a:defRPr sz="1400">
                <a:solidFill>
                  <a:schemeClr val="dk1"/>
                </a:solidFill>
                <a:latin typeface="Arial"/>
                <a:ea typeface="Arial"/>
                <a:cs typeface="Arial"/>
                <a:sym typeface="Arial"/>
              </a:defRPr>
            </a:lvl2pPr>
            <a:lvl3pPr indent="0" lvl="2" marL="0" marR="0" rtl="0" algn="l">
              <a:spcBef>
                <a:spcPts val="0"/>
              </a:spcBef>
              <a:buNone/>
              <a:defRPr sz="1400">
                <a:solidFill>
                  <a:schemeClr val="dk1"/>
                </a:solidFill>
                <a:latin typeface="Arial"/>
                <a:ea typeface="Arial"/>
                <a:cs typeface="Arial"/>
                <a:sym typeface="Arial"/>
              </a:defRPr>
            </a:lvl3pPr>
            <a:lvl4pPr indent="0" lvl="3" marL="0" marR="0" rtl="0" algn="l">
              <a:spcBef>
                <a:spcPts val="0"/>
              </a:spcBef>
              <a:buNone/>
              <a:defRPr sz="1400">
                <a:solidFill>
                  <a:schemeClr val="dk1"/>
                </a:solidFill>
                <a:latin typeface="Arial"/>
                <a:ea typeface="Arial"/>
                <a:cs typeface="Arial"/>
                <a:sym typeface="Arial"/>
              </a:defRPr>
            </a:lvl4pPr>
            <a:lvl5pPr indent="0" lvl="4" marL="0" marR="0" rtl="0" algn="l">
              <a:spcBef>
                <a:spcPts val="0"/>
              </a:spcBef>
              <a:buNone/>
              <a:defRPr sz="1400">
                <a:solidFill>
                  <a:schemeClr val="dk1"/>
                </a:solidFill>
                <a:latin typeface="Arial"/>
                <a:ea typeface="Arial"/>
                <a:cs typeface="Arial"/>
                <a:sym typeface="Arial"/>
              </a:defRPr>
            </a:lvl5pPr>
            <a:lvl6pPr indent="0" lvl="5" marL="0" marR="0" rtl="0" algn="l">
              <a:spcBef>
                <a:spcPts val="0"/>
              </a:spcBef>
              <a:buNone/>
              <a:defRPr sz="1400">
                <a:solidFill>
                  <a:schemeClr val="dk1"/>
                </a:solidFill>
                <a:latin typeface="Arial"/>
                <a:ea typeface="Arial"/>
                <a:cs typeface="Arial"/>
                <a:sym typeface="Arial"/>
              </a:defRPr>
            </a:lvl6pPr>
            <a:lvl7pPr indent="0" lvl="6" marL="0" marR="0" rtl="0" algn="l">
              <a:spcBef>
                <a:spcPts val="0"/>
              </a:spcBef>
              <a:buNone/>
              <a:defRPr sz="1400">
                <a:solidFill>
                  <a:schemeClr val="dk1"/>
                </a:solidFill>
                <a:latin typeface="Arial"/>
                <a:ea typeface="Arial"/>
                <a:cs typeface="Arial"/>
                <a:sym typeface="Arial"/>
              </a:defRPr>
            </a:lvl7pPr>
            <a:lvl8pPr indent="0" lvl="7" marL="0" marR="0" rtl="0" algn="l">
              <a:spcBef>
                <a:spcPts val="0"/>
              </a:spcBef>
              <a:buNone/>
              <a:defRPr sz="1400">
                <a:solidFill>
                  <a:schemeClr val="dk1"/>
                </a:solidFill>
                <a:latin typeface="Arial"/>
                <a:ea typeface="Arial"/>
                <a:cs typeface="Arial"/>
                <a:sym typeface="Arial"/>
              </a:defRPr>
            </a:lvl8pPr>
            <a:lvl9pPr indent="0" lvl="8" marL="0" marR="0" rtl="0" algn="l">
              <a:spcBef>
                <a:spcPts val="0"/>
              </a:spcBef>
              <a:buNone/>
              <a:defRPr sz="1400">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Roadmap_TwoContent">
  <p:cSld name="Roadmap_TwoContent">
    <p:spTree>
      <p:nvGrpSpPr>
        <p:cNvPr id="492" name="Shape 492"/>
        <p:cNvGrpSpPr/>
        <p:nvPr/>
      </p:nvGrpSpPr>
      <p:grpSpPr>
        <a:xfrm>
          <a:off x="0" y="0"/>
          <a:ext cx="0" cy="0"/>
          <a:chOff x="0" y="0"/>
          <a:chExt cx="0" cy="0"/>
        </a:xfrm>
      </p:grpSpPr>
      <p:sp>
        <p:nvSpPr>
          <p:cNvPr id="493" name="Google Shape;493;p88"/>
          <p:cNvSpPr txBox="1"/>
          <p:nvPr>
            <p:ph type="title"/>
          </p:nvPr>
        </p:nvSpPr>
        <p:spPr>
          <a:xfrm>
            <a:off x="377903" y="378000"/>
            <a:ext cx="8387673" cy="276999"/>
          </a:xfrm>
          <a:prstGeom prst="rect">
            <a:avLst/>
          </a:prstGeom>
          <a:noFill/>
          <a:ln>
            <a:noFill/>
          </a:ln>
        </p:spPr>
        <p:txBody>
          <a:bodyPr anchorCtr="0" anchor="t" bIns="0" lIns="0" spcFirstLastPara="1" rIns="0" wrap="square" tIns="0">
            <a:noAutofit/>
          </a:bodyPr>
          <a:lstStyle>
            <a:lvl1pPr lvl="0" algn="l">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494" name="Google Shape;494;p88"/>
          <p:cNvSpPr txBox="1"/>
          <p:nvPr>
            <p:ph idx="1" type="body"/>
          </p:nvPr>
        </p:nvSpPr>
        <p:spPr>
          <a:xfrm>
            <a:off x="628650" y="1417319"/>
            <a:ext cx="3886200" cy="3114818"/>
          </a:xfrm>
          <a:prstGeom prst="rect">
            <a:avLst/>
          </a:prstGeom>
          <a:noFill/>
          <a:ln>
            <a:noFill/>
          </a:ln>
        </p:spPr>
        <p:txBody>
          <a:bodyPr anchorCtr="0" anchor="t" bIns="0" lIns="0" spcFirstLastPara="1" rIns="0" wrap="square" tIns="0">
            <a:noAutofit/>
          </a:bodyPr>
          <a:lstStyle>
            <a:lvl1pPr indent="-228600" lvl="0" marL="457200" algn="l">
              <a:spcBef>
                <a:spcPts val="1300"/>
              </a:spcBef>
              <a:spcAft>
                <a:spcPts val="0"/>
              </a:spcAft>
              <a:buSzPts val="1100"/>
              <a:buNone/>
              <a:defRPr/>
            </a:lvl1pPr>
            <a:lvl2pPr indent="-317500" lvl="1" marL="914400" algn="l">
              <a:spcBef>
                <a:spcPts val="500"/>
              </a:spcBef>
              <a:spcAft>
                <a:spcPts val="0"/>
              </a:spcAft>
              <a:buSzPts val="1400"/>
              <a:buChar char="▪"/>
              <a:defRPr/>
            </a:lvl2pPr>
            <a:lvl3pPr indent="-317500" lvl="2" marL="1371600" algn="l">
              <a:spcBef>
                <a:spcPts val="200"/>
              </a:spcBef>
              <a:spcAft>
                <a:spcPts val="0"/>
              </a:spcAft>
              <a:buSzPts val="1400"/>
              <a:buChar char="–"/>
              <a:defRPr/>
            </a:lvl3pPr>
            <a:lvl4pPr indent="-330200" lvl="3" marL="1828800" algn="l">
              <a:spcBef>
                <a:spcPts val="200"/>
              </a:spcBef>
              <a:spcAft>
                <a:spcPts val="0"/>
              </a:spcAft>
              <a:buSzPts val="1600"/>
              <a:buChar char="▫"/>
              <a:defRPr/>
            </a:lvl4pPr>
            <a:lvl5pPr indent="-317500" lvl="4" marL="2286000" algn="l">
              <a:spcBef>
                <a:spcPts val="100"/>
              </a:spcBef>
              <a:spcAft>
                <a:spcPts val="0"/>
              </a:spcAft>
              <a:buSzPts val="1400"/>
              <a:buChar char="−"/>
              <a:defRPr/>
            </a:lvl5pPr>
            <a:lvl6pPr indent="-317500" lvl="5" marL="2743200" algn="l">
              <a:spcBef>
                <a:spcPts val="300"/>
              </a:spcBef>
              <a:spcAft>
                <a:spcPts val="0"/>
              </a:spcAft>
              <a:buClr>
                <a:schemeClr val="dk1"/>
              </a:buClr>
              <a:buSzPts val="1400"/>
              <a:buChar char="•"/>
              <a:defRPr/>
            </a:lvl6pPr>
            <a:lvl7pPr indent="-317500" lvl="6" marL="3200400" algn="l">
              <a:spcBef>
                <a:spcPts val="300"/>
              </a:spcBef>
              <a:spcAft>
                <a:spcPts val="0"/>
              </a:spcAft>
              <a:buClr>
                <a:schemeClr val="dk1"/>
              </a:buClr>
              <a:buSzPts val="1400"/>
              <a:buChar char="•"/>
              <a:defRPr/>
            </a:lvl7pPr>
            <a:lvl8pPr indent="-317500" lvl="7" marL="3657600" algn="l">
              <a:spcBef>
                <a:spcPts val="300"/>
              </a:spcBef>
              <a:spcAft>
                <a:spcPts val="0"/>
              </a:spcAft>
              <a:buClr>
                <a:schemeClr val="dk1"/>
              </a:buClr>
              <a:buSzPts val="1400"/>
              <a:buChar char="•"/>
              <a:defRPr/>
            </a:lvl8pPr>
            <a:lvl9pPr indent="-317500" lvl="8" marL="4114800" algn="l">
              <a:spcBef>
                <a:spcPts val="300"/>
              </a:spcBef>
              <a:spcAft>
                <a:spcPts val="0"/>
              </a:spcAft>
              <a:buClr>
                <a:schemeClr val="dk1"/>
              </a:buClr>
              <a:buSzPts val="1400"/>
              <a:buChar char="•"/>
              <a:defRPr/>
            </a:lvl9pPr>
          </a:lstStyle>
          <a:p/>
        </p:txBody>
      </p:sp>
      <p:sp>
        <p:nvSpPr>
          <p:cNvPr id="495" name="Google Shape;495;p88"/>
          <p:cNvSpPr txBox="1"/>
          <p:nvPr>
            <p:ph idx="2" type="body"/>
          </p:nvPr>
        </p:nvSpPr>
        <p:spPr>
          <a:xfrm>
            <a:off x="4629151" y="1417319"/>
            <a:ext cx="3886200" cy="3114818"/>
          </a:xfrm>
          <a:prstGeom prst="rect">
            <a:avLst/>
          </a:prstGeom>
          <a:noFill/>
          <a:ln>
            <a:noFill/>
          </a:ln>
        </p:spPr>
        <p:txBody>
          <a:bodyPr anchorCtr="0" anchor="t" bIns="0" lIns="0" spcFirstLastPara="1" rIns="0" wrap="square" tIns="0">
            <a:noAutofit/>
          </a:bodyPr>
          <a:lstStyle>
            <a:lvl1pPr indent="-228600" lvl="0" marL="457200" algn="l">
              <a:spcBef>
                <a:spcPts val="1300"/>
              </a:spcBef>
              <a:spcAft>
                <a:spcPts val="0"/>
              </a:spcAft>
              <a:buSzPts val="1100"/>
              <a:buNone/>
              <a:defRPr/>
            </a:lvl1pPr>
            <a:lvl2pPr indent="-317500" lvl="1" marL="914400" algn="l">
              <a:spcBef>
                <a:spcPts val="500"/>
              </a:spcBef>
              <a:spcAft>
                <a:spcPts val="0"/>
              </a:spcAft>
              <a:buSzPts val="1400"/>
              <a:buChar char="▪"/>
              <a:defRPr/>
            </a:lvl2pPr>
            <a:lvl3pPr indent="-317500" lvl="2" marL="1371600" algn="l">
              <a:spcBef>
                <a:spcPts val="200"/>
              </a:spcBef>
              <a:spcAft>
                <a:spcPts val="0"/>
              </a:spcAft>
              <a:buSzPts val="1400"/>
              <a:buChar char="–"/>
              <a:defRPr/>
            </a:lvl3pPr>
            <a:lvl4pPr indent="-330200" lvl="3" marL="1828800" algn="l">
              <a:spcBef>
                <a:spcPts val="200"/>
              </a:spcBef>
              <a:spcAft>
                <a:spcPts val="0"/>
              </a:spcAft>
              <a:buSzPts val="1600"/>
              <a:buChar char="▫"/>
              <a:defRPr/>
            </a:lvl4pPr>
            <a:lvl5pPr indent="-317500" lvl="4" marL="2286000" algn="l">
              <a:spcBef>
                <a:spcPts val="100"/>
              </a:spcBef>
              <a:spcAft>
                <a:spcPts val="0"/>
              </a:spcAft>
              <a:buSzPts val="1400"/>
              <a:buChar char="−"/>
              <a:defRPr/>
            </a:lvl5pPr>
            <a:lvl6pPr indent="-317500" lvl="5" marL="2743200" algn="l">
              <a:spcBef>
                <a:spcPts val="300"/>
              </a:spcBef>
              <a:spcAft>
                <a:spcPts val="0"/>
              </a:spcAft>
              <a:buClr>
                <a:schemeClr val="dk1"/>
              </a:buClr>
              <a:buSzPts val="1400"/>
              <a:buChar char="•"/>
              <a:defRPr/>
            </a:lvl6pPr>
            <a:lvl7pPr indent="-317500" lvl="6" marL="3200400" algn="l">
              <a:spcBef>
                <a:spcPts val="300"/>
              </a:spcBef>
              <a:spcAft>
                <a:spcPts val="0"/>
              </a:spcAft>
              <a:buClr>
                <a:schemeClr val="dk1"/>
              </a:buClr>
              <a:buSzPts val="1400"/>
              <a:buChar char="•"/>
              <a:defRPr/>
            </a:lvl7pPr>
            <a:lvl8pPr indent="-317500" lvl="7" marL="3657600" algn="l">
              <a:spcBef>
                <a:spcPts val="300"/>
              </a:spcBef>
              <a:spcAft>
                <a:spcPts val="0"/>
              </a:spcAft>
              <a:buClr>
                <a:schemeClr val="dk1"/>
              </a:buClr>
              <a:buSzPts val="1400"/>
              <a:buChar char="•"/>
              <a:defRPr/>
            </a:lvl8pPr>
            <a:lvl9pPr indent="-317500" lvl="8" marL="4114800" algn="l">
              <a:spcBef>
                <a:spcPts val="300"/>
              </a:spcBef>
              <a:spcAft>
                <a:spcPts val="0"/>
              </a:spcAft>
              <a:buClr>
                <a:schemeClr val="dk1"/>
              </a:buClr>
              <a:buSzPts val="1400"/>
              <a:buChar char="•"/>
              <a:defRPr/>
            </a:lvl9pPr>
          </a:lstStyle>
          <a:p/>
        </p:txBody>
      </p:sp>
      <p:sp>
        <p:nvSpPr>
          <p:cNvPr id="496" name="Google Shape;496;p88"/>
          <p:cNvSpPr/>
          <p:nvPr/>
        </p:nvSpPr>
        <p:spPr>
          <a:xfrm>
            <a:off x="4764024" y="4892040"/>
            <a:ext cx="4379976" cy="251460"/>
          </a:xfrm>
          <a:prstGeom prst="rect">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300">
              <a:solidFill>
                <a:schemeClr val="lt1"/>
              </a:solidFill>
              <a:latin typeface="Arial"/>
              <a:ea typeface="Arial"/>
              <a:cs typeface="Arial"/>
              <a:sym typeface="Arial"/>
            </a:endParaRPr>
          </a:p>
        </p:txBody>
      </p:sp>
      <p:sp>
        <p:nvSpPr>
          <p:cNvPr id="497" name="Google Shape;497;p88"/>
          <p:cNvSpPr txBox="1"/>
          <p:nvPr/>
        </p:nvSpPr>
        <p:spPr>
          <a:xfrm>
            <a:off x="4890897" y="4934217"/>
            <a:ext cx="3264408" cy="173124"/>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b="0" i="0" lang="en" sz="700">
                <a:solidFill>
                  <a:schemeClr val="lt1"/>
                </a:solidFill>
                <a:latin typeface="Arial"/>
                <a:ea typeface="Arial"/>
                <a:cs typeface="Arial"/>
                <a:sym typeface="Arial"/>
              </a:rPr>
              <a:t>This is the current state of</a:t>
            </a:r>
            <a:r>
              <a:rPr b="0" i="0" lang="en" sz="700">
                <a:solidFill>
                  <a:schemeClr val="lt1"/>
                </a:solidFill>
                <a:latin typeface="Arial"/>
                <a:ea typeface="Arial"/>
                <a:cs typeface="Arial"/>
                <a:sym typeface="Arial"/>
              </a:rPr>
              <a:t> planning and may be changed by SAP at any time</a:t>
            </a:r>
            <a:endParaRPr b="0" i="0" sz="700">
              <a:solidFill>
                <a:schemeClr val="lt1"/>
              </a:solidFill>
              <a:latin typeface="Arial"/>
              <a:ea typeface="Arial"/>
              <a:cs typeface="Arial"/>
              <a:sym typeface="Arial"/>
            </a:endParaRPr>
          </a:p>
        </p:txBody>
      </p:sp>
      <p:sp>
        <p:nvSpPr>
          <p:cNvPr id="498" name="Google Shape;498;p88"/>
          <p:cNvSpPr txBox="1"/>
          <p:nvPr>
            <p:ph idx="12" type="sldNum"/>
          </p:nvPr>
        </p:nvSpPr>
        <p:spPr>
          <a:xfrm>
            <a:off x="8349615" y="4946149"/>
            <a:ext cx="331470" cy="215639"/>
          </a:xfrm>
          <a:prstGeom prst="rect">
            <a:avLst/>
          </a:prstGeom>
          <a:noFill/>
          <a:ln>
            <a:noFill/>
          </a:ln>
        </p:spPr>
        <p:txBody>
          <a:bodyPr anchorCtr="0" anchor="t" bIns="34275" lIns="68575" spcFirstLastPara="1" rIns="68575" wrap="square" tIns="34275">
            <a:noAutofit/>
          </a:bodyPr>
          <a:lstStyle>
            <a:lvl1pPr indent="0" lvl="0" marL="0" marR="0" rtl="0" algn="l">
              <a:spcBef>
                <a:spcPts val="0"/>
              </a:spcBef>
              <a:buNone/>
              <a:defRPr b="0" i="0" sz="700">
                <a:solidFill>
                  <a:schemeClr val="lt1"/>
                </a:solidFill>
                <a:latin typeface="Arial"/>
                <a:ea typeface="Arial"/>
                <a:cs typeface="Arial"/>
                <a:sym typeface="Arial"/>
              </a:defRPr>
            </a:lvl1pPr>
            <a:lvl2pPr indent="0" lvl="1" marL="0" marR="0" rtl="0" algn="l">
              <a:spcBef>
                <a:spcPts val="0"/>
              </a:spcBef>
              <a:buNone/>
              <a:defRPr b="0" i="0" sz="700">
                <a:solidFill>
                  <a:schemeClr val="lt1"/>
                </a:solidFill>
                <a:latin typeface="Arial"/>
                <a:ea typeface="Arial"/>
                <a:cs typeface="Arial"/>
                <a:sym typeface="Arial"/>
              </a:defRPr>
            </a:lvl2pPr>
            <a:lvl3pPr indent="0" lvl="2" marL="0" marR="0" rtl="0" algn="l">
              <a:spcBef>
                <a:spcPts val="0"/>
              </a:spcBef>
              <a:buNone/>
              <a:defRPr b="0" i="0" sz="700">
                <a:solidFill>
                  <a:schemeClr val="lt1"/>
                </a:solidFill>
                <a:latin typeface="Arial"/>
                <a:ea typeface="Arial"/>
                <a:cs typeface="Arial"/>
                <a:sym typeface="Arial"/>
              </a:defRPr>
            </a:lvl3pPr>
            <a:lvl4pPr indent="0" lvl="3" marL="0" marR="0" rtl="0" algn="l">
              <a:spcBef>
                <a:spcPts val="0"/>
              </a:spcBef>
              <a:buNone/>
              <a:defRPr b="0" i="0" sz="700">
                <a:solidFill>
                  <a:schemeClr val="lt1"/>
                </a:solidFill>
                <a:latin typeface="Arial"/>
                <a:ea typeface="Arial"/>
                <a:cs typeface="Arial"/>
                <a:sym typeface="Arial"/>
              </a:defRPr>
            </a:lvl4pPr>
            <a:lvl5pPr indent="0" lvl="4" marL="0" marR="0" rtl="0" algn="l">
              <a:spcBef>
                <a:spcPts val="0"/>
              </a:spcBef>
              <a:buNone/>
              <a:defRPr b="0" i="0" sz="700">
                <a:solidFill>
                  <a:schemeClr val="lt1"/>
                </a:solidFill>
                <a:latin typeface="Arial"/>
                <a:ea typeface="Arial"/>
                <a:cs typeface="Arial"/>
                <a:sym typeface="Arial"/>
              </a:defRPr>
            </a:lvl5pPr>
            <a:lvl6pPr indent="0" lvl="5" marL="0" marR="0" rtl="0" algn="l">
              <a:spcBef>
                <a:spcPts val="0"/>
              </a:spcBef>
              <a:buNone/>
              <a:defRPr b="0" i="0" sz="700">
                <a:solidFill>
                  <a:schemeClr val="lt1"/>
                </a:solidFill>
                <a:latin typeface="Arial"/>
                <a:ea typeface="Arial"/>
                <a:cs typeface="Arial"/>
                <a:sym typeface="Arial"/>
              </a:defRPr>
            </a:lvl6pPr>
            <a:lvl7pPr indent="0" lvl="6" marL="0" marR="0" rtl="0" algn="l">
              <a:spcBef>
                <a:spcPts val="0"/>
              </a:spcBef>
              <a:buNone/>
              <a:defRPr b="0" i="0" sz="700">
                <a:solidFill>
                  <a:schemeClr val="lt1"/>
                </a:solidFill>
                <a:latin typeface="Arial"/>
                <a:ea typeface="Arial"/>
                <a:cs typeface="Arial"/>
                <a:sym typeface="Arial"/>
              </a:defRPr>
            </a:lvl7pPr>
            <a:lvl8pPr indent="0" lvl="7" marL="0" marR="0" rtl="0" algn="l">
              <a:spcBef>
                <a:spcPts val="0"/>
              </a:spcBef>
              <a:buNone/>
              <a:defRPr b="0" i="0" sz="700">
                <a:solidFill>
                  <a:schemeClr val="lt1"/>
                </a:solidFill>
                <a:latin typeface="Arial"/>
                <a:ea typeface="Arial"/>
                <a:cs typeface="Arial"/>
                <a:sym typeface="Arial"/>
              </a:defRPr>
            </a:lvl8pPr>
            <a:lvl9pPr indent="0" lvl="8" marL="0" marR="0" rtl="0" algn="l">
              <a:spcBef>
                <a:spcPts val="0"/>
              </a:spcBef>
              <a:buNone/>
              <a:defRPr b="0" i="0" sz="700">
                <a:solidFill>
                  <a:schemeClr val="lt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how and tell - standard template" showMasterSp="0">
  <p:cSld name="Show and tell - standard template">
    <p:spTree>
      <p:nvGrpSpPr>
        <p:cNvPr id="499" name="Shape 499"/>
        <p:cNvGrpSpPr/>
        <p:nvPr/>
      </p:nvGrpSpPr>
      <p:grpSpPr>
        <a:xfrm>
          <a:off x="0" y="0"/>
          <a:ext cx="0" cy="0"/>
          <a:chOff x="0" y="0"/>
          <a:chExt cx="0" cy="0"/>
        </a:xfrm>
      </p:grpSpPr>
      <p:sp>
        <p:nvSpPr>
          <p:cNvPr id="500" name="Google Shape;500;p89"/>
          <p:cNvSpPr/>
          <p:nvPr/>
        </p:nvSpPr>
        <p:spPr>
          <a:xfrm>
            <a:off x="1" y="4815622"/>
            <a:ext cx="9143999" cy="327879"/>
          </a:xfrm>
          <a:prstGeom prst="rect">
            <a:avLst/>
          </a:prstGeom>
          <a:solidFill>
            <a:srgbClr val="F2F2F2"/>
          </a:solidFill>
          <a:ln>
            <a:noFill/>
          </a:ln>
        </p:spPr>
        <p:txBody>
          <a:bodyPr anchorCtr="0" anchor="ctr" bIns="53975" lIns="67475" spcFirstLastPara="1" rIns="67475" wrap="square" tIns="53975">
            <a:noAutofit/>
          </a:bodyPr>
          <a:lstStyle/>
          <a:p>
            <a:pPr indent="0" lvl="0" marL="0" marR="0" rtl="0" algn="ctr">
              <a:lnSpc>
                <a:spcPct val="100000"/>
              </a:lnSpc>
              <a:spcBef>
                <a:spcPts val="0"/>
              </a:spcBef>
              <a:spcAft>
                <a:spcPts val="0"/>
              </a:spcAft>
              <a:buNone/>
            </a:pPr>
            <a:r>
              <a:rPr b="1" i="0" lang="en" sz="800" u="none" cap="none" strike="noStrike">
                <a:solidFill>
                  <a:schemeClr val="dk1"/>
                </a:solidFill>
                <a:latin typeface="Arial"/>
                <a:ea typeface="Arial"/>
                <a:cs typeface="Arial"/>
                <a:sym typeface="Arial"/>
              </a:rPr>
              <a:t>THIS DECK IS FOR INTERNAL USE ONLY. </a:t>
            </a:r>
            <a:r>
              <a:rPr b="0" i="0" lang="en" sz="800" u="none" cap="none" strike="noStrike">
                <a:solidFill>
                  <a:schemeClr val="dk1"/>
                </a:solidFill>
                <a:latin typeface="Arial"/>
                <a:ea typeface="Arial"/>
                <a:cs typeface="Arial"/>
                <a:sym typeface="Arial"/>
              </a:rPr>
              <a:t>C</a:t>
            </a:r>
            <a:r>
              <a:rPr b="0" i="0" lang="en" sz="800" u="none" cap="none" strike="noStrike">
                <a:solidFill>
                  <a:srgbClr val="000000"/>
                </a:solidFill>
                <a:latin typeface="Arial"/>
                <a:ea typeface="Arial"/>
                <a:cs typeface="Arial"/>
                <a:sym typeface="Arial"/>
              </a:rPr>
              <a:t>heck the What’s New blog at </a:t>
            </a:r>
            <a:r>
              <a:rPr b="1" i="0" lang="en" sz="800" u="none" cap="none" strike="noStrike">
                <a:solidFill>
                  <a:srgbClr val="0070C0"/>
                </a:solidFill>
                <a:latin typeface="Arial"/>
                <a:ea typeface="Arial"/>
                <a:cs typeface="Arial"/>
                <a:sym typeface="Arial"/>
              </a:rPr>
              <a:t>https://blogs.sap.com/tag/sapboc_releaseinfo</a:t>
            </a:r>
            <a:r>
              <a:rPr b="0" i="0" lang="en" sz="800" u="none" cap="none" strike="noStrike">
                <a:solidFill>
                  <a:srgbClr val="000000"/>
                </a:solidFill>
                <a:latin typeface="Arial"/>
                <a:ea typeface="Arial"/>
                <a:cs typeface="Arial"/>
                <a:sym typeface="Arial"/>
              </a:rPr>
              <a:t> for the full list of new features and enhancements. </a:t>
            </a:r>
            <a:br>
              <a:rPr b="0" i="0" lang="en" sz="800" u="none" cap="none" strike="noStrike">
                <a:solidFill>
                  <a:srgbClr val="000000"/>
                </a:solidFill>
                <a:latin typeface="Arial"/>
                <a:ea typeface="Arial"/>
                <a:cs typeface="Arial"/>
                <a:sym typeface="Arial"/>
              </a:rPr>
            </a:br>
            <a:r>
              <a:rPr b="0" i="0" lang="en" sz="800" u="none" cap="none" strike="noStrike">
                <a:solidFill>
                  <a:srgbClr val="000000"/>
                </a:solidFill>
                <a:latin typeface="Arial"/>
                <a:ea typeface="Arial"/>
                <a:cs typeface="Arial"/>
                <a:sym typeface="Arial"/>
              </a:rPr>
              <a:t>The blog is usually published 2-3 days after the show &amp; tell.</a:t>
            </a:r>
            <a:endParaRPr sz="1100"/>
          </a:p>
        </p:txBody>
      </p:sp>
      <p:sp>
        <p:nvSpPr>
          <p:cNvPr id="501" name="Google Shape;501;p89"/>
          <p:cNvSpPr txBox="1"/>
          <p:nvPr/>
        </p:nvSpPr>
        <p:spPr>
          <a:xfrm>
            <a:off x="8781005" y="4977138"/>
            <a:ext cx="117790" cy="115389"/>
          </a:xfrm>
          <a:prstGeom prst="rect">
            <a:avLst/>
          </a:prstGeom>
          <a:noFill/>
          <a:ln>
            <a:noFill/>
          </a:ln>
        </p:spPr>
        <p:txBody>
          <a:bodyPr anchorCtr="0" anchor="t" bIns="0" lIns="0" spcFirstLastPara="1" rIns="0" wrap="square" tIns="0">
            <a:noAutofit/>
          </a:bodyPr>
          <a:lstStyle/>
          <a:p>
            <a:pPr indent="-88900" lvl="0" marL="88900" marR="0" rtl="0" algn="r">
              <a:spcBef>
                <a:spcPts val="0"/>
              </a:spcBef>
              <a:spcAft>
                <a:spcPts val="0"/>
              </a:spcAft>
              <a:buClr>
                <a:schemeClr val="accent2"/>
              </a:buClr>
              <a:buSzPts val="800"/>
              <a:buFont typeface="Arial"/>
              <a:buNone/>
            </a:pPr>
            <a:fld id="{00000000-1234-1234-1234-123412341234}" type="slidenum">
              <a:rPr lang="en" sz="800">
                <a:solidFill>
                  <a:schemeClr val="dk1"/>
                </a:solidFill>
                <a:latin typeface="Arial"/>
                <a:ea typeface="Arial"/>
                <a:cs typeface="Arial"/>
                <a:sym typeface="Arial"/>
              </a:rPr>
              <a:t>‹#›</a:t>
            </a:fld>
            <a:endParaRPr sz="800">
              <a:solidFill>
                <a:schemeClr val="dk1"/>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ivider Page with image" showMasterSp="0">
  <p:cSld name="Divider Page with image">
    <p:spTree>
      <p:nvGrpSpPr>
        <p:cNvPr id="62" name="Shape 62"/>
        <p:cNvGrpSpPr/>
        <p:nvPr/>
      </p:nvGrpSpPr>
      <p:grpSpPr>
        <a:xfrm>
          <a:off x="0" y="0"/>
          <a:ext cx="0" cy="0"/>
          <a:chOff x="0" y="0"/>
          <a:chExt cx="0" cy="0"/>
        </a:xfrm>
      </p:grpSpPr>
      <p:sp>
        <p:nvSpPr>
          <p:cNvPr id="63" name="Google Shape;63;p10"/>
          <p:cNvSpPr/>
          <p:nvPr>
            <p:ph idx="2" type="pic"/>
          </p:nvPr>
        </p:nvSpPr>
        <p:spPr>
          <a:xfrm>
            <a:off x="1" y="2570400"/>
            <a:ext cx="9144000" cy="2573100"/>
          </a:xfrm>
          <a:prstGeom prst="rect">
            <a:avLst/>
          </a:prstGeom>
          <a:noFill/>
          <a:ln>
            <a:noFill/>
          </a:ln>
        </p:spPr>
        <p:txBody>
          <a:bodyPr anchorCtr="0" anchor="t" bIns="0" lIns="0" spcFirstLastPara="1" rIns="0" wrap="square" tIns="243000">
            <a:noAutofit/>
          </a:bodyPr>
          <a:lstStyle>
            <a:lvl1pPr lvl="0" marR="0" rtl="0" algn="ctr">
              <a:lnSpc>
                <a:spcPct val="100000"/>
              </a:lnSpc>
              <a:spcBef>
                <a:spcPts val="900"/>
              </a:spcBef>
              <a:spcAft>
                <a:spcPts val="0"/>
              </a:spcAft>
              <a:buClr>
                <a:schemeClr val="accent1"/>
              </a:buClr>
              <a:buSzPts val="1000"/>
              <a:buFont typeface="Arial"/>
              <a:buNone/>
              <a:defRPr b="0" i="0" sz="1200" u="none" cap="none" strike="noStrike">
                <a:solidFill>
                  <a:schemeClr val="dk1"/>
                </a:solidFill>
                <a:latin typeface="Arial"/>
                <a:ea typeface="Arial"/>
                <a:cs typeface="Arial"/>
                <a:sym typeface="Arial"/>
              </a:defRPr>
            </a:lvl1pPr>
            <a:lvl2pPr lvl="1" marR="0" rtl="0" algn="l">
              <a:spcBef>
                <a:spcPts val="500"/>
              </a:spcBef>
              <a:spcAft>
                <a:spcPts val="0"/>
              </a:spcAft>
              <a:buClr>
                <a:schemeClr val="accent1"/>
              </a:buClr>
              <a:buSzPts val="1300"/>
              <a:buFont typeface="Noto Sans Symbols"/>
              <a:buChar char="▪"/>
              <a:defRPr b="0" i="0" sz="1300" u="none" cap="none" strike="noStrike">
                <a:solidFill>
                  <a:schemeClr val="dk1"/>
                </a:solidFill>
                <a:latin typeface="Arial"/>
                <a:ea typeface="Arial"/>
                <a:cs typeface="Arial"/>
                <a:sym typeface="Arial"/>
              </a:defRPr>
            </a:lvl2pPr>
            <a:lvl3pPr lvl="2" marR="0" rtl="0" algn="l">
              <a:spcBef>
                <a:spcPts val="200"/>
              </a:spcBef>
              <a:spcAft>
                <a:spcPts val="0"/>
              </a:spcAft>
              <a:buClr>
                <a:schemeClr val="dk1"/>
              </a:buClr>
              <a:buSzPts val="1300"/>
              <a:buFont typeface="Arial"/>
              <a:buChar char="–"/>
              <a:defRPr b="0" i="0" sz="1300" u="none" cap="none" strike="noStrike">
                <a:solidFill>
                  <a:schemeClr val="dk1"/>
                </a:solidFill>
                <a:latin typeface="Arial"/>
                <a:ea typeface="Arial"/>
                <a:cs typeface="Arial"/>
                <a:sym typeface="Arial"/>
              </a:defRPr>
            </a:lvl3pPr>
            <a:lvl4pPr lvl="3" marR="0" rtl="0" algn="l">
              <a:spcBef>
                <a:spcPts val="200"/>
              </a:spcBef>
              <a:spcAft>
                <a:spcPts val="0"/>
              </a:spcAft>
              <a:buClr>
                <a:schemeClr val="dk1"/>
              </a:buClr>
              <a:buSzPts val="1400"/>
              <a:buFont typeface="Arial"/>
              <a:buChar char="▫"/>
              <a:defRPr b="0" i="0" sz="1200" u="none" cap="none" strike="noStrike">
                <a:solidFill>
                  <a:schemeClr val="dk1"/>
                </a:solidFill>
                <a:latin typeface="Arial"/>
                <a:ea typeface="Arial"/>
                <a:cs typeface="Arial"/>
                <a:sym typeface="Arial"/>
              </a:defRPr>
            </a:lvl4pPr>
            <a:lvl5pPr lvl="4" marR="0" rtl="0" algn="l">
              <a:spcBef>
                <a:spcPts val="100"/>
              </a:spcBef>
              <a:spcAft>
                <a:spcPts val="0"/>
              </a:spcAft>
              <a:buClr>
                <a:schemeClr val="dk1"/>
              </a:buClr>
              <a:buSzPts val="1100"/>
              <a:buFont typeface="Noto Sans Symbols"/>
              <a:buChar char="−"/>
              <a:defRPr b="0" i="0" sz="1100" u="none" cap="none" strike="noStrike">
                <a:solidFill>
                  <a:schemeClr val="dk1"/>
                </a:solidFill>
                <a:latin typeface="Arial"/>
                <a:ea typeface="Arial"/>
                <a:cs typeface="Arial"/>
                <a:sym typeface="Arial"/>
              </a:defRPr>
            </a:lvl5pPr>
            <a:lvl6pPr lvl="5" marR="0" rtl="0" algn="l">
              <a:spcBef>
                <a:spcPts val="4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lvl="6" marR="0" rtl="0" algn="l">
              <a:spcBef>
                <a:spcPts val="4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lvl="7" marR="0" rtl="0" algn="l">
              <a:spcBef>
                <a:spcPts val="4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lvl="8" marR="0" rtl="0" algn="l">
              <a:spcBef>
                <a:spcPts val="4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64" name="Google Shape;64;p10"/>
          <p:cNvSpPr txBox="1"/>
          <p:nvPr>
            <p:ph type="ctrTitle"/>
          </p:nvPr>
        </p:nvSpPr>
        <p:spPr>
          <a:xfrm>
            <a:off x="377902" y="1031284"/>
            <a:ext cx="8386800" cy="507900"/>
          </a:xfrm>
          <a:prstGeom prst="rect">
            <a:avLst/>
          </a:prstGeom>
          <a:noFill/>
          <a:ln>
            <a:noFill/>
          </a:ln>
        </p:spPr>
        <p:txBody>
          <a:bodyPr anchorCtr="0" anchor="t" bIns="0" lIns="0" spcFirstLastPara="1" rIns="0" wrap="square" tIns="0">
            <a:noAutofit/>
          </a:bodyPr>
          <a:lstStyle>
            <a:lvl1pPr lvl="0" algn="l">
              <a:spcBef>
                <a:spcPts val="0"/>
              </a:spcBef>
              <a:spcAft>
                <a:spcPts val="0"/>
              </a:spcAft>
              <a:buClr>
                <a:schemeClr val="dk1"/>
              </a:buClr>
              <a:buSzPts val="3300"/>
              <a:buFont typeface="Arial"/>
              <a:buNone/>
              <a:defRPr sz="3300">
                <a:solidFill>
                  <a:schemeClr val="dk1"/>
                </a:solidFill>
                <a:latin typeface="Arial"/>
                <a:ea typeface="Arial"/>
                <a:cs typeface="Arial"/>
                <a:sym typeface="Aria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40" Type="http://schemas.openxmlformats.org/officeDocument/2006/relationships/slideLayout" Target="../slideLayouts/slideLayout40.xml"/><Relationship Id="rId20" Type="http://schemas.openxmlformats.org/officeDocument/2006/relationships/slideLayout" Target="../slideLayouts/slideLayout20.xml"/><Relationship Id="rId42" Type="http://schemas.openxmlformats.org/officeDocument/2006/relationships/slideLayout" Target="../slideLayouts/slideLayout42.xml"/><Relationship Id="rId41" Type="http://schemas.openxmlformats.org/officeDocument/2006/relationships/slideLayout" Target="../slideLayouts/slideLayout41.xml"/><Relationship Id="rId22" Type="http://schemas.openxmlformats.org/officeDocument/2006/relationships/slideLayout" Target="../slideLayouts/slideLayout22.xml"/><Relationship Id="rId44" Type="http://schemas.openxmlformats.org/officeDocument/2006/relationships/slideLayout" Target="../slideLayouts/slideLayout44.xml"/><Relationship Id="rId21" Type="http://schemas.openxmlformats.org/officeDocument/2006/relationships/slideLayout" Target="../slideLayouts/slideLayout21.xml"/><Relationship Id="rId43" Type="http://schemas.openxmlformats.org/officeDocument/2006/relationships/slideLayout" Target="../slideLayouts/slideLayout43.xml"/><Relationship Id="rId24" Type="http://schemas.openxmlformats.org/officeDocument/2006/relationships/slideLayout" Target="../slideLayouts/slideLayout24.xml"/><Relationship Id="rId46" Type="http://schemas.openxmlformats.org/officeDocument/2006/relationships/theme" Target="../theme/theme2.xml"/><Relationship Id="rId23" Type="http://schemas.openxmlformats.org/officeDocument/2006/relationships/slideLayout" Target="../slideLayouts/slideLayout23.xml"/><Relationship Id="rId45" Type="http://schemas.openxmlformats.org/officeDocument/2006/relationships/slideLayout" Target="../slideLayouts/slideLayout45.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slideLayout" Target="../slideLayouts/slideLayout33.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35" Type="http://schemas.openxmlformats.org/officeDocument/2006/relationships/slideLayout" Target="../slideLayouts/slideLayout35.xml"/><Relationship Id="rId12" Type="http://schemas.openxmlformats.org/officeDocument/2006/relationships/slideLayout" Target="../slideLayouts/slideLayout12.xml"/><Relationship Id="rId34" Type="http://schemas.openxmlformats.org/officeDocument/2006/relationships/slideLayout" Target="../slideLayouts/slideLayout34.xml"/><Relationship Id="rId15" Type="http://schemas.openxmlformats.org/officeDocument/2006/relationships/slideLayout" Target="../slideLayouts/slideLayout15.xml"/><Relationship Id="rId37" Type="http://schemas.openxmlformats.org/officeDocument/2006/relationships/slideLayout" Target="../slideLayouts/slideLayout37.xml"/><Relationship Id="rId14" Type="http://schemas.openxmlformats.org/officeDocument/2006/relationships/slideLayout" Target="../slideLayouts/slideLayout14.xml"/><Relationship Id="rId36" Type="http://schemas.openxmlformats.org/officeDocument/2006/relationships/slideLayout" Target="../slideLayouts/slideLayout36.xml"/><Relationship Id="rId17" Type="http://schemas.openxmlformats.org/officeDocument/2006/relationships/slideLayout" Target="../slideLayouts/slideLayout17.xml"/><Relationship Id="rId39" Type="http://schemas.openxmlformats.org/officeDocument/2006/relationships/slideLayout" Target="../slideLayouts/slideLayout39.xml"/><Relationship Id="rId16" Type="http://schemas.openxmlformats.org/officeDocument/2006/relationships/slideLayout" Target="../slideLayouts/slideLayout16.xml"/><Relationship Id="rId38" Type="http://schemas.openxmlformats.org/officeDocument/2006/relationships/slideLayout" Target="../slideLayouts/slideLayout38.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_rels/slideMaster2.xml.rels><?xml version="1.0" encoding="UTF-8" standalone="yes"?><Relationships xmlns="http://schemas.openxmlformats.org/package/2006/relationships"><Relationship Id="rId40" Type="http://schemas.openxmlformats.org/officeDocument/2006/relationships/slideLayout" Target="../slideLayouts/slideLayout85.xml"/><Relationship Id="rId20" Type="http://schemas.openxmlformats.org/officeDocument/2006/relationships/slideLayout" Target="../slideLayouts/slideLayout65.xml"/><Relationship Id="rId42" Type="http://schemas.openxmlformats.org/officeDocument/2006/relationships/slideLayout" Target="../slideLayouts/slideLayout87.xml"/><Relationship Id="rId41" Type="http://schemas.openxmlformats.org/officeDocument/2006/relationships/slideLayout" Target="../slideLayouts/slideLayout86.xml"/><Relationship Id="rId22" Type="http://schemas.openxmlformats.org/officeDocument/2006/relationships/slideLayout" Target="../slideLayouts/slideLayout67.xml"/><Relationship Id="rId21" Type="http://schemas.openxmlformats.org/officeDocument/2006/relationships/slideLayout" Target="../slideLayouts/slideLayout66.xml"/><Relationship Id="rId43" Type="http://schemas.openxmlformats.org/officeDocument/2006/relationships/theme" Target="../theme/theme3.xml"/><Relationship Id="rId24" Type="http://schemas.openxmlformats.org/officeDocument/2006/relationships/slideLayout" Target="../slideLayouts/slideLayout69.xml"/><Relationship Id="rId23" Type="http://schemas.openxmlformats.org/officeDocument/2006/relationships/slideLayout" Target="../slideLayouts/slideLayout68.xml"/><Relationship Id="rId1" Type="http://schemas.openxmlformats.org/officeDocument/2006/relationships/slideLayout" Target="../slideLayouts/slideLayout46.xml"/><Relationship Id="rId2" Type="http://schemas.openxmlformats.org/officeDocument/2006/relationships/slideLayout" Target="../slideLayouts/slideLayout47.xml"/><Relationship Id="rId3" Type="http://schemas.openxmlformats.org/officeDocument/2006/relationships/slideLayout" Target="../slideLayouts/slideLayout48.xml"/><Relationship Id="rId4" Type="http://schemas.openxmlformats.org/officeDocument/2006/relationships/slideLayout" Target="../slideLayouts/slideLayout49.xml"/><Relationship Id="rId9" Type="http://schemas.openxmlformats.org/officeDocument/2006/relationships/slideLayout" Target="../slideLayouts/slideLayout54.xml"/><Relationship Id="rId26" Type="http://schemas.openxmlformats.org/officeDocument/2006/relationships/slideLayout" Target="../slideLayouts/slideLayout71.xml"/><Relationship Id="rId25" Type="http://schemas.openxmlformats.org/officeDocument/2006/relationships/slideLayout" Target="../slideLayouts/slideLayout70.xml"/><Relationship Id="rId28" Type="http://schemas.openxmlformats.org/officeDocument/2006/relationships/slideLayout" Target="../slideLayouts/slideLayout73.xml"/><Relationship Id="rId27" Type="http://schemas.openxmlformats.org/officeDocument/2006/relationships/slideLayout" Target="../slideLayouts/slideLayout72.xml"/><Relationship Id="rId5" Type="http://schemas.openxmlformats.org/officeDocument/2006/relationships/slideLayout" Target="../slideLayouts/slideLayout50.xml"/><Relationship Id="rId6" Type="http://schemas.openxmlformats.org/officeDocument/2006/relationships/slideLayout" Target="../slideLayouts/slideLayout51.xml"/><Relationship Id="rId29" Type="http://schemas.openxmlformats.org/officeDocument/2006/relationships/slideLayout" Target="../slideLayouts/slideLayout74.xml"/><Relationship Id="rId7" Type="http://schemas.openxmlformats.org/officeDocument/2006/relationships/slideLayout" Target="../slideLayouts/slideLayout52.xml"/><Relationship Id="rId8" Type="http://schemas.openxmlformats.org/officeDocument/2006/relationships/slideLayout" Target="../slideLayouts/slideLayout53.xml"/><Relationship Id="rId31" Type="http://schemas.openxmlformats.org/officeDocument/2006/relationships/slideLayout" Target="../slideLayouts/slideLayout76.xml"/><Relationship Id="rId30" Type="http://schemas.openxmlformats.org/officeDocument/2006/relationships/slideLayout" Target="../slideLayouts/slideLayout75.xml"/><Relationship Id="rId11" Type="http://schemas.openxmlformats.org/officeDocument/2006/relationships/slideLayout" Target="../slideLayouts/slideLayout56.xml"/><Relationship Id="rId33" Type="http://schemas.openxmlformats.org/officeDocument/2006/relationships/slideLayout" Target="../slideLayouts/slideLayout78.xml"/><Relationship Id="rId10" Type="http://schemas.openxmlformats.org/officeDocument/2006/relationships/slideLayout" Target="../slideLayouts/slideLayout55.xml"/><Relationship Id="rId32" Type="http://schemas.openxmlformats.org/officeDocument/2006/relationships/slideLayout" Target="../slideLayouts/slideLayout77.xml"/><Relationship Id="rId13" Type="http://schemas.openxmlformats.org/officeDocument/2006/relationships/slideLayout" Target="../slideLayouts/slideLayout58.xml"/><Relationship Id="rId35" Type="http://schemas.openxmlformats.org/officeDocument/2006/relationships/slideLayout" Target="../slideLayouts/slideLayout80.xml"/><Relationship Id="rId12" Type="http://schemas.openxmlformats.org/officeDocument/2006/relationships/slideLayout" Target="../slideLayouts/slideLayout57.xml"/><Relationship Id="rId34" Type="http://schemas.openxmlformats.org/officeDocument/2006/relationships/slideLayout" Target="../slideLayouts/slideLayout79.xml"/><Relationship Id="rId15" Type="http://schemas.openxmlformats.org/officeDocument/2006/relationships/slideLayout" Target="../slideLayouts/slideLayout60.xml"/><Relationship Id="rId37" Type="http://schemas.openxmlformats.org/officeDocument/2006/relationships/slideLayout" Target="../slideLayouts/slideLayout82.xml"/><Relationship Id="rId14" Type="http://schemas.openxmlformats.org/officeDocument/2006/relationships/slideLayout" Target="../slideLayouts/slideLayout59.xml"/><Relationship Id="rId36" Type="http://schemas.openxmlformats.org/officeDocument/2006/relationships/slideLayout" Target="../slideLayouts/slideLayout81.xml"/><Relationship Id="rId17" Type="http://schemas.openxmlformats.org/officeDocument/2006/relationships/slideLayout" Target="../slideLayouts/slideLayout62.xml"/><Relationship Id="rId39" Type="http://schemas.openxmlformats.org/officeDocument/2006/relationships/slideLayout" Target="../slideLayouts/slideLayout84.xml"/><Relationship Id="rId16" Type="http://schemas.openxmlformats.org/officeDocument/2006/relationships/slideLayout" Target="../slideLayouts/slideLayout61.xml"/><Relationship Id="rId38" Type="http://schemas.openxmlformats.org/officeDocument/2006/relationships/slideLayout" Target="../slideLayouts/slideLayout83.xml"/><Relationship Id="rId19" Type="http://schemas.openxmlformats.org/officeDocument/2006/relationships/slideLayout" Target="../slideLayouts/slideLayout64.xml"/><Relationship Id="rId18" Type="http://schemas.openxmlformats.org/officeDocument/2006/relationships/slideLayout" Target="../slideLayouts/slideLayout6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nvSpPr>
        <p:spPr>
          <a:xfrm>
            <a:off x="8659805" y="4902564"/>
            <a:ext cx="105900" cy="103800"/>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Clr>
                <a:schemeClr val="dk1"/>
              </a:buClr>
              <a:buSzPts val="700"/>
              <a:buFont typeface="Arial"/>
              <a:buNone/>
            </a:pPr>
            <a:fld id="{00000000-1234-1234-1234-123412341234}" type="slidenum">
              <a:rPr lang="en" sz="700">
                <a:solidFill>
                  <a:schemeClr val="dk1"/>
                </a:solidFill>
                <a:latin typeface="Arial"/>
                <a:ea typeface="Arial"/>
                <a:cs typeface="Arial"/>
                <a:sym typeface="Arial"/>
              </a:rPr>
              <a:t>‹#›</a:t>
            </a:fld>
            <a:endParaRPr sz="700">
              <a:solidFill>
                <a:schemeClr val="dk1"/>
              </a:solidFill>
              <a:latin typeface="Arial"/>
              <a:ea typeface="Arial"/>
              <a:cs typeface="Arial"/>
              <a:sym typeface="Arial"/>
            </a:endParaRPr>
          </a:p>
        </p:txBody>
      </p:sp>
      <p:sp>
        <p:nvSpPr>
          <p:cNvPr id="7" name="Google Shape;7;p1"/>
          <p:cNvSpPr txBox="1"/>
          <p:nvPr/>
        </p:nvSpPr>
        <p:spPr>
          <a:xfrm>
            <a:off x="377903" y="4919876"/>
            <a:ext cx="1701900" cy="69300"/>
          </a:xfrm>
          <a:prstGeom prst="rect">
            <a:avLst/>
          </a:prstGeom>
          <a:noFill/>
          <a:ln>
            <a:noFill/>
          </a:ln>
        </p:spPr>
        <p:txBody>
          <a:bodyPr anchorCtr="0" anchor="t" bIns="0" lIns="0" spcFirstLastPara="1" rIns="0" wrap="square" tIns="0">
            <a:noAutofit/>
          </a:bodyPr>
          <a:lstStyle/>
          <a:p>
            <a:pPr indent="-69850" lvl="0" marL="63500" marR="0" rtl="0" algn="l">
              <a:lnSpc>
                <a:spcPct val="100000"/>
              </a:lnSpc>
              <a:spcBef>
                <a:spcPts val="0"/>
              </a:spcBef>
              <a:spcAft>
                <a:spcPts val="0"/>
              </a:spcAft>
              <a:buClr>
                <a:schemeClr val="dk1"/>
              </a:buClr>
              <a:buSzPts val="500"/>
              <a:buFont typeface="Arial"/>
              <a:buChar char="©"/>
            </a:pPr>
            <a:r>
              <a:rPr lang="en" sz="500">
                <a:solidFill>
                  <a:schemeClr val="dk1"/>
                </a:solidFill>
                <a:latin typeface="Arial"/>
                <a:ea typeface="Arial"/>
                <a:cs typeface="Arial"/>
                <a:sym typeface="Arial"/>
              </a:rPr>
              <a:t>2019 SAP SE or an SAP affiliate company. All rights reserved.</a:t>
            </a:r>
            <a:endParaRPr b="0" i="0" sz="500" u="none">
              <a:solidFill>
                <a:schemeClr val="dk1"/>
              </a:solidFill>
              <a:latin typeface="Arial"/>
              <a:ea typeface="Arial"/>
              <a:cs typeface="Arial"/>
              <a:sym typeface="Arial"/>
            </a:endParaRPr>
          </a:p>
        </p:txBody>
      </p:sp>
      <p:sp>
        <p:nvSpPr>
          <p:cNvPr id="8" name="Google Shape;8;p1"/>
          <p:cNvSpPr txBox="1"/>
          <p:nvPr>
            <p:ph idx="1" type="body"/>
          </p:nvPr>
        </p:nvSpPr>
        <p:spPr>
          <a:xfrm>
            <a:off x="377903" y="1215000"/>
            <a:ext cx="8387700" cy="3172800"/>
          </a:xfrm>
          <a:prstGeom prst="rect">
            <a:avLst/>
          </a:prstGeom>
          <a:noFill/>
          <a:ln>
            <a:noFill/>
          </a:ln>
        </p:spPr>
        <p:txBody>
          <a:bodyPr anchorCtr="0" anchor="t" bIns="0" lIns="0" spcFirstLastPara="1" rIns="0" wrap="square" tIns="0">
            <a:noAutofit/>
          </a:bodyPr>
          <a:lstStyle>
            <a:lvl1pPr indent="-228600" lvl="0" marL="457200" marR="0" rtl="0" algn="l">
              <a:spcBef>
                <a:spcPts val="1300"/>
              </a:spcBef>
              <a:spcAft>
                <a:spcPts val="0"/>
              </a:spcAft>
              <a:buClr>
                <a:schemeClr val="accent1"/>
              </a:buClr>
              <a:buSzPts val="1200"/>
              <a:buFont typeface="Arial"/>
              <a:buNone/>
              <a:defRPr b="0" i="0" sz="1500" u="none" cap="none" strike="noStrike">
                <a:solidFill>
                  <a:schemeClr val="dk1"/>
                </a:solidFill>
                <a:latin typeface="Arial"/>
                <a:ea typeface="Arial"/>
                <a:cs typeface="Arial"/>
                <a:sym typeface="Arial"/>
              </a:defRPr>
            </a:lvl1pPr>
            <a:lvl2pPr indent="-311150" lvl="1" marL="914400" marR="0" rtl="0" algn="l">
              <a:spcBef>
                <a:spcPts val="500"/>
              </a:spcBef>
              <a:spcAft>
                <a:spcPts val="0"/>
              </a:spcAft>
              <a:buClr>
                <a:schemeClr val="accent1"/>
              </a:buClr>
              <a:buSzPts val="1300"/>
              <a:buFont typeface="Noto Sans Symbols"/>
              <a:buChar char="▪"/>
              <a:defRPr b="0" i="0" sz="1300" u="none" cap="none" strike="noStrike">
                <a:solidFill>
                  <a:schemeClr val="dk1"/>
                </a:solidFill>
                <a:latin typeface="Arial"/>
                <a:ea typeface="Arial"/>
                <a:cs typeface="Arial"/>
                <a:sym typeface="Arial"/>
              </a:defRPr>
            </a:lvl2pPr>
            <a:lvl3pPr indent="-311150" lvl="2" marL="1371600" marR="0" rtl="0" algn="l">
              <a:spcBef>
                <a:spcPts val="200"/>
              </a:spcBef>
              <a:spcAft>
                <a:spcPts val="0"/>
              </a:spcAft>
              <a:buClr>
                <a:schemeClr val="dk1"/>
              </a:buClr>
              <a:buSzPts val="1300"/>
              <a:buFont typeface="Arial"/>
              <a:buChar char="–"/>
              <a:defRPr b="0" i="0" sz="1300" u="none" cap="none" strike="noStrike">
                <a:solidFill>
                  <a:schemeClr val="dk1"/>
                </a:solidFill>
                <a:latin typeface="Arial"/>
                <a:ea typeface="Arial"/>
                <a:cs typeface="Arial"/>
                <a:sym typeface="Arial"/>
              </a:defRPr>
            </a:lvl3pPr>
            <a:lvl4pPr indent="-317500" lvl="3" marL="1828800" marR="0" rtl="0" algn="l">
              <a:spcBef>
                <a:spcPts val="200"/>
              </a:spcBef>
              <a:spcAft>
                <a:spcPts val="0"/>
              </a:spcAft>
              <a:buClr>
                <a:schemeClr val="dk1"/>
              </a:buClr>
              <a:buSzPts val="1400"/>
              <a:buFont typeface="Arial"/>
              <a:buChar char="▫"/>
              <a:defRPr b="0" i="0" sz="1200" u="none" cap="none" strike="noStrike">
                <a:solidFill>
                  <a:schemeClr val="dk1"/>
                </a:solidFill>
                <a:latin typeface="Arial"/>
                <a:ea typeface="Arial"/>
                <a:cs typeface="Arial"/>
                <a:sym typeface="Arial"/>
              </a:defRPr>
            </a:lvl4pPr>
            <a:lvl5pPr indent="-298450" lvl="4" marL="2286000" marR="0" rtl="0" algn="l">
              <a:spcBef>
                <a:spcPts val="100"/>
              </a:spcBef>
              <a:spcAft>
                <a:spcPts val="0"/>
              </a:spcAft>
              <a:buClr>
                <a:schemeClr val="dk1"/>
              </a:buClr>
              <a:buSzPts val="1100"/>
              <a:buFont typeface="Noto Sans Symbols"/>
              <a:buChar char="−"/>
              <a:defRPr b="0" i="0" sz="1100" u="none" cap="none" strike="noStrike">
                <a:solidFill>
                  <a:schemeClr val="dk1"/>
                </a:solidFill>
                <a:latin typeface="Arial"/>
                <a:ea typeface="Arial"/>
                <a:cs typeface="Arial"/>
                <a:sym typeface="Arial"/>
              </a:defRPr>
            </a:lvl5pPr>
            <a:lvl6pPr indent="-342900" lvl="5" marL="2743200" marR="0" rtl="0" algn="l">
              <a:spcBef>
                <a:spcPts val="4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spcBef>
                <a:spcPts val="4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spcBef>
                <a:spcPts val="4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spcBef>
                <a:spcPts val="4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9" name="Google Shape;9;p1"/>
          <p:cNvSpPr txBox="1"/>
          <p:nvPr>
            <p:ph type="title"/>
          </p:nvPr>
        </p:nvSpPr>
        <p:spPr>
          <a:xfrm>
            <a:off x="377903" y="378000"/>
            <a:ext cx="8387700" cy="276900"/>
          </a:xfrm>
          <a:prstGeom prst="rect">
            <a:avLst/>
          </a:prstGeom>
          <a:noFill/>
          <a:ln>
            <a:noFill/>
          </a:ln>
        </p:spPr>
        <p:txBody>
          <a:bodyPr anchorCtr="0" anchor="t" bIns="0" lIns="0" spcFirstLastPara="1" rIns="0" wrap="square" tIns="0">
            <a:noAutofit/>
          </a:bodyPr>
          <a:lstStyle>
            <a:lvl1pPr lvl="0" marR="0" rtl="0" algn="l">
              <a:spcBef>
                <a:spcPts val="0"/>
              </a:spcBef>
              <a:spcAft>
                <a:spcPts val="0"/>
              </a:spcAft>
              <a:buClr>
                <a:schemeClr val="dk1"/>
              </a:buClr>
              <a:buSzPts val="1800"/>
              <a:buFont typeface="Arial"/>
              <a:buNone/>
              <a:defRPr b="1" i="0" sz="1800" u="none" cap="none" strike="noStrike">
                <a:solidFill>
                  <a:schemeClr val="dk1"/>
                </a:solidFill>
                <a:latin typeface="Arial"/>
                <a:ea typeface="Arial"/>
                <a:cs typeface="Arial"/>
                <a:sym typeface="Arial"/>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grpSp>
        <p:nvGrpSpPr>
          <p:cNvPr id="10" name="Google Shape;10;p1"/>
          <p:cNvGrpSpPr/>
          <p:nvPr/>
        </p:nvGrpSpPr>
        <p:grpSpPr>
          <a:xfrm>
            <a:off x="0" y="0"/>
            <a:ext cx="9145161" cy="189000"/>
            <a:chOff x="0" y="0"/>
            <a:chExt cx="12196800" cy="252000"/>
          </a:xfrm>
        </p:grpSpPr>
        <p:sp>
          <p:nvSpPr>
            <p:cNvPr id="11" name="Google Shape;11;p1"/>
            <p:cNvSpPr/>
            <p:nvPr/>
          </p:nvSpPr>
          <p:spPr>
            <a:xfrm>
              <a:off x="0" y="0"/>
              <a:ext cx="12196800" cy="252000"/>
            </a:xfrm>
            <a:prstGeom prst="rect">
              <a:avLst/>
            </a:prstGeom>
            <a:solidFill>
              <a:srgbClr val="000000"/>
            </a:solidFill>
            <a:ln>
              <a:noFill/>
            </a:ln>
          </p:spPr>
          <p:txBody>
            <a:bodyPr anchorCtr="0" anchor="ctr" bIns="54000" lIns="67500" spcFirstLastPara="1" rIns="67500" wrap="square" tIns="54000">
              <a:noAutofit/>
            </a:bodyPr>
            <a:lstStyle/>
            <a:p>
              <a:pPr indent="0" lvl="0" marL="0" marR="0" rtl="0" algn="ctr">
                <a:lnSpc>
                  <a:spcPct val="100000"/>
                </a:lnSpc>
                <a:spcBef>
                  <a:spcPts val="0"/>
                </a:spcBef>
                <a:spcAft>
                  <a:spcPts val="0"/>
                </a:spcAft>
                <a:buNone/>
              </a:pPr>
              <a:r>
                <a:t/>
              </a:r>
              <a:endParaRPr b="0" i="0" sz="1500" u="none" cap="none" strike="noStrike">
                <a:solidFill>
                  <a:schemeClr val="dk1"/>
                </a:solidFill>
                <a:latin typeface="Arial"/>
                <a:ea typeface="Arial"/>
                <a:cs typeface="Arial"/>
                <a:sym typeface="Arial"/>
              </a:endParaRPr>
            </a:p>
          </p:txBody>
        </p:sp>
        <p:grpSp>
          <p:nvGrpSpPr>
            <p:cNvPr id="12" name="Google Shape;12;p1"/>
            <p:cNvGrpSpPr/>
            <p:nvPr/>
          </p:nvGrpSpPr>
          <p:grpSpPr>
            <a:xfrm>
              <a:off x="10683752" y="0"/>
              <a:ext cx="1513048" cy="251950"/>
              <a:chOff x="10682127" y="0"/>
              <a:chExt cx="1513048" cy="252000"/>
            </a:xfrm>
          </p:grpSpPr>
          <p:sp>
            <p:nvSpPr>
              <p:cNvPr id="13" name="Google Shape;13;p1"/>
              <p:cNvSpPr/>
              <p:nvPr/>
            </p:nvSpPr>
            <p:spPr>
              <a:xfrm>
                <a:off x="11691175" y="0"/>
                <a:ext cx="504000" cy="252000"/>
              </a:xfrm>
              <a:prstGeom prst="rect">
                <a:avLst/>
              </a:prstGeom>
              <a:solidFill>
                <a:schemeClr val="accent1"/>
              </a:solidFill>
              <a:ln>
                <a:noFill/>
              </a:ln>
            </p:spPr>
            <p:txBody>
              <a:bodyPr anchorCtr="0" anchor="ctr" bIns="54000" lIns="67500" spcFirstLastPara="1" rIns="67500" wrap="square" tIns="54000">
                <a:noAutofit/>
              </a:bodyPr>
              <a:lstStyle/>
              <a:p>
                <a:pPr indent="0" lvl="0" marL="0" marR="0" rtl="0" algn="ctr">
                  <a:lnSpc>
                    <a:spcPct val="100000"/>
                  </a:lnSpc>
                  <a:spcBef>
                    <a:spcPts val="0"/>
                  </a:spcBef>
                  <a:spcAft>
                    <a:spcPts val="0"/>
                  </a:spcAft>
                  <a:buNone/>
                </a:pPr>
                <a:r>
                  <a:t/>
                </a:r>
                <a:endParaRPr b="0" i="0" sz="1500" u="none" cap="none" strike="noStrike">
                  <a:solidFill>
                    <a:schemeClr val="dk1"/>
                  </a:solidFill>
                  <a:latin typeface="Arial"/>
                  <a:ea typeface="Arial"/>
                  <a:cs typeface="Arial"/>
                  <a:sym typeface="Arial"/>
                </a:endParaRPr>
              </a:p>
            </p:txBody>
          </p:sp>
          <p:sp>
            <p:nvSpPr>
              <p:cNvPr id="14" name="Google Shape;14;p1"/>
              <p:cNvSpPr/>
              <p:nvPr/>
            </p:nvSpPr>
            <p:spPr>
              <a:xfrm>
                <a:off x="11186476" y="0"/>
                <a:ext cx="504000" cy="252000"/>
              </a:xfrm>
              <a:prstGeom prst="rect">
                <a:avLst/>
              </a:prstGeom>
              <a:solidFill>
                <a:schemeClr val="accent1">
                  <a:alpha val="69803"/>
                </a:schemeClr>
              </a:solidFill>
              <a:ln>
                <a:noFill/>
              </a:ln>
            </p:spPr>
            <p:txBody>
              <a:bodyPr anchorCtr="0" anchor="ctr" bIns="54000" lIns="67500" spcFirstLastPara="1" rIns="67500" wrap="square" tIns="54000">
                <a:noAutofit/>
              </a:bodyPr>
              <a:lstStyle/>
              <a:p>
                <a:pPr indent="0" lvl="0" marL="0" marR="0" rtl="0" algn="ctr">
                  <a:lnSpc>
                    <a:spcPct val="100000"/>
                  </a:lnSpc>
                  <a:spcBef>
                    <a:spcPts val="0"/>
                  </a:spcBef>
                  <a:spcAft>
                    <a:spcPts val="0"/>
                  </a:spcAft>
                  <a:buNone/>
                </a:pPr>
                <a:r>
                  <a:t/>
                </a:r>
                <a:endParaRPr b="0" i="0" sz="1500" u="none" cap="none" strike="noStrike">
                  <a:solidFill>
                    <a:schemeClr val="dk1"/>
                  </a:solidFill>
                  <a:latin typeface="Arial"/>
                  <a:ea typeface="Arial"/>
                  <a:cs typeface="Arial"/>
                  <a:sym typeface="Arial"/>
                </a:endParaRPr>
              </a:p>
            </p:txBody>
          </p:sp>
          <p:sp>
            <p:nvSpPr>
              <p:cNvPr id="15" name="Google Shape;15;p1"/>
              <p:cNvSpPr/>
              <p:nvPr/>
            </p:nvSpPr>
            <p:spPr>
              <a:xfrm>
                <a:off x="10682127" y="0"/>
                <a:ext cx="504000" cy="252000"/>
              </a:xfrm>
              <a:prstGeom prst="rect">
                <a:avLst/>
              </a:prstGeom>
              <a:solidFill>
                <a:schemeClr val="accent1">
                  <a:alpha val="40000"/>
                </a:schemeClr>
              </a:solidFill>
              <a:ln>
                <a:noFill/>
              </a:ln>
            </p:spPr>
            <p:txBody>
              <a:bodyPr anchorCtr="0" anchor="ctr" bIns="54000" lIns="67500" spcFirstLastPara="1" rIns="67500" wrap="square" tIns="54000">
                <a:noAutofit/>
              </a:bodyPr>
              <a:lstStyle/>
              <a:p>
                <a:pPr indent="0" lvl="0" marL="0" marR="0" rtl="0" algn="ctr">
                  <a:lnSpc>
                    <a:spcPct val="100000"/>
                  </a:lnSpc>
                  <a:spcBef>
                    <a:spcPts val="0"/>
                  </a:spcBef>
                  <a:spcAft>
                    <a:spcPts val="0"/>
                  </a:spcAft>
                  <a:buNone/>
                </a:pPr>
                <a:r>
                  <a:t/>
                </a:r>
                <a:endParaRPr b="0" i="0" sz="1500" u="none" cap="none" strike="noStrike">
                  <a:solidFill>
                    <a:schemeClr val="dk1"/>
                  </a:solidFill>
                  <a:latin typeface="Arial"/>
                  <a:ea typeface="Arial"/>
                  <a:cs typeface="Arial"/>
                  <a:sym typeface="Arial"/>
                </a:endParaRPr>
              </a:p>
            </p:txBody>
          </p:sp>
        </p:grpSp>
      </p:gr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 id="2147483686" r:id="rId39"/>
    <p:sldLayoutId id="2147483687" r:id="rId40"/>
    <p:sldLayoutId id="2147483688" r:id="rId41"/>
    <p:sldLayoutId id="2147483689" r:id="rId42"/>
    <p:sldLayoutId id="2147483690" r:id="rId43"/>
    <p:sldLayoutId id="2147483691" r:id="rId44"/>
    <p:sldLayoutId id="2147483692" r:id="rId4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61" name="Shape 261"/>
        <p:cNvGrpSpPr/>
        <p:nvPr/>
      </p:nvGrpSpPr>
      <p:grpSpPr>
        <a:xfrm>
          <a:off x="0" y="0"/>
          <a:ext cx="0" cy="0"/>
          <a:chOff x="0" y="0"/>
          <a:chExt cx="0" cy="0"/>
        </a:xfrm>
      </p:grpSpPr>
      <p:sp>
        <p:nvSpPr>
          <p:cNvPr id="262" name="Google Shape;262;p47"/>
          <p:cNvSpPr txBox="1"/>
          <p:nvPr/>
        </p:nvSpPr>
        <p:spPr>
          <a:xfrm>
            <a:off x="8659805" y="4902564"/>
            <a:ext cx="105770" cy="103874"/>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Clr>
                <a:schemeClr val="dk1"/>
              </a:buClr>
              <a:buSzPts val="700"/>
              <a:buFont typeface="Arial"/>
              <a:buNone/>
            </a:pPr>
            <a:fld id="{00000000-1234-1234-1234-123412341234}" type="slidenum">
              <a:rPr b="0" i="0" lang="en" sz="700" u="none" cap="none" strike="noStrike">
                <a:solidFill>
                  <a:schemeClr val="dk1"/>
                </a:solidFill>
                <a:latin typeface="Arial"/>
                <a:ea typeface="Arial"/>
                <a:cs typeface="Arial"/>
                <a:sym typeface="Arial"/>
              </a:rPr>
              <a:t>‹#›</a:t>
            </a:fld>
            <a:endParaRPr b="0" i="0" sz="700" u="none" cap="none" strike="noStrike">
              <a:solidFill>
                <a:schemeClr val="dk1"/>
              </a:solidFill>
              <a:latin typeface="Arial"/>
              <a:ea typeface="Arial"/>
              <a:cs typeface="Arial"/>
              <a:sym typeface="Arial"/>
            </a:endParaRPr>
          </a:p>
        </p:txBody>
      </p:sp>
      <p:sp>
        <p:nvSpPr>
          <p:cNvPr id="263" name="Google Shape;263;p47"/>
          <p:cNvSpPr txBox="1"/>
          <p:nvPr/>
        </p:nvSpPr>
        <p:spPr>
          <a:xfrm>
            <a:off x="377903" y="4919876"/>
            <a:ext cx="1701816" cy="69250"/>
          </a:xfrm>
          <a:prstGeom prst="rect">
            <a:avLst/>
          </a:prstGeom>
          <a:noFill/>
          <a:ln>
            <a:noFill/>
          </a:ln>
        </p:spPr>
        <p:txBody>
          <a:bodyPr anchorCtr="0" anchor="t" bIns="0" lIns="0" spcFirstLastPara="1" rIns="0" wrap="square" tIns="0">
            <a:noAutofit/>
          </a:bodyPr>
          <a:lstStyle/>
          <a:p>
            <a:pPr indent="-69850" lvl="0" marL="63500" marR="0" rtl="0" algn="l">
              <a:lnSpc>
                <a:spcPct val="100000"/>
              </a:lnSpc>
              <a:spcBef>
                <a:spcPts val="0"/>
              </a:spcBef>
              <a:spcAft>
                <a:spcPts val="0"/>
              </a:spcAft>
              <a:buClr>
                <a:schemeClr val="dk1"/>
              </a:buClr>
              <a:buSzPts val="500"/>
              <a:buFont typeface="Arial"/>
              <a:buChar char="©"/>
            </a:pPr>
            <a:r>
              <a:rPr b="0" i="0" lang="en" sz="500" u="none" cap="none" strike="noStrike">
                <a:solidFill>
                  <a:schemeClr val="dk1"/>
                </a:solidFill>
                <a:latin typeface="Arial"/>
                <a:ea typeface="Arial"/>
                <a:cs typeface="Arial"/>
                <a:sym typeface="Arial"/>
              </a:rPr>
              <a:t>2019 SAP SE or an SAP affiliate company. All rights reserved. </a:t>
            </a:r>
            <a:endParaRPr b="0" i="0" sz="500" u="none" cap="none" strike="noStrike">
              <a:solidFill>
                <a:schemeClr val="dk1"/>
              </a:solidFill>
              <a:latin typeface="Arial"/>
              <a:ea typeface="Arial"/>
              <a:cs typeface="Arial"/>
              <a:sym typeface="Arial"/>
            </a:endParaRPr>
          </a:p>
        </p:txBody>
      </p:sp>
      <p:sp>
        <p:nvSpPr>
          <p:cNvPr id="264" name="Google Shape;264;p47"/>
          <p:cNvSpPr txBox="1"/>
          <p:nvPr>
            <p:ph idx="1" type="body"/>
          </p:nvPr>
        </p:nvSpPr>
        <p:spPr>
          <a:xfrm>
            <a:off x="377903" y="1215000"/>
            <a:ext cx="8387673" cy="3172676"/>
          </a:xfrm>
          <a:prstGeom prst="rect">
            <a:avLst/>
          </a:prstGeom>
          <a:noFill/>
          <a:ln>
            <a:noFill/>
          </a:ln>
        </p:spPr>
        <p:txBody>
          <a:bodyPr anchorCtr="0" anchor="t" bIns="0" lIns="0" spcFirstLastPara="1" rIns="0" wrap="square" tIns="0">
            <a:noAutofit/>
          </a:bodyPr>
          <a:lstStyle>
            <a:lvl1pPr indent="-228600" lvl="0" marL="457200" marR="0" rtl="0" algn="l">
              <a:spcBef>
                <a:spcPts val="1300"/>
              </a:spcBef>
              <a:spcAft>
                <a:spcPts val="0"/>
              </a:spcAft>
              <a:buClr>
                <a:schemeClr val="accent1"/>
              </a:buClr>
              <a:buSzPts val="1200"/>
              <a:buFont typeface="Arial"/>
              <a:buNone/>
              <a:defRPr b="0" i="0" sz="1500" u="none" cap="none" strike="noStrike">
                <a:solidFill>
                  <a:schemeClr val="dk1"/>
                </a:solidFill>
                <a:latin typeface="Arial"/>
                <a:ea typeface="Arial"/>
                <a:cs typeface="Arial"/>
                <a:sym typeface="Arial"/>
              </a:defRPr>
            </a:lvl1pPr>
            <a:lvl2pPr indent="-311150" lvl="1" marL="914400" marR="0" rtl="0" algn="l">
              <a:spcBef>
                <a:spcPts val="500"/>
              </a:spcBef>
              <a:spcAft>
                <a:spcPts val="0"/>
              </a:spcAft>
              <a:buClr>
                <a:schemeClr val="accent1"/>
              </a:buClr>
              <a:buSzPts val="1300"/>
              <a:buFont typeface="Noto Sans Symbols"/>
              <a:buChar char="▪"/>
              <a:defRPr b="0" i="0" sz="1300" u="none" cap="none" strike="noStrike">
                <a:solidFill>
                  <a:schemeClr val="dk1"/>
                </a:solidFill>
                <a:latin typeface="Arial"/>
                <a:ea typeface="Arial"/>
                <a:cs typeface="Arial"/>
                <a:sym typeface="Arial"/>
              </a:defRPr>
            </a:lvl2pPr>
            <a:lvl3pPr indent="-311150" lvl="2" marL="1371600" marR="0" rtl="0" algn="l">
              <a:spcBef>
                <a:spcPts val="200"/>
              </a:spcBef>
              <a:spcAft>
                <a:spcPts val="0"/>
              </a:spcAft>
              <a:buClr>
                <a:schemeClr val="dk1"/>
              </a:buClr>
              <a:buSzPts val="1300"/>
              <a:buFont typeface="Arial"/>
              <a:buChar char="–"/>
              <a:defRPr b="0" i="0" sz="1300" u="none" cap="none" strike="noStrike">
                <a:solidFill>
                  <a:schemeClr val="dk1"/>
                </a:solidFill>
                <a:latin typeface="Arial"/>
                <a:ea typeface="Arial"/>
                <a:cs typeface="Arial"/>
                <a:sym typeface="Arial"/>
              </a:defRPr>
            </a:lvl3pPr>
            <a:lvl4pPr indent="-317500" lvl="3" marL="1828800" marR="0" rtl="0" algn="l">
              <a:spcBef>
                <a:spcPts val="200"/>
              </a:spcBef>
              <a:spcAft>
                <a:spcPts val="0"/>
              </a:spcAft>
              <a:buClr>
                <a:schemeClr val="dk1"/>
              </a:buClr>
              <a:buSzPts val="1400"/>
              <a:buFont typeface="Arial"/>
              <a:buChar char="▫"/>
              <a:defRPr b="0" i="0" sz="1200" u="none" cap="none" strike="noStrike">
                <a:solidFill>
                  <a:schemeClr val="dk1"/>
                </a:solidFill>
                <a:latin typeface="Arial"/>
                <a:ea typeface="Arial"/>
                <a:cs typeface="Arial"/>
                <a:sym typeface="Arial"/>
              </a:defRPr>
            </a:lvl4pPr>
            <a:lvl5pPr indent="-298450" lvl="4" marL="2286000" marR="0" rtl="0" algn="l">
              <a:spcBef>
                <a:spcPts val="100"/>
              </a:spcBef>
              <a:spcAft>
                <a:spcPts val="0"/>
              </a:spcAft>
              <a:buClr>
                <a:schemeClr val="dk1"/>
              </a:buClr>
              <a:buSzPts val="1100"/>
              <a:buFont typeface="Noto Sans Symbols"/>
              <a:buChar char="−"/>
              <a:defRPr b="0" i="0" sz="1100" u="none" cap="none" strike="noStrike">
                <a:solidFill>
                  <a:schemeClr val="dk1"/>
                </a:solidFill>
                <a:latin typeface="Arial"/>
                <a:ea typeface="Arial"/>
                <a:cs typeface="Arial"/>
                <a:sym typeface="Arial"/>
              </a:defRPr>
            </a:lvl5pPr>
            <a:lvl6pPr indent="-342900" lvl="5" marL="2743200" marR="0" rtl="0" algn="l">
              <a:spcBef>
                <a:spcPts val="4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spcBef>
                <a:spcPts val="4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spcBef>
                <a:spcPts val="4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spcBef>
                <a:spcPts val="4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265" name="Google Shape;265;p47"/>
          <p:cNvSpPr txBox="1"/>
          <p:nvPr>
            <p:ph type="title"/>
          </p:nvPr>
        </p:nvSpPr>
        <p:spPr>
          <a:xfrm>
            <a:off x="377903" y="378000"/>
            <a:ext cx="8387673" cy="276999"/>
          </a:xfrm>
          <a:prstGeom prst="rect">
            <a:avLst/>
          </a:prstGeom>
          <a:noFill/>
          <a:ln>
            <a:noFill/>
          </a:ln>
        </p:spPr>
        <p:txBody>
          <a:bodyPr anchorCtr="0" anchor="t" bIns="0" lIns="0" spcFirstLastPara="1" rIns="0" wrap="square" tIns="0">
            <a:noAutofit/>
          </a:bodyPr>
          <a:lstStyle>
            <a:lvl1pPr lvl="0" marR="0" rtl="0" algn="l">
              <a:spcBef>
                <a:spcPts val="0"/>
              </a:spcBef>
              <a:spcAft>
                <a:spcPts val="0"/>
              </a:spcAft>
              <a:buClr>
                <a:schemeClr val="dk1"/>
              </a:buClr>
              <a:buSzPts val="1800"/>
              <a:buFont typeface="Arial"/>
              <a:buNone/>
              <a:defRPr b="1" i="0" sz="1800" u="none" cap="none" strike="noStrike">
                <a:solidFill>
                  <a:schemeClr val="dk1"/>
                </a:solidFill>
                <a:latin typeface="Arial"/>
                <a:ea typeface="Arial"/>
                <a:cs typeface="Arial"/>
                <a:sym typeface="Arial"/>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grpSp>
        <p:nvGrpSpPr>
          <p:cNvPr id="266" name="Google Shape;266;p47"/>
          <p:cNvGrpSpPr/>
          <p:nvPr/>
        </p:nvGrpSpPr>
        <p:grpSpPr>
          <a:xfrm>
            <a:off x="0" y="0"/>
            <a:ext cx="9145219" cy="188957"/>
            <a:chOff x="0" y="0"/>
            <a:chExt cx="12196800" cy="251942"/>
          </a:xfrm>
        </p:grpSpPr>
        <p:sp>
          <p:nvSpPr>
            <p:cNvPr id="267" name="Google Shape;267;p47"/>
            <p:cNvSpPr/>
            <p:nvPr/>
          </p:nvSpPr>
          <p:spPr>
            <a:xfrm>
              <a:off x="0" y="0"/>
              <a:ext cx="12196800" cy="251942"/>
            </a:xfrm>
            <a:prstGeom prst="rect">
              <a:avLst/>
            </a:prstGeom>
            <a:solidFill>
              <a:srgbClr val="000000"/>
            </a:solidFill>
            <a:ln>
              <a:noFill/>
            </a:ln>
          </p:spPr>
          <p:txBody>
            <a:bodyPr anchorCtr="0" anchor="ctr" bIns="54000" lIns="67500" spcFirstLastPara="1" rIns="67500" wrap="square" tIns="54000">
              <a:noAutofit/>
            </a:bodyPr>
            <a:lstStyle/>
            <a:p>
              <a:pPr indent="0" lvl="0" marL="0" marR="0" rtl="0" algn="ctr">
                <a:lnSpc>
                  <a:spcPct val="100000"/>
                </a:lnSpc>
                <a:spcBef>
                  <a:spcPts val="0"/>
                </a:spcBef>
                <a:spcAft>
                  <a:spcPts val="0"/>
                </a:spcAft>
                <a:buNone/>
              </a:pPr>
              <a:r>
                <a:t/>
              </a:r>
              <a:endParaRPr b="0" i="0" sz="1500" u="none" cap="none" strike="noStrike">
                <a:solidFill>
                  <a:schemeClr val="dk1"/>
                </a:solidFill>
                <a:latin typeface="Arial"/>
                <a:ea typeface="Arial"/>
                <a:cs typeface="Arial"/>
                <a:sym typeface="Arial"/>
              </a:endParaRPr>
            </a:p>
          </p:txBody>
        </p:sp>
        <p:grpSp>
          <p:nvGrpSpPr>
            <p:cNvPr id="268" name="Google Shape;268;p47"/>
            <p:cNvGrpSpPr/>
            <p:nvPr/>
          </p:nvGrpSpPr>
          <p:grpSpPr>
            <a:xfrm>
              <a:off x="10683752" y="0"/>
              <a:ext cx="1513048" cy="251942"/>
              <a:chOff x="10682127" y="0"/>
              <a:chExt cx="1513048" cy="252000"/>
            </a:xfrm>
          </p:grpSpPr>
          <p:sp>
            <p:nvSpPr>
              <p:cNvPr id="269" name="Google Shape;269;p47"/>
              <p:cNvSpPr/>
              <p:nvPr/>
            </p:nvSpPr>
            <p:spPr>
              <a:xfrm>
                <a:off x="11691175" y="0"/>
                <a:ext cx="504000" cy="252000"/>
              </a:xfrm>
              <a:prstGeom prst="rect">
                <a:avLst/>
              </a:prstGeom>
              <a:solidFill>
                <a:schemeClr val="accent1"/>
              </a:solidFill>
              <a:ln>
                <a:noFill/>
              </a:ln>
            </p:spPr>
            <p:txBody>
              <a:bodyPr anchorCtr="0" anchor="ctr" bIns="54000" lIns="67500" spcFirstLastPara="1" rIns="67500" wrap="square" tIns="54000">
                <a:noAutofit/>
              </a:bodyPr>
              <a:lstStyle/>
              <a:p>
                <a:pPr indent="0" lvl="0" marL="0" marR="0" rtl="0" algn="ctr">
                  <a:lnSpc>
                    <a:spcPct val="100000"/>
                  </a:lnSpc>
                  <a:spcBef>
                    <a:spcPts val="0"/>
                  </a:spcBef>
                  <a:spcAft>
                    <a:spcPts val="0"/>
                  </a:spcAft>
                  <a:buNone/>
                </a:pPr>
                <a:r>
                  <a:t/>
                </a:r>
                <a:endParaRPr b="0" i="0" sz="1500" u="none" cap="none" strike="noStrike">
                  <a:solidFill>
                    <a:schemeClr val="dk1"/>
                  </a:solidFill>
                  <a:latin typeface="Arial"/>
                  <a:ea typeface="Arial"/>
                  <a:cs typeface="Arial"/>
                  <a:sym typeface="Arial"/>
                </a:endParaRPr>
              </a:p>
            </p:txBody>
          </p:sp>
          <p:sp>
            <p:nvSpPr>
              <p:cNvPr id="270" name="Google Shape;270;p47"/>
              <p:cNvSpPr/>
              <p:nvPr/>
            </p:nvSpPr>
            <p:spPr>
              <a:xfrm>
                <a:off x="11186476" y="0"/>
                <a:ext cx="504000" cy="252000"/>
              </a:xfrm>
              <a:prstGeom prst="rect">
                <a:avLst/>
              </a:prstGeom>
              <a:solidFill>
                <a:schemeClr val="accent1">
                  <a:alpha val="69803"/>
                </a:schemeClr>
              </a:solidFill>
              <a:ln>
                <a:noFill/>
              </a:ln>
            </p:spPr>
            <p:txBody>
              <a:bodyPr anchorCtr="0" anchor="ctr" bIns="54000" lIns="67500" spcFirstLastPara="1" rIns="67500" wrap="square" tIns="54000">
                <a:noAutofit/>
              </a:bodyPr>
              <a:lstStyle/>
              <a:p>
                <a:pPr indent="0" lvl="0" marL="0" marR="0" rtl="0" algn="ctr">
                  <a:lnSpc>
                    <a:spcPct val="100000"/>
                  </a:lnSpc>
                  <a:spcBef>
                    <a:spcPts val="0"/>
                  </a:spcBef>
                  <a:spcAft>
                    <a:spcPts val="0"/>
                  </a:spcAft>
                  <a:buNone/>
                </a:pPr>
                <a:r>
                  <a:t/>
                </a:r>
                <a:endParaRPr b="0" i="0" sz="1500" u="none" cap="none" strike="noStrike">
                  <a:solidFill>
                    <a:schemeClr val="dk1"/>
                  </a:solidFill>
                  <a:latin typeface="Arial"/>
                  <a:ea typeface="Arial"/>
                  <a:cs typeface="Arial"/>
                  <a:sym typeface="Arial"/>
                </a:endParaRPr>
              </a:p>
            </p:txBody>
          </p:sp>
          <p:sp>
            <p:nvSpPr>
              <p:cNvPr id="271" name="Google Shape;271;p47"/>
              <p:cNvSpPr/>
              <p:nvPr/>
            </p:nvSpPr>
            <p:spPr>
              <a:xfrm>
                <a:off x="10682127" y="0"/>
                <a:ext cx="504000" cy="252000"/>
              </a:xfrm>
              <a:prstGeom prst="rect">
                <a:avLst/>
              </a:prstGeom>
              <a:solidFill>
                <a:schemeClr val="accent1">
                  <a:alpha val="40000"/>
                </a:schemeClr>
              </a:solidFill>
              <a:ln>
                <a:noFill/>
              </a:ln>
            </p:spPr>
            <p:txBody>
              <a:bodyPr anchorCtr="0" anchor="ctr" bIns="54000" lIns="67500" spcFirstLastPara="1" rIns="67500" wrap="square" tIns="54000">
                <a:noAutofit/>
              </a:bodyPr>
              <a:lstStyle/>
              <a:p>
                <a:pPr indent="0" lvl="0" marL="0" marR="0" rtl="0" algn="ctr">
                  <a:lnSpc>
                    <a:spcPct val="100000"/>
                  </a:lnSpc>
                  <a:spcBef>
                    <a:spcPts val="0"/>
                  </a:spcBef>
                  <a:spcAft>
                    <a:spcPts val="0"/>
                  </a:spcAft>
                  <a:buNone/>
                </a:pPr>
                <a:r>
                  <a:t/>
                </a:r>
                <a:endParaRPr b="0" i="0" sz="1500" u="none" cap="none" strike="noStrike">
                  <a:solidFill>
                    <a:schemeClr val="dk1"/>
                  </a:solidFill>
                  <a:latin typeface="Arial"/>
                  <a:ea typeface="Arial"/>
                  <a:cs typeface="Arial"/>
                  <a:sym typeface="Arial"/>
                </a:endParaRPr>
              </a:p>
            </p:txBody>
          </p:sp>
        </p:grpSp>
      </p:grpSp>
    </p:spTree>
  </p:cSld>
  <p:clrMap accent1="accent1" accent2="accent2" accent3="accent3" accent4="accent4" accent5="accent5" accent6="accent6" bg1="lt1" bg2="dk2" tx1="dk1" tx2="lt2" folHlink="folHlink" hlink="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 id="2147483704" r:id="rId12"/>
    <p:sldLayoutId id="2147483705" r:id="rId13"/>
    <p:sldLayoutId id="2147483706" r:id="rId14"/>
    <p:sldLayoutId id="2147483707" r:id="rId15"/>
    <p:sldLayoutId id="2147483708" r:id="rId16"/>
    <p:sldLayoutId id="2147483709" r:id="rId17"/>
    <p:sldLayoutId id="2147483710" r:id="rId18"/>
    <p:sldLayoutId id="2147483711" r:id="rId19"/>
    <p:sldLayoutId id="2147483712" r:id="rId20"/>
    <p:sldLayoutId id="2147483713" r:id="rId21"/>
    <p:sldLayoutId id="2147483714" r:id="rId22"/>
    <p:sldLayoutId id="2147483715" r:id="rId23"/>
    <p:sldLayoutId id="2147483716" r:id="rId24"/>
    <p:sldLayoutId id="2147483717" r:id="rId25"/>
    <p:sldLayoutId id="2147483718" r:id="rId26"/>
    <p:sldLayoutId id="2147483719" r:id="rId27"/>
    <p:sldLayoutId id="2147483720" r:id="rId28"/>
    <p:sldLayoutId id="2147483721" r:id="rId29"/>
    <p:sldLayoutId id="2147483722" r:id="rId30"/>
    <p:sldLayoutId id="2147483723" r:id="rId31"/>
    <p:sldLayoutId id="2147483724" r:id="rId32"/>
    <p:sldLayoutId id="2147483725" r:id="rId33"/>
    <p:sldLayoutId id="2147483726" r:id="rId34"/>
    <p:sldLayoutId id="2147483727" r:id="rId35"/>
    <p:sldLayoutId id="2147483728" r:id="rId36"/>
    <p:sldLayoutId id="2147483729" r:id="rId37"/>
    <p:sldLayoutId id="2147483730" r:id="rId38"/>
    <p:sldLayoutId id="2147483731" r:id="rId39"/>
    <p:sldLayoutId id="2147483732" r:id="rId40"/>
    <p:sldLayoutId id="2147483733" r:id="rId41"/>
    <p:sldLayoutId id="2147483734" r:id="rId4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4.xml"/><Relationship Id="rId2" Type="http://schemas.openxmlformats.org/officeDocument/2006/relationships/notesSlide" Target="../notesSlides/notesSlide1.xml"/><Relationship Id="rId3"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7.xml"/><Relationship Id="rId2" Type="http://schemas.openxmlformats.org/officeDocument/2006/relationships/notesSlide" Target="../notesSlides/notesSlide10.xml"/><Relationship Id="rId3" Type="http://schemas.openxmlformats.org/officeDocument/2006/relationships/image" Target="../media/image22.png"/><Relationship Id="rId4" Type="http://schemas.openxmlformats.org/officeDocument/2006/relationships/image" Target="../media/image30.png"/><Relationship Id="rId5" Type="http://schemas.openxmlformats.org/officeDocument/2006/relationships/image" Target="../media/image91.png"/><Relationship Id="rId6" Type="http://schemas.openxmlformats.org/officeDocument/2006/relationships/image" Target="../media/image24.png"/><Relationship Id="rId7" Type="http://schemas.openxmlformats.org/officeDocument/2006/relationships/image" Target="../media/image2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7.xml"/><Relationship Id="rId2" Type="http://schemas.openxmlformats.org/officeDocument/2006/relationships/notesSlide" Target="../notesSlides/notesSlide11.xml"/><Relationship Id="rId3" Type="http://schemas.openxmlformats.org/officeDocument/2006/relationships/image" Target="../media/image2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7.xml"/><Relationship Id="rId2" Type="http://schemas.openxmlformats.org/officeDocument/2006/relationships/notesSlide" Target="../notesSlides/notesSlide12.xml"/><Relationship Id="rId3" Type="http://schemas.openxmlformats.org/officeDocument/2006/relationships/image" Target="../media/image28.png"/><Relationship Id="rId4" Type="http://schemas.openxmlformats.org/officeDocument/2006/relationships/image" Target="../media/image23.png"/><Relationship Id="rId5" Type="http://schemas.openxmlformats.org/officeDocument/2006/relationships/image" Target="../media/image36.png"/><Relationship Id="rId6" Type="http://schemas.openxmlformats.org/officeDocument/2006/relationships/image" Target="../media/image3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7.xml"/><Relationship Id="rId2" Type="http://schemas.openxmlformats.org/officeDocument/2006/relationships/notesSlide" Target="../notesSlides/notesSlide13.xml"/><Relationship Id="rId3" Type="http://schemas.openxmlformats.org/officeDocument/2006/relationships/image" Target="../media/image42.png"/><Relationship Id="rId4" Type="http://schemas.openxmlformats.org/officeDocument/2006/relationships/image" Target="../media/image3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7.xml"/><Relationship Id="rId2" Type="http://schemas.openxmlformats.org/officeDocument/2006/relationships/notesSlide" Target="../notesSlides/notesSlide14.xml"/><Relationship Id="rId3" Type="http://schemas.openxmlformats.org/officeDocument/2006/relationships/image" Target="../media/image32.png"/><Relationship Id="rId4" Type="http://schemas.openxmlformats.org/officeDocument/2006/relationships/image" Target="../media/image38.png"/><Relationship Id="rId5" Type="http://schemas.openxmlformats.org/officeDocument/2006/relationships/image" Target="../media/image3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7.xml"/><Relationship Id="rId2" Type="http://schemas.openxmlformats.org/officeDocument/2006/relationships/notesSlide" Target="../notesSlides/notesSlide15.xml"/><Relationship Id="rId3" Type="http://schemas.openxmlformats.org/officeDocument/2006/relationships/image" Target="../media/image35.png"/><Relationship Id="rId4" Type="http://schemas.openxmlformats.org/officeDocument/2006/relationships/image" Target="../media/image4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7.xml"/><Relationship Id="rId2" Type="http://schemas.openxmlformats.org/officeDocument/2006/relationships/notesSlide" Target="../notesSlides/notesSlide16.xml"/><Relationship Id="rId3" Type="http://schemas.openxmlformats.org/officeDocument/2006/relationships/image" Target="../media/image37.png"/><Relationship Id="rId4" Type="http://schemas.openxmlformats.org/officeDocument/2006/relationships/image" Target="../media/image41.png"/><Relationship Id="rId5" Type="http://schemas.openxmlformats.org/officeDocument/2006/relationships/image" Target="../media/image39.png"/><Relationship Id="rId6" Type="http://schemas.openxmlformats.org/officeDocument/2006/relationships/image" Target="../media/image44.png"/><Relationship Id="rId7" Type="http://schemas.openxmlformats.org/officeDocument/2006/relationships/image" Target="../media/image5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7.xml"/><Relationship Id="rId2" Type="http://schemas.openxmlformats.org/officeDocument/2006/relationships/notesSlide" Target="../notesSlides/notesSlide17.xml"/><Relationship Id="rId3" Type="http://schemas.openxmlformats.org/officeDocument/2006/relationships/image" Target="../media/image47.png"/><Relationship Id="rId4" Type="http://schemas.openxmlformats.org/officeDocument/2006/relationships/image" Target="../media/image5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7.xml"/><Relationship Id="rId2" Type="http://schemas.openxmlformats.org/officeDocument/2006/relationships/notesSlide" Target="../notesSlides/notesSlide18.xml"/><Relationship Id="rId3" Type="http://schemas.openxmlformats.org/officeDocument/2006/relationships/image" Target="../media/image49.png"/><Relationship Id="rId4" Type="http://schemas.openxmlformats.org/officeDocument/2006/relationships/image" Target="../media/image43.png"/><Relationship Id="rId5" Type="http://schemas.openxmlformats.org/officeDocument/2006/relationships/image" Target="../media/image48.png"/><Relationship Id="rId6" Type="http://schemas.openxmlformats.org/officeDocument/2006/relationships/image" Target="../media/image46.png"/><Relationship Id="rId7" Type="http://schemas.openxmlformats.org/officeDocument/2006/relationships/image" Target="../media/image4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7.xml"/><Relationship Id="rId2" Type="http://schemas.openxmlformats.org/officeDocument/2006/relationships/notesSlide" Target="../notesSlides/notesSlide19.xml"/><Relationship Id="rId3" Type="http://schemas.openxmlformats.org/officeDocument/2006/relationships/image" Target="../media/image52.png"/><Relationship Id="rId4" Type="http://schemas.openxmlformats.org/officeDocument/2006/relationships/image" Target="../media/image5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7.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7.xml"/><Relationship Id="rId2" Type="http://schemas.openxmlformats.org/officeDocument/2006/relationships/notesSlide" Target="../notesSlides/notesSlide20.xml"/><Relationship Id="rId3" Type="http://schemas.openxmlformats.org/officeDocument/2006/relationships/image" Target="../media/image53.png"/><Relationship Id="rId4" Type="http://schemas.openxmlformats.org/officeDocument/2006/relationships/image" Target="../media/image5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7.xml"/><Relationship Id="rId2" Type="http://schemas.openxmlformats.org/officeDocument/2006/relationships/notesSlide" Target="../notesSlides/notesSlide21.xml"/><Relationship Id="rId3" Type="http://schemas.openxmlformats.org/officeDocument/2006/relationships/image" Target="../media/image55.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7.xml"/><Relationship Id="rId2" Type="http://schemas.openxmlformats.org/officeDocument/2006/relationships/notesSlide" Target="../notesSlides/notesSlide22.xml"/><Relationship Id="rId3" Type="http://schemas.openxmlformats.org/officeDocument/2006/relationships/image" Target="../media/image60.png"/><Relationship Id="rId4" Type="http://schemas.openxmlformats.org/officeDocument/2006/relationships/image" Target="../media/image58.png"/><Relationship Id="rId5" Type="http://schemas.openxmlformats.org/officeDocument/2006/relationships/image" Target="../media/image59.png"/><Relationship Id="rId6" Type="http://schemas.openxmlformats.org/officeDocument/2006/relationships/image" Target="../media/image57.png"/><Relationship Id="rId7" Type="http://schemas.openxmlformats.org/officeDocument/2006/relationships/image" Target="../media/image61.png"/><Relationship Id="rId8" Type="http://schemas.openxmlformats.org/officeDocument/2006/relationships/image" Target="../media/image6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7.xml"/><Relationship Id="rId2" Type="http://schemas.openxmlformats.org/officeDocument/2006/relationships/notesSlide" Target="../notesSlides/notesSlide23.xml"/><Relationship Id="rId3" Type="http://schemas.openxmlformats.org/officeDocument/2006/relationships/image" Target="../media/image62.png"/><Relationship Id="rId4" Type="http://schemas.openxmlformats.org/officeDocument/2006/relationships/image" Target="../media/image6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5.xml"/><Relationship Id="rId2" Type="http://schemas.openxmlformats.org/officeDocument/2006/relationships/notesSlide" Target="../notesSlides/notesSlide24.xml"/><Relationship Id="rId3" Type="http://schemas.openxmlformats.org/officeDocument/2006/relationships/image" Target="../media/image64.png"/><Relationship Id="rId4" Type="http://schemas.openxmlformats.org/officeDocument/2006/relationships/image" Target="../media/image66.png"/><Relationship Id="rId5" Type="http://schemas.openxmlformats.org/officeDocument/2006/relationships/image" Target="../media/image89.png"/><Relationship Id="rId6" Type="http://schemas.openxmlformats.org/officeDocument/2006/relationships/image" Target="../media/image6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5.xml"/><Relationship Id="rId2" Type="http://schemas.openxmlformats.org/officeDocument/2006/relationships/notesSlide" Target="../notesSlides/notesSlide25.xml"/><Relationship Id="rId3" Type="http://schemas.openxmlformats.org/officeDocument/2006/relationships/image" Target="../media/image6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5.xml"/><Relationship Id="rId2" Type="http://schemas.openxmlformats.org/officeDocument/2006/relationships/notesSlide" Target="../notesSlides/notesSlide26.xml"/><Relationship Id="rId3" Type="http://schemas.openxmlformats.org/officeDocument/2006/relationships/image" Target="../media/image74.png"/><Relationship Id="rId4" Type="http://schemas.openxmlformats.org/officeDocument/2006/relationships/image" Target="../media/image69.png"/><Relationship Id="rId5" Type="http://schemas.openxmlformats.org/officeDocument/2006/relationships/image" Target="../media/image7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5.xml"/><Relationship Id="rId2" Type="http://schemas.openxmlformats.org/officeDocument/2006/relationships/notesSlide" Target="../notesSlides/notesSlide27.xml"/><Relationship Id="rId3" Type="http://schemas.openxmlformats.org/officeDocument/2006/relationships/image" Target="../media/image70.png"/><Relationship Id="rId4" Type="http://schemas.openxmlformats.org/officeDocument/2006/relationships/image" Target="../media/image7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5.xml"/><Relationship Id="rId2" Type="http://schemas.openxmlformats.org/officeDocument/2006/relationships/notesSlide" Target="../notesSlides/notesSlide28.xml"/><Relationship Id="rId3" Type="http://schemas.openxmlformats.org/officeDocument/2006/relationships/image" Target="../media/image7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5.xml"/><Relationship Id="rId2" Type="http://schemas.openxmlformats.org/officeDocument/2006/relationships/notesSlide" Target="../notesSlides/notesSlide29.xml"/><Relationship Id="rId3" Type="http://schemas.openxmlformats.org/officeDocument/2006/relationships/image" Target="../media/image7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7.xml"/><Relationship Id="rId2" Type="http://schemas.openxmlformats.org/officeDocument/2006/relationships/notesSlide" Target="../notesSlides/notesSlide3.xml"/><Relationship Id="rId3" Type="http://schemas.openxmlformats.org/officeDocument/2006/relationships/image" Target="../media/image8.png"/><Relationship Id="rId4" Type="http://schemas.openxmlformats.org/officeDocument/2006/relationships/image" Target="../media/image6.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5.xml"/><Relationship Id="rId2" Type="http://schemas.openxmlformats.org/officeDocument/2006/relationships/notesSlide" Target="../notesSlides/notesSlide30.xml"/><Relationship Id="rId3" Type="http://schemas.openxmlformats.org/officeDocument/2006/relationships/image" Target="../media/image7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5.xml"/><Relationship Id="rId2" Type="http://schemas.openxmlformats.org/officeDocument/2006/relationships/notesSlide" Target="../notesSlides/notesSlide31.xml"/><Relationship Id="rId3" Type="http://schemas.openxmlformats.org/officeDocument/2006/relationships/image" Target="../media/image90.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5.xml"/><Relationship Id="rId2" Type="http://schemas.openxmlformats.org/officeDocument/2006/relationships/notesSlide" Target="../notesSlides/notesSlide32.xml"/><Relationship Id="rId3" Type="http://schemas.openxmlformats.org/officeDocument/2006/relationships/image" Target="../media/image77.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5.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7.xml"/><Relationship Id="rId2" Type="http://schemas.openxmlformats.org/officeDocument/2006/relationships/notesSlide" Target="../notesSlides/notesSlide34.xml"/><Relationship Id="rId3" Type="http://schemas.openxmlformats.org/officeDocument/2006/relationships/image" Target="../media/image76.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7.xml"/><Relationship Id="rId2" Type="http://schemas.openxmlformats.org/officeDocument/2006/relationships/notesSlide" Target="../notesSlides/notesSlide35.xml"/><Relationship Id="rId3" Type="http://schemas.openxmlformats.org/officeDocument/2006/relationships/image" Target="../media/image79.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7.xml"/><Relationship Id="rId2" Type="http://schemas.openxmlformats.org/officeDocument/2006/relationships/notesSlide" Target="../notesSlides/notesSlide36.xml"/><Relationship Id="rId3" Type="http://schemas.openxmlformats.org/officeDocument/2006/relationships/image" Target="../media/image81.png"/><Relationship Id="rId4" Type="http://schemas.openxmlformats.org/officeDocument/2006/relationships/image" Target="../media/image80.png"/><Relationship Id="rId5" Type="http://schemas.openxmlformats.org/officeDocument/2006/relationships/image" Target="../media/image82.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7.xml"/><Relationship Id="rId2" Type="http://schemas.openxmlformats.org/officeDocument/2006/relationships/notesSlide" Target="../notesSlides/notesSlide37.xml"/><Relationship Id="rId3" Type="http://schemas.openxmlformats.org/officeDocument/2006/relationships/image" Target="../media/image83.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7.xml"/><Relationship Id="rId2" Type="http://schemas.openxmlformats.org/officeDocument/2006/relationships/notesSlide" Target="../notesSlides/notesSlide38.xml"/><Relationship Id="rId3" Type="http://schemas.openxmlformats.org/officeDocument/2006/relationships/image" Target="../media/image84.png"/><Relationship Id="rId4" Type="http://schemas.openxmlformats.org/officeDocument/2006/relationships/image" Target="../media/image87.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7.xml"/><Relationship Id="rId2" Type="http://schemas.openxmlformats.org/officeDocument/2006/relationships/notesSlide" Target="../notesSlides/notesSlide39.xml"/><Relationship Id="rId3" Type="http://schemas.openxmlformats.org/officeDocument/2006/relationships/image" Target="../media/image8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7.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11.png"/><Relationship Id="rId5" Type="http://schemas.openxmlformats.org/officeDocument/2006/relationships/image" Target="../media/image7.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7.xml"/><Relationship Id="rId2" Type="http://schemas.openxmlformats.org/officeDocument/2006/relationships/notesSlide" Target="../notesSlides/notesSlide40.xml"/><Relationship Id="rId3" Type="http://schemas.openxmlformats.org/officeDocument/2006/relationships/image" Target="../media/image86.png"/><Relationship Id="rId4" Type="http://schemas.openxmlformats.org/officeDocument/2006/relationships/hyperlink" Target="https://github.com/JVN2019/ICA_Linear_Report"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7.xml"/><Relationship Id="rId2" Type="http://schemas.openxmlformats.org/officeDocument/2006/relationships/notesSlide" Target="../notesSlides/notesSlide4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7.xml"/><Relationship Id="rId2" Type="http://schemas.openxmlformats.org/officeDocument/2006/relationships/notesSlide" Target="../notesSlides/notesSlide5.xml"/><Relationship Id="rId3" Type="http://schemas.openxmlformats.org/officeDocument/2006/relationships/image" Target="../media/image18.png"/><Relationship Id="rId4" Type="http://schemas.openxmlformats.org/officeDocument/2006/relationships/image" Target="../media/image9.png"/><Relationship Id="rId5" Type="http://schemas.openxmlformats.org/officeDocument/2006/relationships/image" Target="../media/image1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7.xml"/><Relationship Id="rId2" Type="http://schemas.openxmlformats.org/officeDocument/2006/relationships/notesSlide" Target="../notesSlides/notesSlide6.xml"/><Relationship Id="rId3" Type="http://schemas.openxmlformats.org/officeDocument/2006/relationships/image" Target="../media/image16.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7.xml"/><Relationship Id="rId2" Type="http://schemas.openxmlformats.org/officeDocument/2006/relationships/notesSlide" Target="../notesSlides/notesSlide7.xml"/><Relationship Id="rId3" Type="http://schemas.openxmlformats.org/officeDocument/2006/relationships/image" Target="../media/image10.png"/><Relationship Id="rId4" Type="http://schemas.openxmlformats.org/officeDocument/2006/relationships/image" Target="../media/image15.png"/><Relationship Id="rId5" Type="http://schemas.openxmlformats.org/officeDocument/2006/relationships/image" Target="../media/image12.png"/><Relationship Id="rId6" Type="http://schemas.openxmlformats.org/officeDocument/2006/relationships/image" Target="../media/image21.png"/><Relationship Id="rId7" Type="http://schemas.openxmlformats.org/officeDocument/2006/relationships/image" Target="../media/image19.png"/><Relationship Id="rId8" Type="http://schemas.openxmlformats.org/officeDocument/2006/relationships/image" Target="../media/image2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7.xml"/><Relationship Id="rId2" Type="http://schemas.openxmlformats.org/officeDocument/2006/relationships/notesSlide" Target="../notesSlides/notesSlide8.xml"/><Relationship Id="rId3" Type="http://schemas.openxmlformats.org/officeDocument/2006/relationships/hyperlink" Target="https://en.wikipedia.org/wiki/Central_limit_theorem" TargetMode="External"/><Relationship Id="rId4" Type="http://schemas.openxmlformats.org/officeDocument/2006/relationships/hyperlink" Target="https://en.wikipedia.org/wiki/Kurtosis" TargetMode="External"/><Relationship Id="rId5" Type="http://schemas.openxmlformats.org/officeDocument/2006/relationships/hyperlink" Target="https://en.wikipedia.org/wiki/Negentropy"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7.xml"/><Relationship Id="rId2" Type="http://schemas.openxmlformats.org/officeDocument/2006/relationships/notesSlide" Target="../notesSlides/notesSlide9.xml"/><Relationship Id="rId3" Type="http://schemas.openxmlformats.org/officeDocument/2006/relationships/image" Target="../media/image17.png"/><Relationship Id="rId4" Type="http://schemas.openxmlformats.org/officeDocument/2006/relationships/image" Target="../media/image20.png"/><Relationship Id="rId5"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5" name="Shape 505"/>
        <p:cNvGrpSpPr/>
        <p:nvPr/>
      </p:nvGrpSpPr>
      <p:grpSpPr>
        <a:xfrm>
          <a:off x="0" y="0"/>
          <a:ext cx="0" cy="0"/>
          <a:chOff x="0" y="0"/>
          <a:chExt cx="0" cy="0"/>
        </a:xfrm>
      </p:grpSpPr>
      <p:sp>
        <p:nvSpPr>
          <p:cNvPr id="506" name="Google Shape;506;p90"/>
          <p:cNvSpPr txBox="1"/>
          <p:nvPr>
            <p:ph type="ctrTitle"/>
          </p:nvPr>
        </p:nvSpPr>
        <p:spPr>
          <a:xfrm>
            <a:off x="311700" y="595975"/>
            <a:ext cx="8520600" cy="19578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sz="3200"/>
              <a:t>Independent Component Analysis:</a:t>
            </a:r>
            <a:endParaRPr sz="3200"/>
          </a:p>
          <a:p>
            <a:pPr indent="0" lvl="0" marL="0" rtl="0" algn="ctr">
              <a:spcBef>
                <a:spcPts val="0"/>
              </a:spcBef>
              <a:spcAft>
                <a:spcPts val="0"/>
              </a:spcAft>
              <a:buNone/>
            </a:pPr>
            <a:r>
              <a:rPr lang="en" sz="3200"/>
              <a:t>Algorithms and Applications</a:t>
            </a:r>
            <a:endParaRPr sz="3200"/>
          </a:p>
        </p:txBody>
      </p:sp>
      <p:sp>
        <p:nvSpPr>
          <p:cNvPr id="507" name="Google Shape;507;p90"/>
          <p:cNvSpPr txBox="1"/>
          <p:nvPr>
            <p:ph idx="1" type="subTitle"/>
          </p:nvPr>
        </p:nvSpPr>
        <p:spPr>
          <a:xfrm>
            <a:off x="311700" y="3165823"/>
            <a:ext cx="8520600" cy="733500"/>
          </a:xfrm>
          <a:prstGeom prst="rect">
            <a:avLst/>
          </a:prstGeom>
        </p:spPr>
        <p:txBody>
          <a:bodyPr anchorCtr="0" anchor="t" bIns="0" lIns="0" spcFirstLastPara="1" rIns="0" wrap="square" tIns="0">
            <a:noAutofit/>
          </a:bodyPr>
          <a:lstStyle/>
          <a:p>
            <a:pPr indent="0" lvl="0" marL="0" rtl="0" algn="ctr">
              <a:spcBef>
                <a:spcPts val="1300"/>
              </a:spcBef>
              <a:spcAft>
                <a:spcPts val="0"/>
              </a:spcAft>
              <a:buNone/>
            </a:pPr>
            <a:r>
              <a:rPr b="1" lang="en" sz="2100"/>
              <a:t>ICT&amp;QCF 2019</a:t>
            </a:r>
            <a:endParaRPr b="1" sz="2100"/>
          </a:p>
          <a:p>
            <a:pPr indent="0" lvl="0" marL="0" rtl="0" algn="ctr">
              <a:lnSpc>
                <a:spcPct val="115000"/>
              </a:lnSpc>
              <a:spcBef>
                <a:spcPts val="300"/>
              </a:spcBef>
              <a:spcAft>
                <a:spcPts val="0"/>
              </a:spcAft>
              <a:buClr>
                <a:schemeClr val="dk1"/>
              </a:buClr>
              <a:buSzPts val="1100"/>
              <a:buFont typeface="Arial"/>
              <a:buNone/>
            </a:pPr>
            <a:r>
              <a:rPr b="1" lang="en" sz="1800"/>
              <a:t>May 22nd, 2020</a:t>
            </a:r>
            <a:endParaRPr b="1" sz="1800"/>
          </a:p>
          <a:p>
            <a:pPr indent="0" lvl="0" marL="0" rtl="0" algn="ctr">
              <a:spcBef>
                <a:spcPts val="1300"/>
              </a:spcBef>
              <a:spcAft>
                <a:spcPts val="0"/>
              </a:spcAft>
              <a:buNone/>
            </a:pPr>
            <a:r>
              <a:t/>
            </a:r>
            <a:endParaRPr b="1" sz="2100"/>
          </a:p>
          <a:p>
            <a:pPr indent="0" lvl="0" marL="0" rtl="0" algn="ctr">
              <a:spcBef>
                <a:spcPts val="1300"/>
              </a:spcBef>
              <a:spcAft>
                <a:spcPts val="0"/>
              </a:spcAft>
              <a:buNone/>
            </a:pPr>
            <a:r>
              <a:t/>
            </a:r>
            <a:endParaRPr/>
          </a:p>
        </p:txBody>
      </p:sp>
      <p:pic>
        <p:nvPicPr>
          <p:cNvPr id="508" name="Google Shape;508;p90"/>
          <p:cNvPicPr preferRelativeResize="0"/>
          <p:nvPr/>
        </p:nvPicPr>
        <p:blipFill>
          <a:blip r:embed="rId3">
            <a:alphaModFix/>
          </a:blip>
          <a:stretch>
            <a:fillRect/>
          </a:stretch>
        </p:blipFill>
        <p:spPr>
          <a:xfrm>
            <a:off x="8475050" y="209525"/>
            <a:ext cx="668950" cy="5927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1" name="Shape 581"/>
        <p:cNvGrpSpPr/>
        <p:nvPr/>
      </p:nvGrpSpPr>
      <p:grpSpPr>
        <a:xfrm>
          <a:off x="0" y="0"/>
          <a:ext cx="0" cy="0"/>
          <a:chOff x="0" y="0"/>
          <a:chExt cx="0" cy="0"/>
        </a:xfrm>
      </p:grpSpPr>
      <p:sp>
        <p:nvSpPr>
          <p:cNvPr id="582" name="Google Shape;582;p99"/>
          <p:cNvSpPr txBox="1"/>
          <p:nvPr>
            <p:ph idx="1" type="body"/>
          </p:nvPr>
        </p:nvSpPr>
        <p:spPr>
          <a:xfrm>
            <a:off x="262800" y="1019675"/>
            <a:ext cx="8386800" cy="3609600"/>
          </a:xfrm>
          <a:prstGeom prst="rect">
            <a:avLst/>
          </a:prstGeom>
        </p:spPr>
        <p:txBody>
          <a:bodyPr anchorCtr="0" anchor="t" bIns="0" lIns="0" spcFirstLastPara="1" rIns="0" wrap="square" tIns="0">
            <a:noAutofit/>
          </a:bodyPr>
          <a:lstStyle/>
          <a:p>
            <a:pPr indent="-279400" lvl="0" marL="457200" rtl="0" algn="l">
              <a:spcBef>
                <a:spcPts val="1300"/>
              </a:spcBef>
              <a:spcAft>
                <a:spcPts val="0"/>
              </a:spcAft>
              <a:buSzPts val="800"/>
              <a:buChar char="●"/>
            </a:pPr>
            <a:r>
              <a:rPr lang="en" sz="1800"/>
              <a:t>I</a:t>
            </a:r>
            <a:r>
              <a:rPr lang="en" sz="1800"/>
              <a:t>ndicates how </a:t>
            </a:r>
            <a:r>
              <a:rPr b="1" lang="en" sz="1800"/>
              <a:t>peaky the distribution</a:t>
            </a:r>
            <a:r>
              <a:rPr lang="en" sz="1800"/>
              <a:t> is</a:t>
            </a:r>
            <a:endParaRPr sz="1800"/>
          </a:p>
          <a:p>
            <a:pPr indent="0" lvl="0" marL="457200" rtl="0" algn="l">
              <a:spcBef>
                <a:spcPts val="1300"/>
              </a:spcBef>
              <a:spcAft>
                <a:spcPts val="0"/>
              </a:spcAft>
              <a:buNone/>
            </a:pPr>
            <a:r>
              <a:t/>
            </a:r>
            <a:endParaRPr sz="1800"/>
          </a:p>
          <a:p>
            <a:pPr indent="-279400" lvl="0" marL="457200" rtl="0" algn="l">
              <a:spcBef>
                <a:spcPts val="1300"/>
              </a:spcBef>
              <a:spcAft>
                <a:spcPts val="0"/>
              </a:spcAft>
              <a:buSzPts val="800"/>
              <a:buChar char="●"/>
            </a:pPr>
            <a:r>
              <a:rPr lang="en" sz="1800"/>
              <a:t>Assume y is of unit variance, the right-hand side simpliﬁes to </a:t>
            </a:r>
            <a:endParaRPr sz="1800"/>
          </a:p>
          <a:p>
            <a:pPr indent="-279400" lvl="0" marL="457200" rtl="0" algn="l">
              <a:spcBef>
                <a:spcPts val="1300"/>
              </a:spcBef>
              <a:spcAft>
                <a:spcPts val="0"/>
              </a:spcAft>
              <a:buSzPts val="800"/>
              <a:buChar char="●"/>
            </a:pPr>
            <a:r>
              <a:rPr lang="en" sz="1800"/>
              <a:t>Linearly properties:</a:t>
            </a:r>
            <a:endParaRPr sz="1800"/>
          </a:p>
          <a:p>
            <a:pPr indent="0" lvl="0" marL="457200" rtl="0" algn="l">
              <a:spcBef>
                <a:spcPts val="1300"/>
              </a:spcBef>
              <a:spcAft>
                <a:spcPts val="0"/>
              </a:spcAft>
              <a:buNone/>
            </a:pPr>
            <a:r>
              <a:t/>
            </a:r>
            <a:endParaRPr sz="1800"/>
          </a:p>
          <a:p>
            <a:pPr indent="0" lvl="0" marL="457200" rtl="0" algn="l">
              <a:spcBef>
                <a:spcPts val="1300"/>
              </a:spcBef>
              <a:spcAft>
                <a:spcPts val="0"/>
              </a:spcAft>
              <a:buNone/>
            </a:pPr>
            <a:r>
              <a:t/>
            </a:r>
            <a:endParaRPr sz="1800"/>
          </a:p>
          <a:p>
            <a:pPr indent="-279400" lvl="0" marL="457200" rtl="0" algn="l">
              <a:spcBef>
                <a:spcPts val="1300"/>
              </a:spcBef>
              <a:spcAft>
                <a:spcPts val="0"/>
              </a:spcAft>
              <a:buSzPts val="800"/>
              <a:buChar char="●"/>
            </a:pPr>
            <a:r>
              <a:rPr lang="en" sz="1800"/>
              <a:t>Fourth moment: 			    =&gt;The kurtosis for a Gaussian is zero</a:t>
            </a:r>
            <a:endParaRPr sz="1800"/>
          </a:p>
          <a:p>
            <a:pPr indent="0" lvl="0" marL="0" rtl="0" algn="l">
              <a:spcBef>
                <a:spcPts val="1300"/>
              </a:spcBef>
              <a:spcAft>
                <a:spcPts val="0"/>
              </a:spcAft>
              <a:buNone/>
            </a:pPr>
            <a:r>
              <a:t/>
            </a:r>
            <a:endParaRPr sz="1800"/>
          </a:p>
          <a:p>
            <a:pPr indent="0" lvl="0" marL="457200" rtl="0" algn="l">
              <a:spcBef>
                <a:spcPts val="1300"/>
              </a:spcBef>
              <a:spcAft>
                <a:spcPts val="0"/>
              </a:spcAft>
              <a:buNone/>
            </a:pPr>
            <a:r>
              <a:t/>
            </a:r>
            <a:endParaRPr sz="1800"/>
          </a:p>
          <a:p>
            <a:pPr indent="0" lvl="0" marL="0" rtl="0" algn="l">
              <a:spcBef>
                <a:spcPts val="1300"/>
              </a:spcBef>
              <a:spcAft>
                <a:spcPts val="0"/>
              </a:spcAft>
              <a:buNone/>
            </a:pPr>
            <a:r>
              <a:t/>
            </a:r>
            <a:endParaRPr sz="1800"/>
          </a:p>
          <a:p>
            <a:pPr indent="0" lvl="0" marL="457200" rtl="0" algn="l">
              <a:spcBef>
                <a:spcPts val="1300"/>
              </a:spcBef>
              <a:spcAft>
                <a:spcPts val="1000"/>
              </a:spcAft>
              <a:buNone/>
            </a:pPr>
            <a:r>
              <a:t/>
            </a:r>
            <a:endParaRPr sz="1800"/>
          </a:p>
        </p:txBody>
      </p:sp>
      <p:sp>
        <p:nvSpPr>
          <p:cNvPr id="583" name="Google Shape;583;p99"/>
          <p:cNvSpPr txBox="1"/>
          <p:nvPr>
            <p:ph type="title"/>
          </p:nvPr>
        </p:nvSpPr>
        <p:spPr>
          <a:xfrm>
            <a:off x="248650" y="332875"/>
            <a:ext cx="8517000" cy="468900"/>
          </a:xfrm>
          <a:prstGeom prst="rect">
            <a:avLst/>
          </a:prstGeom>
        </p:spPr>
        <p:txBody>
          <a:bodyPr anchorCtr="0" anchor="t" bIns="0" lIns="0" spcFirstLastPara="1" rIns="0" wrap="square" tIns="0">
            <a:noAutofit/>
          </a:bodyPr>
          <a:lstStyle/>
          <a:p>
            <a:pPr indent="0" lvl="0" marL="0" rtl="0" algn="l">
              <a:spcBef>
                <a:spcPts val="0"/>
              </a:spcBef>
              <a:spcAft>
                <a:spcPts val="0"/>
              </a:spcAft>
              <a:buClr>
                <a:schemeClr val="dk1"/>
              </a:buClr>
              <a:buSzPts val="1100"/>
              <a:buFont typeface="Arial"/>
              <a:buNone/>
            </a:pPr>
            <a:r>
              <a:rPr lang="en" sz="2400"/>
              <a:t>Measures of nongaussianity - Kurtosis (fourth-order cumulant)</a:t>
            </a:r>
            <a:endParaRPr sz="3000"/>
          </a:p>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p:txBody>
      </p:sp>
      <p:pic>
        <p:nvPicPr>
          <p:cNvPr id="584" name="Google Shape;584;p99"/>
          <p:cNvPicPr preferRelativeResize="0"/>
          <p:nvPr/>
        </p:nvPicPr>
        <p:blipFill>
          <a:blip r:embed="rId3">
            <a:alphaModFix/>
          </a:blip>
          <a:stretch>
            <a:fillRect/>
          </a:stretch>
        </p:blipFill>
        <p:spPr>
          <a:xfrm>
            <a:off x="1291388" y="1573775"/>
            <a:ext cx="3134075" cy="387025"/>
          </a:xfrm>
          <a:prstGeom prst="rect">
            <a:avLst/>
          </a:prstGeom>
          <a:noFill/>
          <a:ln>
            <a:noFill/>
          </a:ln>
        </p:spPr>
      </p:pic>
      <p:pic>
        <p:nvPicPr>
          <p:cNvPr id="585" name="Google Shape;585;p99"/>
          <p:cNvPicPr preferRelativeResize="0"/>
          <p:nvPr/>
        </p:nvPicPr>
        <p:blipFill>
          <a:blip r:embed="rId4">
            <a:alphaModFix/>
          </a:blip>
          <a:stretch>
            <a:fillRect/>
          </a:stretch>
        </p:blipFill>
        <p:spPr>
          <a:xfrm>
            <a:off x="7041025" y="2026225"/>
            <a:ext cx="1104300" cy="352025"/>
          </a:xfrm>
          <a:prstGeom prst="rect">
            <a:avLst/>
          </a:prstGeom>
          <a:noFill/>
          <a:ln>
            <a:noFill/>
          </a:ln>
        </p:spPr>
      </p:pic>
      <p:pic>
        <p:nvPicPr>
          <p:cNvPr id="586" name="Google Shape;586;p99"/>
          <p:cNvPicPr preferRelativeResize="0"/>
          <p:nvPr/>
        </p:nvPicPr>
        <p:blipFill>
          <a:blip r:embed="rId5">
            <a:alphaModFix/>
          </a:blip>
          <a:stretch>
            <a:fillRect/>
          </a:stretch>
        </p:blipFill>
        <p:spPr>
          <a:xfrm>
            <a:off x="739941" y="2846638"/>
            <a:ext cx="3892241" cy="387025"/>
          </a:xfrm>
          <a:prstGeom prst="rect">
            <a:avLst/>
          </a:prstGeom>
          <a:noFill/>
          <a:ln>
            <a:noFill/>
          </a:ln>
        </p:spPr>
      </p:pic>
      <p:pic>
        <p:nvPicPr>
          <p:cNvPr id="587" name="Google Shape;587;p99"/>
          <p:cNvPicPr preferRelativeResize="0"/>
          <p:nvPr/>
        </p:nvPicPr>
        <p:blipFill>
          <a:blip r:embed="rId6">
            <a:alphaModFix/>
          </a:blip>
          <a:stretch>
            <a:fillRect/>
          </a:stretch>
        </p:blipFill>
        <p:spPr>
          <a:xfrm>
            <a:off x="739953" y="3296800"/>
            <a:ext cx="2682522" cy="387025"/>
          </a:xfrm>
          <a:prstGeom prst="rect">
            <a:avLst/>
          </a:prstGeom>
          <a:noFill/>
          <a:ln>
            <a:noFill/>
          </a:ln>
        </p:spPr>
      </p:pic>
      <p:pic>
        <p:nvPicPr>
          <p:cNvPr id="588" name="Google Shape;588;p99"/>
          <p:cNvPicPr preferRelativeResize="0"/>
          <p:nvPr/>
        </p:nvPicPr>
        <p:blipFill>
          <a:blip r:embed="rId7">
            <a:alphaModFix/>
          </a:blip>
          <a:stretch>
            <a:fillRect/>
          </a:stretch>
        </p:blipFill>
        <p:spPr>
          <a:xfrm>
            <a:off x="2393375" y="3746950"/>
            <a:ext cx="1190290" cy="3870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2" name="Shape 592"/>
        <p:cNvGrpSpPr/>
        <p:nvPr/>
      </p:nvGrpSpPr>
      <p:grpSpPr>
        <a:xfrm>
          <a:off x="0" y="0"/>
          <a:ext cx="0" cy="0"/>
          <a:chOff x="0" y="0"/>
          <a:chExt cx="0" cy="0"/>
        </a:xfrm>
      </p:grpSpPr>
      <p:sp>
        <p:nvSpPr>
          <p:cNvPr id="593" name="Google Shape;593;p100"/>
          <p:cNvSpPr txBox="1"/>
          <p:nvPr>
            <p:ph idx="1" type="body"/>
          </p:nvPr>
        </p:nvSpPr>
        <p:spPr>
          <a:xfrm>
            <a:off x="504250" y="702200"/>
            <a:ext cx="8387700" cy="3549900"/>
          </a:xfrm>
          <a:prstGeom prst="rect">
            <a:avLst/>
          </a:prstGeom>
        </p:spPr>
        <p:txBody>
          <a:bodyPr anchorCtr="0" anchor="t" bIns="0" lIns="0" spcFirstLastPara="1" rIns="0" wrap="square" tIns="0">
            <a:noAutofit/>
          </a:bodyPr>
          <a:lstStyle/>
          <a:p>
            <a:pPr indent="0" lvl="0" marL="0" rtl="0" algn="l">
              <a:spcBef>
                <a:spcPts val="1300"/>
              </a:spcBef>
              <a:spcAft>
                <a:spcPts val="0"/>
              </a:spcAft>
              <a:buNone/>
            </a:pPr>
            <a:r>
              <a:t/>
            </a:r>
            <a:endParaRPr/>
          </a:p>
          <a:p>
            <a:pPr indent="0" lvl="0" marL="0" rtl="0" algn="l">
              <a:spcBef>
                <a:spcPts val="1300"/>
              </a:spcBef>
              <a:spcAft>
                <a:spcPts val="0"/>
              </a:spcAft>
              <a:buNone/>
            </a:pPr>
            <a:r>
              <a:t/>
            </a:r>
            <a:endParaRPr/>
          </a:p>
        </p:txBody>
      </p:sp>
      <p:sp>
        <p:nvSpPr>
          <p:cNvPr id="594" name="Google Shape;594;p100"/>
          <p:cNvSpPr txBox="1"/>
          <p:nvPr>
            <p:ph type="title"/>
          </p:nvPr>
        </p:nvSpPr>
        <p:spPr>
          <a:xfrm>
            <a:off x="377903" y="378000"/>
            <a:ext cx="8387700" cy="2769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2400"/>
              <a:t>Measures of nongaussianity - Kurtos</a:t>
            </a:r>
            <a:r>
              <a:rPr lang="en" sz="2400"/>
              <a:t>is</a:t>
            </a:r>
            <a:endParaRPr sz="2400"/>
          </a:p>
          <a:p>
            <a:pPr indent="0" lvl="0" marL="457200" rtl="0" algn="l">
              <a:spcBef>
                <a:spcPts val="1300"/>
              </a:spcBef>
              <a:spcAft>
                <a:spcPts val="0"/>
              </a:spcAft>
              <a:buNone/>
            </a:pPr>
            <a:r>
              <a:t/>
            </a:r>
            <a:endParaRPr b="0"/>
          </a:p>
          <a:p>
            <a:pPr indent="0" lvl="0" marL="0" rtl="0" algn="l">
              <a:spcBef>
                <a:spcPts val="1300"/>
              </a:spcBef>
              <a:spcAft>
                <a:spcPts val="1000"/>
              </a:spcAft>
              <a:buNone/>
            </a:pPr>
            <a:r>
              <a:t/>
            </a:r>
            <a:endParaRPr b="0"/>
          </a:p>
        </p:txBody>
      </p:sp>
      <p:pic>
        <p:nvPicPr>
          <p:cNvPr id="595" name="Google Shape;595;p100"/>
          <p:cNvPicPr preferRelativeResize="0"/>
          <p:nvPr/>
        </p:nvPicPr>
        <p:blipFill>
          <a:blip r:embed="rId3">
            <a:alphaModFix/>
          </a:blip>
          <a:stretch>
            <a:fillRect/>
          </a:stretch>
        </p:blipFill>
        <p:spPr>
          <a:xfrm>
            <a:off x="377888" y="914375"/>
            <a:ext cx="7980023" cy="35948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9" name="Shape 599"/>
        <p:cNvGrpSpPr/>
        <p:nvPr/>
      </p:nvGrpSpPr>
      <p:grpSpPr>
        <a:xfrm>
          <a:off x="0" y="0"/>
          <a:ext cx="0" cy="0"/>
          <a:chOff x="0" y="0"/>
          <a:chExt cx="0" cy="0"/>
        </a:xfrm>
      </p:grpSpPr>
      <p:sp>
        <p:nvSpPr>
          <p:cNvPr id="600" name="Google Shape;600;p101"/>
          <p:cNvSpPr txBox="1"/>
          <p:nvPr>
            <p:ph idx="1" type="body"/>
          </p:nvPr>
        </p:nvSpPr>
        <p:spPr>
          <a:xfrm>
            <a:off x="378150" y="849025"/>
            <a:ext cx="8387700" cy="3799800"/>
          </a:xfrm>
          <a:prstGeom prst="rect">
            <a:avLst/>
          </a:prstGeom>
        </p:spPr>
        <p:txBody>
          <a:bodyPr anchorCtr="0" anchor="t" bIns="0" lIns="0" spcFirstLastPara="1" rIns="0" wrap="square" tIns="0">
            <a:noAutofit/>
          </a:bodyPr>
          <a:lstStyle/>
          <a:p>
            <a:pPr indent="-342900" lvl="0" marL="457200" rtl="0" algn="l">
              <a:spcBef>
                <a:spcPts val="1300"/>
              </a:spcBef>
              <a:spcAft>
                <a:spcPts val="0"/>
              </a:spcAft>
              <a:buSzPts val="1800"/>
              <a:buChar char="●"/>
            </a:pPr>
            <a:r>
              <a:rPr lang="en" sz="1800"/>
              <a:t>The differential entropy H of a random vector y with density f(y)	 is defined as</a:t>
            </a:r>
            <a:endParaRPr sz="1800"/>
          </a:p>
          <a:p>
            <a:pPr indent="0" lvl="0" marL="0" rtl="0" algn="l">
              <a:spcBef>
                <a:spcPts val="1300"/>
              </a:spcBef>
              <a:spcAft>
                <a:spcPts val="0"/>
              </a:spcAft>
              <a:buNone/>
            </a:pPr>
            <a:r>
              <a:rPr lang="en" sz="1800">
                <a:solidFill>
                  <a:srgbClr val="202122"/>
                </a:solidFill>
                <a:highlight>
                  <a:schemeClr val="lt1"/>
                </a:highlight>
              </a:rPr>
              <a:t>(Cover and Thomas, 1991; Papoulis, 1991). </a:t>
            </a:r>
            <a:endParaRPr sz="1800">
              <a:solidFill>
                <a:srgbClr val="202122"/>
              </a:solidFill>
              <a:highlight>
                <a:schemeClr val="lt1"/>
              </a:highlight>
            </a:endParaRPr>
          </a:p>
          <a:p>
            <a:pPr indent="0" lvl="0" marL="457200" rtl="0" algn="l">
              <a:spcBef>
                <a:spcPts val="1300"/>
              </a:spcBef>
              <a:spcAft>
                <a:spcPts val="0"/>
              </a:spcAft>
              <a:buNone/>
            </a:pPr>
            <a:r>
              <a:rPr lang="en" sz="1800">
                <a:solidFill>
                  <a:srgbClr val="202122"/>
                </a:solidFill>
                <a:highlight>
                  <a:srgbClr val="FFFFFF"/>
                </a:highlight>
              </a:rPr>
              <a:t>                                                                                        </a:t>
            </a:r>
            <a:endParaRPr sz="1800"/>
          </a:p>
          <a:p>
            <a:pPr indent="0" lvl="0" marL="457200" rtl="0" algn="l">
              <a:spcBef>
                <a:spcPts val="1300"/>
              </a:spcBef>
              <a:spcAft>
                <a:spcPts val="0"/>
              </a:spcAft>
              <a:buClr>
                <a:schemeClr val="dk1"/>
              </a:buClr>
              <a:buSzPts val="1100"/>
              <a:buFont typeface="Arial"/>
              <a:buNone/>
            </a:pPr>
            <a:r>
              <a:rPr lang="en" sz="1800">
                <a:solidFill>
                  <a:srgbClr val="202122"/>
                </a:solidFill>
                <a:highlight>
                  <a:schemeClr val="lt1"/>
                </a:highlight>
              </a:rPr>
              <a:t>                                      </a:t>
            </a:r>
            <a:r>
              <a:rPr lang="en" sz="1800">
                <a:solidFill>
                  <a:srgbClr val="FF9900"/>
                </a:solidFill>
                <a:highlight>
                  <a:schemeClr val="lt1"/>
                </a:highlight>
              </a:rPr>
              <a:t>(1)</a:t>
            </a:r>
            <a:endParaRPr sz="1800"/>
          </a:p>
          <a:p>
            <a:pPr indent="0" lvl="0" marL="0" rtl="0" algn="l">
              <a:spcBef>
                <a:spcPts val="1300"/>
              </a:spcBef>
              <a:spcAft>
                <a:spcPts val="0"/>
              </a:spcAft>
              <a:buNone/>
            </a:pPr>
            <a:r>
              <a:t/>
            </a:r>
            <a:endParaRPr sz="1800"/>
          </a:p>
          <a:p>
            <a:pPr indent="0" lvl="0" marL="0" rtl="0" algn="l">
              <a:spcBef>
                <a:spcPts val="1300"/>
              </a:spcBef>
              <a:spcAft>
                <a:spcPts val="0"/>
              </a:spcAft>
              <a:buNone/>
            </a:pPr>
            <a:r>
              <a:t/>
            </a:r>
            <a:endParaRPr sz="1800"/>
          </a:p>
          <a:p>
            <a:pPr indent="-342900" lvl="0" marL="457200" rtl="0" algn="l">
              <a:spcBef>
                <a:spcPts val="1300"/>
              </a:spcBef>
              <a:spcAft>
                <a:spcPts val="0"/>
              </a:spcAft>
              <a:buSzPts val="1800"/>
              <a:buChar char="●"/>
            </a:pPr>
            <a:r>
              <a:rPr lang="en" sz="1800"/>
              <a:t>Gaussian distribution has the largest entropy among all random variables (rv) of equal variance over the entire real axis </a:t>
            </a:r>
            <a:endParaRPr sz="1800">
              <a:solidFill>
                <a:srgbClr val="202122"/>
              </a:solidFill>
              <a:highlight>
                <a:srgbClr val="FFFFFF"/>
              </a:highlight>
            </a:endParaRPr>
          </a:p>
          <a:p>
            <a:pPr indent="0" lvl="0" marL="457200" rtl="0" algn="l">
              <a:spcBef>
                <a:spcPts val="1300"/>
              </a:spcBef>
              <a:spcAft>
                <a:spcPts val="0"/>
              </a:spcAft>
              <a:buNone/>
            </a:pPr>
            <a:r>
              <a:t/>
            </a:r>
            <a:endParaRPr sz="1800">
              <a:solidFill>
                <a:srgbClr val="202122"/>
              </a:solidFill>
              <a:highlight>
                <a:srgbClr val="FFFFFF"/>
              </a:highlight>
            </a:endParaRPr>
          </a:p>
          <a:p>
            <a:pPr indent="0" lvl="0" marL="0" rtl="0" algn="l">
              <a:spcBef>
                <a:spcPts val="1300"/>
              </a:spcBef>
              <a:spcAft>
                <a:spcPts val="0"/>
              </a:spcAft>
              <a:buNone/>
            </a:pPr>
            <a:r>
              <a:t/>
            </a:r>
            <a:endParaRPr sz="1800"/>
          </a:p>
          <a:p>
            <a:pPr indent="0" lvl="0" marL="457200" rtl="0" algn="l">
              <a:spcBef>
                <a:spcPts val="1300"/>
              </a:spcBef>
              <a:spcAft>
                <a:spcPts val="1000"/>
              </a:spcAft>
              <a:buNone/>
            </a:pPr>
            <a:r>
              <a:t/>
            </a:r>
            <a:endParaRPr sz="1800"/>
          </a:p>
        </p:txBody>
      </p:sp>
      <p:sp>
        <p:nvSpPr>
          <p:cNvPr id="601" name="Google Shape;601;p101"/>
          <p:cNvSpPr txBox="1"/>
          <p:nvPr>
            <p:ph type="title"/>
          </p:nvPr>
        </p:nvSpPr>
        <p:spPr>
          <a:xfrm>
            <a:off x="377903" y="378000"/>
            <a:ext cx="8387700" cy="2769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2400"/>
              <a:t>Measures of nongaussianity - Negentropy</a:t>
            </a:r>
            <a:endParaRPr sz="2400"/>
          </a:p>
          <a:p>
            <a:pPr indent="0" lvl="0" marL="0" rtl="0" algn="l">
              <a:spcBef>
                <a:spcPts val="0"/>
              </a:spcBef>
              <a:spcAft>
                <a:spcPts val="0"/>
              </a:spcAft>
              <a:buNone/>
            </a:pPr>
            <a:r>
              <a:t/>
            </a:r>
            <a:endParaRPr sz="2400"/>
          </a:p>
        </p:txBody>
      </p:sp>
      <p:pic>
        <p:nvPicPr>
          <p:cNvPr id="602" name="Google Shape;602;p101"/>
          <p:cNvPicPr preferRelativeResize="0"/>
          <p:nvPr/>
        </p:nvPicPr>
        <p:blipFill>
          <a:blip r:embed="rId3">
            <a:alphaModFix/>
          </a:blip>
          <a:stretch>
            <a:fillRect/>
          </a:stretch>
        </p:blipFill>
        <p:spPr>
          <a:xfrm>
            <a:off x="673725" y="2163600"/>
            <a:ext cx="2416725" cy="494763"/>
          </a:xfrm>
          <a:prstGeom prst="rect">
            <a:avLst/>
          </a:prstGeom>
          <a:noFill/>
          <a:ln>
            <a:noFill/>
          </a:ln>
        </p:spPr>
      </p:pic>
      <p:pic>
        <p:nvPicPr>
          <p:cNvPr id="603" name="Google Shape;603;p101"/>
          <p:cNvPicPr preferRelativeResize="0"/>
          <p:nvPr/>
        </p:nvPicPr>
        <p:blipFill>
          <a:blip r:embed="rId4">
            <a:alphaModFix/>
          </a:blip>
          <a:stretch>
            <a:fillRect/>
          </a:stretch>
        </p:blipFill>
        <p:spPr>
          <a:xfrm>
            <a:off x="4163876" y="2072488"/>
            <a:ext cx="2063325" cy="1352873"/>
          </a:xfrm>
          <a:prstGeom prst="rect">
            <a:avLst/>
          </a:prstGeom>
          <a:noFill/>
          <a:ln>
            <a:noFill/>
          </a:ln>
        </p:spPr>
      </p:pic>
      <p:pic>
        <p:nvPicPr>
          <p:cNvPr id="604" name="Google Shape;604;p101"/>
          <p:cNvPicPr preferRelativeResize="0"/>
          <p:nvPr/>
        </p:nvPicPr>
        <p:blipFill>
          <a:blip r:embed="rId5">
            <a:alphaModFix/>
          </a:blip>
          <a:stretch>
            <a:fillRect/>
          </a:stretch>
        </p:blipFill>
        <p:spPr>
          <a:xfrm>
            <a:off x="6560300" y="2007762"/>
            <a:ext cx="2063325" cy="1482334"/>
          </a:xfrm>
          <a:prstGeom prst="rect">
            <a:avLst/>
          </a:prstGeom>
          <a:noFill/>
          <a:ln>
            <a:noFill/>
          </a:ln>
        </p:spPr>
      </p:pic>
      <p:pic>
        <p:nvPicPr>
          <p:cNvPr id="605" name="Google Shape;605;p101"/>
          <p:cNvPicPr preferRelativeResize="0"/>
          <p:nvPr/>
        </p:nvPicPr>
        <p:blipFill>
          <a:blip r:embed="rId6">
            <a:alphaModFix/>
          </a:blip>
          <a:stretch>
            <a:fillRect/>
          </a:stretch>
        </p:blipFill>
        <p:spPr>
          <a:xfrm>
            <a:off x="5144425" y="3904325"/>
            <a:ext cx="751571" cy="2769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9" name="Shape 609"/>
        <p:cNvGrpSpPr/>
        <p:nvPr/>
      </p:nvGrpSpPr>
      <p:grpSpPr>
        <a:xfrm>
          <a:off x="0" y="0"/>
          <a:ext cx="0" cy="0"/>
          <a:chOff x="0" y="0"/>
          <a:chExt cx="0" cy="0"/>
        </a:xfrm>
      </p:grpSpPr>
      <p:sp>
        <p:nvSpPr>
          <p:cNvPr id="610" name="Google Shape;610;p102"/>
          <p:cNvSpPr txBox="1"/>
          <p:nvPr>
            <p:ph idx="1" type="body"/>
          </p:nvPr>
        </p:nvSpPr>
        <p:spPr>
          <a:xfrm>
            <a:off x="378150" y="849025"/>
            <a:ext cx="8562600" cy="3799800"/>
          </a:xfrm>
          <a:prstGeom prst="rect">
            <a:avLst/>
          </a:prstGeom>
        </p:spPr>
        <p:txBody>
          <a:bodyPr anchorCtr="0" anchor="t" bIns="0" lIns="0" spcFirstLastPara="1" rIns="0" wrap="square" tIns="0">
            <a:noAutofit/>
          </a:bodyPr>
          <a:lstStyle/>
          <a:p>
            <a:pPr indent="-342900" lvl="0" marL="457200" rtl="0" algn="l">
              <a:spcBef>
                <a:spcPts val="1300"/>
              </a:spcBef>
              <a:spcAft>
                <a:spcPts val="0"/>
              </a:spcAft>
              <a:buSzPts val="1800"/>
              <a:buChar char="●"/>
            </a:pPr>
            <a:r>
              <a:rPr lang="en" sz="1800"/>
              <a:t>Negentropy J (negative entropy) is deﬁned as follows </a:t>
            </a:r>
            <a:endParaRPr sz="1800">
              <a:solidFill>
                <a:srgbClr val="202122"/>
              </a:solidFill>
              <a:highlight>
                <a:srgbClr val="FFFFFF"/>
              </a:highlight>
            </a:endParaRPr>
          </a:p>
          <a:p>
            <a:pPr indent="0" lvl="0" marL="457200" rtl="0" algn="l">
              <a:spcBef>
                <a:spcPts val="1300"/>
              </a:spcBef>
              <a:spcAft>
                <a:spcPts val="0"/>
              </a:spcAft>
              <a:buNone/>
            </a:pPr>
            <a:r>
              <a:rPr lang="en" sz="1800">
                <a:solidFill>
                  <a:srgbClr val="202122"/>
                </a:solidFill>
                <a:highlight>
                  <a:srgbClr val="FFFFFF"/>
                </a:highlight>
              </a:rPr>
              <a:t>                                                                                      </a:t>
            </a:r>
            <a:r>
              <a:rPr lang="en" sz="1800">
                <a:solidFill>
                  <a:srgbClr val="202122"/>
                </a:solidFill>
                <a:highlight>
                  <a:srgbClr val="FFFFFF"/>
                </a:highlight>
              </a:rPr>
              <a:t> </a:t>
            </a:r>
            <a:r>
              <a:rPr lang="en" sz="1800">
                <a:solidFill>
                  <a:srgbClr val="FF9900"/>
                </a:solidFill>
                <a:highlight>
                  <a:srgbClr val="FFFFFF"/>
                </a:highlight>
              </a:rPr>
              <a:t>(2)</a:t>
            </a:r>
            <a:endParaRPr sz="1800">
              <a:solidFill>
                <a:srgbClr val="FF9900"/>
              </a:solidFill>
              <a:highlight>
                <a:srgbClr val="FFFFFF"/>
              </a:highlight>
            </a:endParaRPr>
          </a:p>
          <a:p>
            <a:pPr indent="0" lvl="0" marL="0" rtl="0" algn="l">
              <a:spcBef>
                <a:spcPts val="1300"/>
              </a:spcBef>
              <a:spcAft>
                <a:spcPts val="0"/>
              </a:spcAft>
              <a:buNone/>
            </a:pPr>
            <a:r>
              <a:rPr lang="en" sz="1800"/>
              <a:t>       where           is a Gaussian rv of the same covariance matrix as y. </a:t>
            </a:r>
            <a:endParaRPr sz="1800"/>
          </a:p>
          <a:p>
            <a:pPr indent="0" lvl="0" marL="0" rtl="0" algn="l">
              <a:spcBef>
                <a:spcPts val="1300"/>
              </a:spcBef>
              <a:spcAft>
                <a:spcPts val="0"/>
              </a:spcAft>
              <a:buNone/>
            </a:pPr>
            <a:r>
              <a:t/>
            </a:r>
            <a:endParaRPr sz="1800"/>
          </a:p>
          <a:p>
            <a:pPr indent="-342900" lvl="0" marL="457200" rtl="0" algn="l">
              <a:spcBef>
                <a:spcPts val="1300"/>
              </a:spcBef>
              <a:spcAft>
                <a:spcPts val="0"/>
              </a:spcAft>
              <a:buSzPts val="1800"/>
              <a:buChar char="●"/>
            </a:pPr>
            <a:r>
              <a:rPr lang="en" sz="1800"/>
              <a:t>Negentropy is always non-negative and it is zero if and only if y has a Gaussian distribution.</a:t>
            </a:r>
            <a:endParaRPr sz="1800"/>
          </a:p>
          <a:p>
            <a:pPr indent="0" lvl="0" marL="457200" rtl="0" algn="l">
              <a:spcBef>
                <a:spcPts val="1300"/>
              </a:spcBef>
              <a:spcAft>
                <a:spcPts val="1000"/>
              </a:spcAft>
              <a:buNone/>
            </a:pPr>
            <a:r>
              <a:t/>
            </a:r>
            <a:endParaRPr sz="1800"/>
          </a:p>
        </p:txBody>
      </p:sp>
      <p:sp>
        <p:nvSpPr>
          <p:cNvPr id="611" name="Google Shape;611;p102"/>
          <p:cNvSpPr txBox="1"/>
          <p:nvPr>
            <p:ph type="title"/>
          </p:nvPr>
        </p:nvSpPr>
        <p:spPr>
          <a:xfrm>
            <a:off x="377903" y="378000"/>
            <a:ext cx="8387700" cy="2769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2400"/>
              <a:t>Measures of nongaussianity - Negentropy</a:t>
            </a:r>
            <a:endParaRPr sz="2400"/>
          </a:p>
          <a:p>
            <a:pPr indent="0" lvl="0" marL="0" rtl="0" algn="l">
              <a:spcBef>
                <a:spcPts val="0"/>
              </a:spcBef>
              <a:spcAft>
                <a:spcPts val="0"/>
              </a:spcAft>
              <a:buNone/>
            </a:pPr>
            <a:r>
              <a:t/>
            </a:r>
            <a:endParaRPr sz="2400"/>
          </a:p>
        </p:txBody>
      </p:sp>
      <p:pic>
        <p:nvPicPr>
          <p:cNvPr id="612" name="Google Shape;612;p102"/>
          <p:cNvPicPr preferRelativeResize="0"/>
          <p:nvPr/>
        </p:nvPicPr>
        <p:blipFill>
          <a:blip r:embed="rId3">
            <a:alphaModFix/>
          </a:blip>
          <a:stretch>
            <a:fillRect/>
          </a:stretch>
        </p:blipFill>
        <p:spPr>
          <a:xfrm>
            <a:off x="3321275" y="1299700"/>
            <a:ext cx="2787575" cy="513925"/>
          </a:xfrm>
          <a:prstGeom prst="rect">
            <a:avLst/>
          </a:prstGeom>
          <a:noFill/>
          <a:ln>
            <a:noFill/>
          </a:ln>
        </p:spPr>
      </p:pic>
      <p:pic>
        <p:nvPicPr>
          <p:cNvPr id="613" name="Google Shape;613;p102"/>
          <p:cNvPicPr preferRelativeResize="0"/>
          <p:nvPr/>
        </p:nvPicPr>
        <p:blipFill>
          <a:blip r:embed="rId4">
            <a:alphaModFix/>
          </a:blip>
          <a:stretch>
            <a:fillRect/>
          </a:stretch>
        </p:blipFill>
        <p:spPr>
          <a:xfrm>
            <a:off x="1528575" y="1910425"/>
            <a:ext cx="443050" cy="2769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7" name="Shape 617"/>
        <p:cNvGrpSpPr/>
        <p:nvPr/>
      </p:nvGrpSpPr>
      <p:grpSpPr>
        <a:xfrm>
          <a:off x="0" y="0"/>
          <a:ext cx="0" cy="0"/>
          <a:chOff x="0" y="0"/>
          <a:chExt cx="0" cy="0"/>
        </a:xfrm>
      </p:grpSpPr>
      <p:sp>
        <p:nvSpPr>
          <p:cNvPr id="618" name="Google Shape;618;p103"/>
          <p:cNvSpPr txBox="1"/>
          <p:nvPr>
            <p:ph idx="1" type="body"/>
          </p:nvPr>
        </p:nvSpPr>
        <p:spPr>
          <a:xfrm>
            <a:off x="377900" y="899525"/>
            <a:ext cx="8387700" cy="3884400"/>
          </a:xfrm>
          <a:prstGeom prst="rect">
            <a:avLst/>
          </a:prstGeom>
        </p:spPr>
        <p:txBody>
          <a:bodyPr anchorCtr="0" anchor="t" bIns="0" lIns="0" spcFirstLastPara="1" rIns="0" wrap="square" tIns="0">
            <a:noAutofit/>
          </a:bodyPr>
          <a:lstStyle/>
          <a:p>
            <a:pPr indent="-342900" lvl="0" marL="457200" rtl="0" algn="l">
              <a:spcBef>
                <a:spcPts val="1300"/>
              </a:spcBef>
              <a:spcAft>
                <a:spcPts val="0"/>
              </a:spcAft>
              <a:buSzPts val="1800"/>
              <a:buChar char="●"/>
            </a:pPr>
            <a:r>
              <a:rPr lang="en" sz="1800"/>
              <a:t>T</a:t>
            </a:r>
            <a:r>
              <a:rPr lang="en" sz="1800"/>
              <a:t>he classical method of approximating negentropy is using higher-order </a:t>
            </a:r>
            <a:r>
              <a:rPr b="1" lang="en" sz="1800"/>
              <a:t>moments,</a:t>
            </a:r>
            <a:r>
              <a:rPr lang="en" sz="1800"/>
              <a:t> for example as follows (Jones and Sibson, 1987): </a:t>
            </a:r>
            <a:endParaRPr sz="1800"/>
          </a:p>
          <a:p>
            <a:pPr indent="0" lvl="0" marL="0" rtl="0" algn="l">
              <a:spcBef>
                <a:spcPts val="1300"/>
              </a:spcBef>
              <a:spcAft>
                <a:spcPts val="0"/>
              </a:spcAft>
              <a:buNone/>
            </a:pPr>
            <a:r>
              <a:rPr lang="en" sz="1800"/>
              <a:t>                                                                                                  </a:t>
            </a:r>
            <a:r>
              <a:rPr lang="en" sz="1800">
                <a:solidFill>
                  <a:schemeClr val="accent1"/>
                </a:solidFill>
              </a:rPr>
              <a:t>(3)</a:t>
            </a:r>
            <a:endParaRPr sz="1800">
              <a:solidFill>
                <a:schemeClr val="accent1"/>
              </a:solidFill>
            </a:endParaRPr>
          </a:p>
          <a:p>
            <a:pPr indent="-342900" lvl="0" marL="457200" rtl="0" algn="l">
              <a:spcBef>
                <a:spcPts val="1300"/>
              </a:spcBef>
              <a:spcAft>
                <a:spcPts val="0"/>
              </a:spcAft>
              <a:buSzPts val="1800"/>
              <a:buChar char="●"/>
            </a:pPr>
            <a:r>
              <a:rPr lang="en" sz="1800">
                <a:solidFill>
                  <a:srgbClr val="202122"/>
                </a:solidFill>
                <a:highlight>
                  <a:schemeClr val="lt1"/>
                </a:highlight>
              </a:rPr>
              <a:t>(Hyvärinen, 1998b) proposed another methods based on the </a:t>
            </a:r>
            <a:r>
              <a:rPr b="1" lang="en" sz="1800">
                <a:solidFill>
                  <a:srgbClr val="202122"/>
                </a:solidFill>
                <a:highlight>
                  <a:schemeClr val="lt1"/>
                </a:highlight>
              </a:rPr>
              <a:t>maximum-entropy </a:t>
            </a:r>
            <a:r>
              <a:rPr lang="en" sz="1800">
                <a:solidFill>
                  <a:srgbClr val="202122"/>
                </a:solidFill>
                <a:highlight>
                  <a:schemeClr val="lt1"/>
                </a:highlight>
              </a:rPr>
              <a:t>principle:</a:t>
            </a:r>
            <a:endParaRPr sz="1800">
              <a:solidFill>
                <a:srgbClr val="202122"/>
              </a:solidFill>
              <a:highlight>
                <a:schemeClr val="lt1"/>
              </a:highlight>
            </a:endParaRPr>
          </a:p>
          <a:p>
            <a:pPr indent="0" lvl="0" marL="0" rtl="0" algn="l">
              <a:spcBef>
                <a:spcPts val="1300"/>
              </a:spcBef>
              <a:spcAft>
                <a:spcPts val="0"/>
              </a:spcAft>
              <a:buNone/>
            </a:pPr>
            <a:r>
              <a:rPr lang="en" sz="1800">
                <a:solidFill>
                  <a:schemeClr val="accent1"/>
                </a:solidFill>
              </a:rPr>
              <a:t>                                                                                                  (4)</a:t>
            </a:r>
            <a:endParaRPr sz="1800">
              <a:solidFill>
                <a:srgbClr val="202122"/>
              </a:solidFill>
              <a:highlight>
                <a:schemeClr val="lt1"/>
              </a:highlight>
            </a:endParaRPr>
          </a:p>
          <a:p>
            <a:pPr indent="-342900" lvl="0" marL="457200" rtl="0" algn="l">
              <a:spcBef>
                <a:spcPts val="1300"/>
              </a:spcBef>
              <a:spcAft>
                <a:spcPts val="0"/>
              </a:spcAft>
              <a:buSzPts val="1800"/>
              <a:buChar char="●"/>
            </a:pPr>
            <a:r>
              <a:rPr lang="en" sz="1800">
                <a:solidFill>
                  <a:srgbClr val="202122"/>
                </a:solidFill>
                <a:highlight>
                  <a:schemeClr val="lt1"/>
                </a:highlight>
              </a:rPr>
              <a:t>only use one nonquadratic function G:</a:t>
            </a:r>
            <a:endParaRPr/>
          </a:p>
          <a:p>
            <a:pPr indent="0" lvl="0" marL="0" rtl="0" algn="l">
              <a:spcBef>
                <a:spcPts val="1300"/>
              </a:spcBef>
              <a:spcAft>
                <a:spcPts val="0"/>
              </a:spcAft>
              <a:buNone/>
            </a:pPr>
            <a:r>
              <a:rPr lang="en" sz="1800"/>
              <a:t>                                                                                                  </a:t>
            </a:r>
            <a:r>
              <a:rPr lang="en" sz="1800">
                <a:solidFill>
                  <a:schemeClr val="accent1"/>
                </a:solidFill>
              </a:rPr>
              <a:t>(5)</a:t>
            </a:r>
            <a:endParaRPr sz="1800"/>
          </a:p>
          <a:p>
            <a:pPr indent="0" lvl="0" marL="0" rtl="0" algn="l">
              <a:spcBef>
                <a:spcPts val="1300"/>
              </a:spcBef>
              <a:spcAft>
                <a:spcPts val="0"/>
              </a:spcAft>
              <a:buNone/>
            </a:pPr>
            <a:r>
              <a:rPr lang="en" sz="1800">
                <a:solidFill>
                  <a:srgbClr val="202122"/>
                </a:solidFill>
                <a:highlight>
                  <a:schemeClr val="lt1"/>
                </a:highlight>
              </a:rPr>
              <a:t>.      </a:t>
            </a:r>
            <a:r>
              <a:rPr b="1" lang="en" sz="1800">
                <a:solidFill>
                  <a:srgbClr val="202122"/>
                </a:solidFill>
                <a:highlight>
                  <a:schemeClr val="lt1"/>
                </a:highlight>
              </a:rPr>
              <a:t>→ maximize J(y) means maximize E {G(y)}</a:t>
            </a:r>
            <a:endParaRPr b="1"/>
          </a:p>
        </p:txBody>
      </p:sp>
      <p:sp>
        <p:nvSpPr>
          <p:cNvPr id="619" name="Google Shape;619;p103"/>
          <p:cNvSpPr txBox="1"/>
          <p:nvPr>
            <p:ph type="title"/>
          </p:nvPr>
        </p:nvSpPr>
        <p:spPr>
          <a:xfrm>
            <a:off x="377903" y="378000"/>
            <a:ext cx="8387700" cy="2769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2400"/>
              <a:t>Approximations of negentropy</a:t>
            </a:r>
            <a:endParaRPr sz="2400"/>
          </a:p>
        </p:txBody>
      </p:sp>
      <p:pic>
        <p:nvPicPr>
          <p:cNvPr id="620" name="Google Shape;620;p103"/>
          <p:cNvPicPr preferRelativeResize="0"/>
          <p:nvPr/>
        </p:nvPicPr>
        <p:blipFill>
          <a:blip r:embed="rId3">
            <a:alphaModFix/>
          </a:blip>
          <a:stretch>
            <a:fillRect/>
          </a:stretch>
        </p:blipFill>
        <p:spPr>
          <a:xfrm>
            <a:off x="3526600" y="1656775"/>
            <a:ext cx="2247325" cy="543579"/>
          </a:xfrm>
          <a:prstGeom prst="rect">
            <a:avLst/>
          </a:prstGeom>
          <a:noFill/>
          <a:ln>
            <a:noFill/>
          </a:ln>
        </p:spPr>
      </p:pic>
      <p:pic>
        <p:nvPicPr>
          <p:cNvPr id="621" name="Google Shape;621;p103"/>
          <p:cNvPicPr preferRelativeResize="0"/>
          <p:nvPr/>
        </p:nvPicPr>
        <p:blipFill>
          <a:blip r:embed="rId4">
            <a:alphaModFix/>
          </a:blip>
          <a:stretch>
            <a:fillRect/>
          </a:stretch>
        </p:blipFill>
        <p:spPr>
          <a:xfrm>
            <a:off x="3501300" y="2821575"/>
            <a:ext cx="2459725" cy="543575"/>
          </a:xfrm>
          <a:prstGeom prst="rect">
            <a:avLst/>
          </a:prstGeom>
          <a:noFill/>
          <a:ln>
            <a:noFill/>
          </a:ln>
        </p:spPr>
      </p:pic>
      <p:pic>
        <p:nvPicPr>
          <p:cNvPr id="622" name="Google Shape;622;p103"/>
          <p:cNvPicPr preferRelativeResize="0"/>
          <p:nvPr/>
        </p:nvPicPr>
        <p:blipFill>
          <a:blip r:embed="rId5">
            <a:alphaModFix/>
          </a:blip>
          <a:stretch>
            <a:fillRect/>
          </a:stretch>
        </p:blipFill>
        <p:spPr>
          <a:xfrm>
            <a:off x="3423038" y="3710425"/>
            <a:ext cx="2297930" cy="4510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6" name="Shape 626"/>
        <p:cNvGrpSpPr/>
        <p:nvPr/>
      </p:nvGrpSpPr>
      <p:grpSpPr>
        <a:xfrm>
          <a:off x="0" y="0"/>
          <a:ext cx="0" cy="0"/>
          <a:chOff x="0" y="0"/>
          <a:chExt cx="0" cy="0"/>
        </a:xfrm>
      </p:grpSpPr>
      <p:sp>
        <p:nvSpPr>
          <p:cNvPr id="627" name="Google Shape;627;p104"/>
          <p:cNvSpPr txBox="1"/>
          <p:nvPr>
            <p:ph idx="1" type="body"/>
          </p:nvPr>
        </p:nvSpPr>
        <p:spPr>
          <a:xfrm>
            <a:off x="454100" y="975725"/>
            <a:ext cx="8387700" cy="3488100"/>
          </a:xfrm>
          <a:prstGeom prst="rect">
            <a:avLst/>
          </a:prstGeom>
        </p:spPr>
        <p:txBody>
          <a:bodyPr anchorCtr="0" anchor="t" bIns="0" lIns="0" spcFirstLastPara="1" rIns="0" wrap="square" tIns="0">
            <a:noAutofit/>
          </a:bodyPr>
          <a:lstStyle/>
          <a:p>
            <a:pPr indent="-342900" lvl="0" marL="457200" rtl="0" algn="l">
              <a:spcBef>
                <a:spcPts val="1300"/>
              </a:spcBef>
              <a:spcAft>
                <a:spcPts val="0"/>
              </a:spcAft>
              <a:buSzPts val="1800"/>
              <a:buChar char="●"/>
            </a:pPr>
            <a:r>
              <a:rPr lang="en" sz="1800"/>
              <a:t>In particular, choosing G that does not grow too fast. The following choices of G have proved very useful:</a:t>
            </a:r>
            <a:endParaRPr sz="1800"/>
          </a:p>
          <a:p>
            <a:pPr indent="0" lvl="0" marL="457200" rtl="0" algn="l">
              <a:spcBef>
                <a:spcPts val="1300"/>
              </a:spcBef>
              <a:spcAft>
                <a:spcPts val="0"/>
              </a:spcAft>
              <a:buNone/>
            </a:pPr>
            <a:r>
              <a:t/>
            </a:r>
            <a:endParaRPr sz="1800"/>
          </a:p>
          <a:p>
            <a:pPr indent="0" lvl="0" marL="0" rtl="0" algn="l">
              <a:spcBef>
                <a:spcPts val="1300"/>
              </a:spcBef>
              <a:spcAft>
                <a:spcPts val="0"/>
              </a:spcAft>
              <a:buNone/>
            </a:pPr>
            <a:r>
              <a:rPr lang="en"/>
              <a:t>                                                                 </a:t>
            </a:r>
            <a:r>
              <a:rPr lang="en">
                <a:solidFill>
                  <a:srgbClr val="FF9900"/>
                </a:solidFill>
              </a:rPr>
              <a:t>(6)</a:t>
            </a:r>
            <a:endParaRPr>
              <a:solidFill>
                <a:srgbClr val="FF9900"/>
              </a:solidFill>
            </a:endParaRPr>
          </a:p>
          <a:p>
            <a:pPr indent="0" lvl="0" marL="0" rtl="0" algn="l">
              <a:spcBef>
                <a:spcPts val="1300"/>
              </a:spcBef>
              <a:spcAft>
                <a:spcPts val="0"/>
              </a:spcAft>
              <a:buNone/>
            </a:pPr>
            <a:r>
              <a:rPr lang="en" sz="1800"/>
              <a:t>       where 1≤ a1 ≤2 is some suitable constant.</a:t>
            </a:r>
            <a:r>
              <a:rPr lang="en"/>
              <a:t> </a:t>
            </a:r>
            <a:endParaRPr/>
          </a:p>
        </p:txBody>
      </p:sp>
      <p:sp>
        <p:nvSpPr>
          <p:cNvPr id="628" name="Google Shape;628;p104"/>
          <p:cNvSpPr txBox="1"/>
          <p:nvPr>
            <p:ph type="title"/>
          </p:nvPr>
        </p:nvSpPr>
        <p:spPr>
          <a:xfrm>
            <a:off x="377903" y="378000"/>
            <a:ext cx="8387700" cy="2769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2400"/>
              <a:t>Approximations of negentropy</a:t>
            </a:r>
            <a:endParaRPr sz="2400"/>
          </a:p>
        </p:txBody>
      </p:sp>
      <p:pic>
        <p:nvPicPr>
          <p:cNvPr id="629" name="Google Shape;629;p104"/>
          <p:cNvPicPr preferRelativeResize="0"/>
          <p:nvPr/>
        </p:nvPicPr>
        <p:blipFill>
          <a:blip r:embed="rId3">
            <a:alphaModFix/>
          </a:blip>
          <a:stretch>
            <a:fillRect/>
          </a:stretch>
        </p:blipFill>
        <p:spPr>
          <a:xfrm>
            <a:off x="765613" y="2013850"/>
            <a:ext cx="4238625" cy="762000"/>
          </a:xfrm>
          <a:prstGeom prst="rect">
            <a:avLst/>
          </a:prstGeom>
          <a:noFill/>
          <a:ln>
            <a:noFill/>
          </a:ln>
        </p:spPr>
      </p:pic>
      <p:pic>
        <p:nvPicPr>
          <p:cNvPr id="630" name="Google Shape;630;p104"/>
          <p:cNvPicPr preferRelativeResize="0"/>
          <p:nvPr/>
        </p:nvPicPr>
        <p:blipFill>
          <a:blip r:embed="rId4">
            <a:alphaModFix/>
          </a:blip>
          <a:stretch>
            <a:fillRect/>
          </a:stretch>
        </p:blipFill>
        <p:spPr>
          <a:xfrm>
            <a:off x="5361272" y="1838488"/>
            <a:ext cx="3542600" cy="17625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4" name="Shape 634"/>
        <p:cNvGrpSpPr/>
        <p:nvPr/>
      </p:nvGrpSpPr>
      <p:grpSpPr>
        <a:xfrm>
          <a:off x="0" y="0"/>
          <a:ext cx="0" cy="0"/>
          <a:chOff x="0" y="0"/>
          <a:chExt cx="0" cy="0"/>
        </a:xfrm>
      </p:grpSpPr>
      <p:sp>
        <p:nvSpPr>
          <p:cNvPr id="635" name="Google Shape;635;p105"/>
          <p:cNvSpPr txBox="1"/>
          <p:nvPr>
            <p:ph idx="1" type="body"/>
          </p:nvPr>
        </p:nvSpPr>
        <p:spPr>
          <a:xfrm>
            <a:off x="377900" y="899525"/>
            <a:ext cx="8387700" cy="3488100"/>
          </a:xfrm>
          <a:prstGeom prst="rect">
            <a:avLst/>
          </a:prstGeom>
        </p:spPr>
        <p:txBody>
          <a:bodyPr anchorCtr="0" anchor="t" bIns="0" lIns="0" spcFirstLastPara="1" rIns="0" wrap="square" tIns="0">
            <a:noAutofit/>
          </a:bodyPr>
          <a:lstStyle/>
          <a:p>
            <a:pPr indent="-342900" lvl="0" marL="457200" rtl="0" algn="l">
              <a:spcBef>
                <a:spcPts val="1300"/>
              </a:spcBef>
              <a:spcAft>
                <a:spcPts val="0"/>
              </a:spcAft>
              <a:buSzPts val="1800"/>
              <a:buChar char="●"/>
            </a:pPr>
            <a:r>
              <a:rPr lang="en" sz="1800"/>
              <a:t>Using the concept of differential entropy, we deﬁne the mutual information I between m (scalar) random variables y (equivalent to Kullback-Leibler divergence):</a:t>
            </a:r>
            <a:endParaRPr sz="1800"/>
          </a:p>
          <a:p>
            <a:pPr indent="0" lvl="0" marL="457200" rtl="0" algn="l">
              <a:spcBef>
                <a:spcPts val="1300"/>
              </a:spcBef>
              <a:spcAft>
                <a:spcPts val="0"/>
              </a:spcAft>
              <a:buNone/>
            </a:pPr>
            <a:r>
              <a:rPr lang="en" sz="1800"/>
              <a:t>                                                                                                  </a:t>
            </a:r>
            <a:r>
              <a:rPr lang="en" sz="1800">
                <a:solidFill>
                  <a:schemeClr val="accent1"/>
                </a:solidFill>
              </a:rPr>
              <a:t> (7)</a:t>
            </a:r>
            <a:endParaRPr sz="1800">
              <a:solidFill>
                <a:schemeClr val="accent1"/>
              </a:solidFill>
            </a:endParaRPr>
          </a:p>
          <a:p>
            <a:pPr indent="-342900" lvl="0" marL="457200" rtl="0" algn="l">
              <a:spcBef>
                <a:spcPts val="1300"/>
              </a:spcBef>
              <a:spcAft>
                <a:spcPts val="0"/>
              </a:spcAft>
              <a:buSzPts val="1800"/>
              <a:buChar char="●"/>
            </a:pPr>
            <a:r>
              <a:rPr lang="en" sz="1800"/>
              <a:t>Its value is always nonnegative, and zero if and only if the variables are statistically dependent. </a:t>
            </a:r>
            <a:endParaRPr sz="1800"/>
          </a:p>
          <a:p>
            <a:pPr indent="-342900" lvl="0" marL="457200" rtl="0" algn="l">
              <a:spcBef>
                <a:spcPts val="1300"/>
              </a:spcBef>
              <a:spcAft>
                <a:spcPts val="0"/>
              </a:spcAft>
              <a:buSzPts val="1800"/>
              <a:buChar char="●"/>
            </a:pPr>
            <a:r>
              <a:rPr lang="en" sz="1800"/>
              <a:t>                  </a:t>
            </a:r>
            <a:r>
              <a:rPr b="1" lang="en" sz="1800"/>
              <a:t>→ </a:t>
            </a:r>
            <a:r>
              <a:rPr lang="en" sz="1800"/>
              <a:t>                                                </a:t>
            </a:r>
            <a:r>
              <a:rPr lang="en" sz="1800">
                <a:solidFill>
                  <a:srgbClr val="FF9900"/>
                </a:solidFill>
              </a:rPr>
              <a:t>(8)</a:t>
            </a:r>
            <a:endParaRPr sz="1800"/>
          </a:p>
          <a:p>
            <a:pPr indent="0" lvl="0" marL="457200" rtl="0" algn="l">
              <a:spcBef>
                <a:spcPts val="1300"/>
              </a:spcBef>
              <a:spcAft>
                <a:spcPts val="0"/>
              </a:spcAft>
              <a:buNone/>
            </a:pPr>
            <a:r>
              <a:rPr b="1" lang="en" sz="1800"/>
              <a:t>→                                                                   </a:t>
            </a:r>
            <a:r>
              <a:rPr lang="en" sz="1800">
                <a:solidFill>
                  <a:srgbClr val="FF9900"/>
                </a:solidFill>
              </a:rPr>
              <a:t>(9)</a:t>
            </a:r>
            <a:endParaRPr sz="1800">
              <a:solidFill>
                <a:srgbClr val="FF9900"/>
              </a:solidFill>
            </a:endParaRPr>
          </a:p>
          <a:p>
            <a:pPr indent="0" lvl="0" marL="0" rtl="0" algn="l">
              <a:spcBef>
                <a:spcPts val="1300"/>
              </a:spcBef>
              <a:spcAft>
                <a:spcPts val="0"/>
              </a:spcAft>
              <a:buNone/>
            </a:pPr>
            <a:r>
              <a:rPr lang="en" sz="1800"/>
              <a:t>        </a:t>
            </a:r>
            <a:endParaRPr sz="1800"/>
          </a:p>
          <a:p>
            <a:pPr indent="0" lvl="0" marL="0" rtl="0" algn="l">
              <a:spcBef>
                <a:spcPts val="1300"/>
              </a:spcBef>
              <a:spcAft>
                <a:spcPts val="0"/>
              </a:spcAft>
              <a:buNone/>
            </a:pPr>
            <a:r>
              <a:t/>
            </a:r>
            <a:endParaRPr sz="1800"/>
          </a:p>
          <a:p>
            <a:pPr indent="0" lvl="0" marL="457200" rtl="0" algn="l">
              <a:spcBef>
                <a:spcPts val="1300"/>
              </a:spcBef>
              <a:spcAft>
                <a:spcPts val="0"/>
              </a:spcAft>
              <a:buNone/>
            </a:pPr>
            <a:r>
              <a:t/>
            </a:r>
            <a:endParaRPr sz="1800"/>
          </a:p>
          <a:p>
            <a:pPr indent="0" lvl="0" marL="0" rtl="0" algn="l">
              <a:spcBef>
                <a:spcPts val="1300"/>
              </a:spcBef>
              <a:spcAft>
                <a:spcPts val="0"/>
              </a:spcAft>
              <a:buNone/>
            </a:pPr>
            <a:r>
              <a:t/>
            </a:r>
            <a:endParaRPr/>
          </a:p>
          <a:p>
            <a:pPr indent="0" lvl="0" marL="0" rtl="0" algn="l">
              <a:spcBef>
                <a:spcPts val="1300"/>
              </a:spcBef>
              <a:spcAft>
                <a:spcPts val="0"/>
              </a:spcAft>
              <a:buNone/>
            </a:pPr>
            <a:r>
              <a:rPr lang="en" sz="1800"/>
              <a:t>       </a:t>
            </a:r>
            <a:endParaRPr/>
          </a:p>
        </p:txBody>
      </p:sp>
      <p:sp>
        <p:nvSpPr>
          <p:cNvPr id="636" name="Google Shape;636;p105"/>
          <p:cNvSpPr txBox="1"/>
          <p:nvPr>
            <p:ph type="title"/>
          </p:nvPr>
        </p:nvSpPr>
        <p:spPr>
          <a:xfrm>
            <a:off x="377903" y="378000"/>
            <a:ext cx="8387700" cy="2769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2400"/>
              <a:t>Minimization of Mutual Information</a:t>
            </a:r>
            <a:endParaRPr sz="2400"/>
          </a:p>
        </p:txBody>
      </p:sp>
      <p:pic>
        <p:nvPicPr>
          <p:cNvPr id="637" name="Google Shape;637;p105"/>
          <p:cNvPicPr preferRelativeResize="0"/>
          <p:nvPr/>
        </p:nvPicPr>
        <p:blipFill>
          <a:blip r:embed="rId3">
            <a:alphaModFix/>
          </a:blip>
          <a:stretch>
            <a:fillRect/>
          </a:stretch>
        </p:blipFill>
        <p:spPr>
          <a:xfrm>
            <a:off x="1173975" y="3520650"/>
            <a:ext cx="4113526" cy="569650"/>
          </a:xfrm>
          <a:prstGeom prst="rect">
            <a:avLst/>
          </a:prstGeom>
          <a:noFill/>
          <a:ln>
            <a:noFill/>
          </a:ln>
        </p:spPr>
      </p:pic>
      <p:pic>
        <p:nvPicPr>
          <p:cNvPr id="638" name="Google Shape;638;p105"/>
          <p:cNvPicPr preferRelativeResize="0"/>
          <p:nvPr/>
        </p:nvPicPr>
        <p:blipFill>
          <a:blip r:embed="rId4">
            <a:alphaModFix/>
          </a:blip>
          <a:stretch>
            <a:fillRect/>
          </a:stretch>
        </p:blipFill>
        <p:spPr>
          <a:xfrm>
            <a:off x="829875" y="3225025"/>
            <a:ext cx="1212608" cy="276900"/>
          </a:xfrm>
          <a:prstGeom prst="rect">
            <a:avLst/>
          </a:prstGeom>
          <a:noFill/>
          <a:ln>
            <a:noFill/>
          </a:ln>
        </p:spPr>
      </p:pic>
      <p:pic>
        <p:nvPicPr>
          <p:cNvPr id="639" name="Google Shape;639;p105"/>
          <p:cNvPicPr preferRelativeResize="0"/>
          <p:nvPr/>
        </p:nvPicPr>
        <p:blipFill>
          <a:blip r:embed="rId5">
            <a:alphaModFix/>
          </a:blip>
          <a:stretch>
            <a:fillRect/>
          </a:stretch>
        </p:blipFill>
        <p:spPr>
          <a:xfrm>
            <a:off x="2350825" y="3225025"/>
            <a:ext cx="2255195" cy="295625"/>
          </a:xfrm>
          <a:prstGeom prst="rect">
            <a:avLst/>
          </a:prstGeom>
          <a:noFill/>
          <a:ln>
            <a:noFill/>
          </a:ln>
        </p:spPr>
      </p:pic>
      <p:pic>
        <p:nvPicPr>
          <p:cNvPr id="640" name="Google Shape;640;p105"/>
          <p:cNvPicPr preferRelativeResize="0"/>
          <p:nvPr/>
        </p:nvPicPr>
        <p:blipFill>
          <a:blip r:embed="rId6">
            <a:alphaModFix/>
          </a:blip>
          <a:stretch>
            <a:fillRect/>
          </a:stretch>
        </p:blipFill>
        <p:spPr>
          <a:xfrm>
            <a:off x="3216925" y="1769800"/>
            <a:ext cx="3030775" cy="635950"/>
          </a:xfrm>
          <a:prstGeom prst="rect">
            <a:avLst/>
          </a:prstGeom>
          <a:noFill/>
          <a:ln>
            <a:noFill/>
          </a:ln>
        </p:spPr>
      </p:pic>
      <p:pic>
        <p:nvPicPr>
          <p:cNvPr id="641" name="Google Shape;641;p105"/>
          <p:cNvPicPr preferRelativeResize="0"/>
          <p:nvPr/>
        </p:nvPicPr>
        <p:blipFill>
          <a:blip r:embed="rId7">
            <a:alphaModFix/>
          </a:blip>
          <a:stretch>
            <a:fillRect/>
          </a:stretch>
        </p:blipFill>
        <p:spPr>
          <a:xfrm>
            <a:off x="5972163" y="2867263"/>
            <a:ext cx="3171825" cy="18764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5" name="Shape 645"/>
        <p:cNvGrpSpPr/>
        <p:nvPr/>
      </p:nvGrpSpPr>
      <p:grpSpPr>
        <a:xfrm>
          <a:off x="0" y="0"/>
          <a:ext cx="0" cy="0"/>
          <a:chOff x="0" y="0"/>
          <a:chExt cx="0" cy="0"/>
        </a:xfrm>
      </p:grpSpPr>
      <p:sp>
        <p:nvSpPr>
          <p:cNvPr id="646" name="Google Shape;646;p106"/>
          <p:cNvSpPr txBox="1"/>
          <p:nvPr>
            <p:ph idx="1" type="body"/>
          </p:nvPr>
        </p:nvSpPr>
        <p:spPr>
          <a:xfrm>
            <a:off x="377900" y="899525"/>
            <a:ext cx="8387700" cy="4128600"/>
          </a:xfrm>
          <a:prstGeom prst="rect">
            <a:avLst/>
          </a:prstGeom>
        </p:spPr>
        <p:txBody>
          <a:bodyPr anchorCtr="0" anchor="t" bIns="0" lIns="0" spcFirstLastPara="1" rIns="0" wrap="square" tIns="0">
            <a:noAutofit/>
          </a:bodyPr>
          <a:lstStyle/>
          <a:p>
            <a:pPr indent="-342900" lvl="0" marL="457200" rtl="0" algn="l">
              <a:spcBef>
                <a:spcPts val="1300"/>
              </a:spcBef>
              <a:spcAft>
                <a:spcPts val="0"/>
              </a:spcAft>
              <a:buSzPts val="1800"/>
              <a:buChar char="●"/>
            </a:pPr>
            <a:r>
              <a:rPr lang="en" sz="1800"/>
              <a:t>The fundamental relation between entropy and negentropy is:</a:t>
            </a:r>
            <a:endParaRPr sz="1800"/>
          </a:p>
          <a:p>
            <a:pPr indent="0" lvl="0" marL="457200" rtl="0" algn="l">
              <a:spcBef>
                <a:spcPts val="1300"/>
              </a:spcBef>
              <a:spcAft>
                <a:spcPts val="0"/>
              </a:spcAft>
              <a:buNone/>
            </a:pPr>
            <a:r>
              <a:rPr lang="en" sz="1800">
                <a:solidFill>
                  <a:srgbClr val="FF9900"/>
                </a:solidFill>
              </a:rPr>
              <a:t>                                                                                                       (10)</a:t>
            </a:r>
            <a:endParaRPr sz="1800">
              <a:solidFill>
                <a:srgbClr val="FF9900"/>
              </a:solidFill>
            </a:endParaRPr>
          </a:p>
          <a:p>
            <a:pPr indent="0" lvl="0" marL="457200" rtl="0" algn="l">
              <a:spcBef>
                <a:spcPts val="1300"/>
              </a:spcBef>
              <a:spcAft>
                <a:spcPts val="0"/>
              </a:spcAft>
              <a:buNone/>
            </a:pPr>
            <a:r>
              <a:t/>
            </a:r>
            <a:endParaRPr sz="1800"/>
          </a:p>
          <a:p>
            <a:pPr indent="0" lvl="0" marL="457200" rtl="0" algn="l">
              <a:spcBef>
                <a:spcPts val="1300"/>
              </a:spcBef>
              <a:spcAft>
                <a:spcPts val="0"/>
              </a:spcAft>
              <a:buNone/>
            </a:pPr>
            <a:r>
              <a:rPr lang="en" sz="1800"/>
              <a:t>where C: constant, not dependent on W</a:t>
            </a:r>
            <a:endParaRPr sz="1800"/>
          </a:p>
          <a:p>
            <a:pPr indent="0" lvl="0" marL="457200" rtl="0" algn="l">
              <a:spcBef>
                <a:spcPts val="1300"/>
              </a:spcBef>
              <a:spcAft>
                <a:spcPts val="0"/>
              </a:spcAft>
              <a:buNone/>
            </a:pPr>
            <a:r>
              <a:rPr lang="en" sz="1800"/>
              <a:t>→ </a:t>
            </a:r>
            <a:r>
              <a:rPr b="1" lang="en" sz="1800"/>
              <a:t>minimize mutual information (I) means maximize negentropy</a:t>
            </a:r>
            <a:endParaRPr b="1" sz="1800"/>
          </a:p>
          <a:p>
            <a:pPr indent="0" lvl="0" marL="0" rtl="0" algn="l">
              <a:spcBef>
                <a:spcPts val="1300"/>
              </a:spcBef>
              <a:spcAft>
                <a:spcPts val="0"/>
              </a:spcAft>
              <a:buNone/>
            </a:pPr>
            <a:r>
              <a:t/>
            </a:r>
            <a:endParaRPr sz="1800"/>
          </a:p>
          <a:p>
            <a:pPr indent="0" lvl="0" marL="457200" rtl="0" algn="l">
              <a:spcBef>
                <a:spcPts val="1300"/>
              </a:spcBef>
              <a:spcAft>
                <a:spcPts val="0"/>
              </a:spcAft>
              <a:buNone/>
            </a:pPr>
            <a:r>
              <a:t/>
            </a:r>
            <a:endParaRPr sz="1800"/>
          </a:p>
          <a:p>
            <a:pPr indent="0" lvl="0" marL="0" rtl="0" algn="l">
              <a:spcBef>
                <a:spcPts val="1300"/>
              </a:spcBef>
              <a:spcAft>
                <a:spcPts val="0"/>
              </a:spcAft>
              <a:buNone/>
            </a:pPr>
            <a:r>
              <a:t/>
            </a:r>
            <a:endParaRPr/>
          </a:p>
          <a:p>
            <a:pPr indent="0" lvl="0" marL="0" rtl="0" algn="l">
              <a:spcBef>
                <a:spcPts val="1300"/>
              </a:spcBef>
              <a:spcAft>
                <a:spcPts val="0"/>
              </a:spcAft>
              <a:buNone/>
            </a:pPr>
            <a:r>
              <a:rPr lang="en" sz="1800"/>
              <a:t>       </a:t>
            </a:r>
            <a:endParaRPr/>
          </a:p>
        </p:txBody>
      </p:sp>
      <p:sp>
        <p:nvSpPr>
          <p:cNvPr id="647" name="Google Shape;647;p106"/>
          <p:cNvSpPr txBox="1"/>
          <p:nvPr>
            <p:ph type="title"/>
          </p:nvPr>
        </p:nvSpPr>
        <p:spPr>
          <a:xfrm>
            <a:off x="377903" y="378000"/>
            <a:ext cx="8387700" cy="2769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2400"/>
              <a:t>Minimization of Mutual Information</a:t>
            </a:r>
            <a:endParaRPr sz="2400"/>
          </a:p>
        </p:txBody>
      </p:sp>
      <p:pic>
        <p:nvPicPr>
          <p:cNvPr id="648" name="Google Shape;648;p106"/>
          <p:cNvPicPr preferRelativeResize="0"/>
          <p:nvPr/>
        </p:nvPicPr>
        <p:blipFill>
          <a:blip r:embed="rId3">
            <a:alphaModFix/>
          </a:blip>
          <a:stretch>
            <a:fillRect/>
          </a:stretch>
        </p:blipFill>
        <p:spPr>
          <a:xfrm>
            <a:off x="3122349" y="1405325"/>
            <a:ext cx="3377875" cy="719125"/>
          </a:xfrm>
          <a:prstGeom prst="rect">
            <a:avLst/>
          </a:prstGeom>
          <a:noFill/>
          <a:ln>
            <a:noFill/>
          </a:ln>
        </p:spPr>
      </p:pic>
      <p:pic>
        <p:nvPicPr>
          <p:cNvPr id="649" name="Google Shape;649;p106"/>
          <p:cNvPicPr preferRelativeResize="0"/>
          <p:nvPr/>
        </p:nvPicPr>
        <p:blipFill>
          <a:blip r:embed="rId4">
            <a:alphaModFix/>
          </a:blip>
          <a:stretch>
            <a:fillRect/>
          </a:stretch>
        </p:blipFill>
        <p:spPr>
          <a:xfrm>
            <a:off x="7819697" y="2747297"/>
            <a:ext cx="565175" cy="4330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3" name="Shape 653"/>
        <p:cNvGrpSpPr/>
        <p:nvPr/>
      </p:nvGrpSpPr>
      <p:grpSpPr>
        <a:xfrm>
          <a:off x="0" y="0"/>
          <a:ext cx="0" cy="0"/>
          <a:chOff x="0" y="0"/>
          <a:chExt cx="0" cy="0"/>
        </a:xfrm>
      </p:grpSpPr>
      <p:sp>
        <p:nvSpPr>
          <p:cNvPr id="654" name="Google Shape;654;p107"/>
          <p:cNvSpPr txBox="1"/>
          <p:nvPr>
            <p:ph idx="1" type="body"/>
          </p:nvPr>
        </p:nvSpPr>
        <p:spPr>
          <a:xfrm>
            <a:off x="377900" y="899525"/>
            <a:ext cx="8387700" cy="4128600"/>
          </a:xfrm>
          <a:prstGeom prst="rect">
            <a:avLst/>
          </a:prstGeom>
        </p:spPr>
        <p:txBody>
          <a:bodyPr anchorCtr="0" anchor="t" bIns="0" lIns="0" spcFirstLastPara="1" rIns="0" wrap="square" tIns="0">
            <a:noAutofit/>
          </a:bodyPr>
          <a:lstStyle/>
          <a:p>
            <a:pPr indent="-342900" lvl="0" marL="457200" rtl="0" algn="l">
              <a:spcBef>
                <a:spcPts val="1300"/>
              </a:spcBef>
              <a:spcAft>
                <a:spcPts val="0"/>
              </a:spcAft>
              <a:buSzPts val="1800"/>
              <a:buChar char="●"/>
            </a:pPr>
            <a:r>
              <a:rPr lang="en" sz="1800">
                <a:solidFill>
                  <a:srgbClr val="202122"/>
                </a:solidFill>
                <a:highlight>
                  <a:schemeClr val="lt1"/>
                </a:highlight>
              </a:rPr>
              <a:t>The objective is to find an unmixing matrix W that yields extracted signals  with a joint pdf as similar as possible to the joint pdf p(i) of the unknown source signals s.</a:t>
            </a:r>
            <a:r>
              <a:rPr lang="en" sz="1800"/>
              <a:t> </a:t>
            </a:r>
            <a:endParaRPr sz="1800"/>
          </a:p>
          <a:p>
            <a:pPr indent="0" lvl="0" marL="457200" rtl="0" algn="l">
              <a:spcBef>
                <a:spcPts val="1300"/>
              </a:spcBef>
              <a:spcAft>
                <a:spcPts val="0"/>
              </a:spcAft>
              <a:buNone/>
            </a:pPr>
            <a:r>
              <a:rPr lang="en" sz="1800"/>
              <a:t>                   →                                                                                   </a:t>
            </a:r>
            <a:r>
              <a:rPr lang="en" sz="1800">
                <a:solidFill>
                  <a:srgbClr val="FF9900"/>
                </a:solidFill>
              </a:rPr>
              <a:t>(11)</a:t>
            </a:r>
            <a:endParaRPr sz="1800">
              <a:solidFill>
                <a:srgbClr val="FF9900"/>
              </a:solidFill>
            </a:endParaRPr>
          </a:p>
          <a:p>
            <a:pPr indent="-342900" lvl="0" marL="457200" rtl="0" algn="l">
              <a:spcBef>
                <a:spcPts val="1300"/>
              </a:spcBef>
              <a:spcAft>
                <a:spcPts val="0"/>
              </a:spcAft>
              <a:buSzPts val="1800"/>
              <a:buChar char="●"/>
            </a:pPr>
            <a:r>
              <a:rPr lang="en" sz="1800"/>
              <a:t>Given T observations of X, the log likelihood of W denoted </a:t>
            </a:r>
            <a:r>
              <a:rPr lang="en" sz="1800">
                <a:solidFill>
                  <a:srgbClr val="202122"/>
                </a:solidFill>
                <a:highlight>
                  <a:schemeClr val="lt1"/>
                </a:highlight>
              </a:rPr>
              <a:t>(Pham et al., 1992)</a:t>
            </a:r>
            <a:r>
              <a:rPr lang="en" sz="1800"/>
              <a:t>:</a:t>
            </a:r>
            <a:endParaRPr sz="1800"/>
          </a:p>
          <a:p>
            <a:pPr indent="0" lvl="0" marL="914400" rtl="0" algn="l">
              <a:spcBef>
                <a:spcPts val="1300"/>
              </a:spcBef>
              <a:spcAft>
                <a:spcPts val="0"/>
              </a:spcAft>
              <a:buNone/>
            </a:pPr>
            <a:r>
              <a:rPr lang="en" sz="1800"/>
              <a:t>                                   →                                                            </a:t>
            </a:r>
            <a:r>
              <a:rPr lang="en" sz="1800">
                <a:solidFill>
                  <a:srgbClr val="FF9900"/>
                </a:solidFill>
              </a:rPr>
              <a:t>(12)  </a:t>
            </a:r>
            <a:r>
              <a:rPr lang="en" sz="1800"/>
              <a:t>       </a:t>
            </a:r>
            <a:endParaRPr sz="1800"/>
          </a:p>
          <a:p>
            <a:pPr indent="0" lvl="0" marL="0" rtl="0" algn="l">
              <a:spcBef>
                <a:spcPts val="1300"/>
              </a:spcBef>
              <a:spcAft>
                <a:spcPts val="0"/>
              </a:spcAft>
              <a:buNone/>
            </a:pPr>
            <a:r>
              <a:rPr lang="en" sz="1800"/>
              <a:t>       </a:t>
            </a:r>
            <a:endParaRPr sz="1800"/>
          </a:p>
          <a:p>
            <a:pPr indent="0" lvl="0" marL="0" rtl="0" algn="l">
              <a:spcBef>
                <a:spcPts val="1300"/>
              </a:spcBef>
              <a:spcAft>
                <a:spcPts val="0"/>
              </a:spcAft>
              <a:buNone/>
            </a:pPr>
            <a:r>
              <a:rPr lang="en" sz="1800"/>
              <a:t>       </a:t>
            </a:r>
            <a:r>
              <a:rPr lang="en" sz="1800"/>
              <a:t> → </a:t>
            </a:r>
            <a:r>
              <a:rPr b="1" lang="en" sz="1050"/>
              <a:t> </a:t>
            </a:r>
            <a:r>
              <a:rPr b="1" lang="en" sz="1800"/>
              <a:t>Matrix W maximize the function is the maximum likelihood estimation</a:t>
            </a:r>
            <a:endParaRPr b="1" sz="1800"/>
          </a:p>
          <a:p>
            <a:pPr indent="0" lvl="0" marL="0" rtl="0" algn="l">
              <a:spcBef>
                <a:spcPts val="1300"/>
              </a:spcBef>
              <a:spcAft>
                <a:spcPts val="0"/>
              </a:spcAft>
              <a:buNone/>
            </a:pPr>
            <a:r>
              <a:t/>
            </a:r>
            <a:endParaRPr b="1" sz="1800"/>
          </a:p>
        </p:txBody>
      </p:sp>
      <p:sp>
        <p:nvSpPr>
          <p:cNvPr id="655" name="Google Shape;655;p107"/>
          <p:cNvSpPr txBox="1"/>
          <p:nvPr>
            <p:ph type="title"/>
          </p:nvPr>
        </p:nvSpPr>
        <p:spPr>
          <a:xfrm>
            <a:off x="377903" y="378000"/>
            <a:ext cx="8387700" cy="276900"/>
          </a:xfrm>
          <a:prstGeom prst="rect">
            <a:avLst/>
          </a:prstGeom>
        </p:spPr>
        <p:txBody>
          <a:bodyPr anchorCtr="0" anchor="t" bIns="0" lIns="0" spcFirstLastPara="1" rIns="0" wrap="square" tIns="0">
            <a:noAutofit/>
          </a:bodyPr>
          <a:lstStyle/>
          <a:p>
            <a:pPr indent="0" lvl="0" marL="0" rtl="0" algn="l">
              <a:spcBef>
                <a:spcPts val="0"/>
              </a:spcBef>
              <a:spcAft>
                <a:spcPts val="0"/>
              </a:spcAft>
              <a:buClr>
                <a:schemeClr val="dk1"/>
              </a:buClr>
              <a:buSzPts val="1100"/>
              <a:buFont typeface="Arial"/>
              <a:buNone/>
            </a:pPr>
            <a:r>
              <a:rPr lang="en" sz="2400"/>
              <a:t>Maximum Likelihood Estimation in ICA</a:t>
            </a:r>
            <a:endParaRPr sz="2400"/>
          </a:p>
          <a:p>
            <a:pPr indent="0" lvl="0" marL="0" rtl="0" algn="l">
              <a:spcBef>
                <a:spcPts val="0"/>
              </a:spcBef>
              <a:spcAft>
                <a:spcPts val="0"/>
              </a:spcAft>
              <a:buNone/>
            </a:pPr>
            <a:r>
              <a:t/>
            </a:r>
            <a:endParaRPr sz="2400"/>
          </a:p>
        </p:txBody>
      </p:sp>
      <p:pic>
        <p:nvPicPr>
          <p:cNvPr id="656" name="Google Shape;656;p107"/>
          <p:cNvPicPr preferRelativeResize="0"/>
          <p:nvPr/>
        </p:nvPicPr>
        <p:blipFill>
          <a:blip r:embed="rId3">
            <a:alphaModFix/>
          </a:blip>
          <a:stretch>
            <a:fillRect/>
          </a:stretch>
        </p:blipFill>
        <p:spPr>
          <a:xfrm>
            <a:off x="1463800" y="2077750"/>
            <a:ext cx="491750" cy="211950"/>
          </a:xfrm>
          <a:prstGeom prst="rect">
            <a:avLst/>
          </a:prstGeom>
          <a:noFill/>
          <a:ln>
            <a:noFill/>
          </a:ln>
        </p:spPr>
      </p:pic>
      <p:pic>
        <p:nvPicPr>
          <p:cNvPr id="657" name="Google Shape;657;p107"/>
          <p:cNvPicPr preferRelativeResize="0"/>
          <p:nvPr/>
        </p:nvPicPr>
        <p:blipFill>
          <a:blip r:embed="rId4">
            <a:alphaModFix/>
          </a:blip>
          <a:stretch>
            <a:fillRect/>
          </a:stretch>
        </p:blipFill>
        <p:spPr>
          <a:xfrm>
            <a:off x="2448800" y="1951326"/>
            <a:ext cx="3703325" cy="555850"/>
          </a:xfrm>
          <a:prstGeom prst="rect">
            <a:avLst/>
          </a:prstGeom>
          <a:noFill/>
          <a:ln>
            <a:noFill/>
          </a:ln>
        </p:spPr>
      </p:pic>
      <p:pic>
        <p:nvPicPr>
          <p:cNvPr id="658" name="Google Shape;658;p107"/>
          <p:cNvPicPr preferRelativeResize="0"/>
          <p:nvPr/>
        </p:nvPicPr>
        <p:blipFill>
          <a:blip r:embed="rId5">
            <a:alphaModFix/>
          </a:blip>
          <a:stretch>
            <a:fillRect/>
          </a:stretch>
        </p:blipFill>
        <p:spPr>
          <a:xfrm>
            <a:off x="1125446" y="3057963"/>
            <a:ext cx="2291337" cy="555850"/>
          </a:xfrm>
          <a:prstGeom prst="rect">
            <a:avLst/>
          </a:prstGeom>
          <a:noFill/>
          <a:ln>
            <a:noFill/>
          </a:ln>
        </p:spPr>
      </p:pic>
      <p:pic>
        <p:nvPicPr>
          <p:cNvPr id="659" name="Google Shape;659;p107"/>
          <p:cNvPicPr preferRelativeResize="0"/>
          <p:nvPr/>
        </p:nvPicPr>
        <p:blipFill>
          <a:blip r:embed="rId6">
            <a:alphaModFix/>
          </a:blip>
          <a:stretch>
            <a:fillRect/>
          </a:stretch>
        </p:blipFill>
        <p:spPr>
          <a:xfrm>
            <a:off x="3952325" y="3016135"/>
            <a:ext cx="3587221" cy="639525"/>
          </a:xfrm>
          <a:prstGeom prst="rect">
            <a:avLst/>
          </a:prstGeom>
          <a:noFill/>
          <a:ln>
            <a:noFill/>
          </a:ln>
        </p:spPr>
      </p:pic>
      <p:pic>
        <p:nvPicPr>
          <p:cNvPr id="660" name="Google Shape;660;p107"/>
          <p:cNvPicPr preferRelativeResize="0"/>
          <p:nvPr/>
        </p:nvPicPr>
        <p:blipFill>
          <a:blip r:embed="rId7">
            <a:alphaModFix/>
          </a:blip>
          <a:stretch>
            <a:fillRect/>
          </a:stretch>
        </p:blipFill>
        <p:spPr>
          <a:xfrm>
            <a:off x="8319776" y="1034475"/>
            <a:ext cx="756875" cy="2769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4" name="Shape 664"/>
        <p:cNvGrpSpPr/>
        <p:nvPr/>
      </p:nvGrpSpPr>
      <p:grpSpPr>
        <a:xfrm>
          <a:off x="0" y="0"/>
          <a:ext cx="0" cy="0"/>
          <a:chOff x="0" y="0"/>
          <a:chExt cx="0" cy="0"/>
        </a:xfrm>
      </p:grpSpPr>
      <p:sp>
        <p:nvSpPr>
          <p:cNvPr id="665" name="Google Shape;665;p108"/>
          <p:cNvSpPr txBox="1"/>
          <p:nvPr>
            <p:ph idx="1" type="body"/>
          </p:nvPr>
        </p:nvSpPr>
        <p:spPr>
          <a:xfrm>
            <a:off x="378150" y="899513"/>
            <a:ext cx="8387700" cy="3488100"/>
          </a:xfrm>
          <a:prstGeom prst="rect">
            <a:avLst/>
          </a:prstGeom>
        </p:spPr>
        <p:txBody>
          <a:bodyPr anchorCtr="0" anchor="t" bIns="0" lIns="0" spcFirstLastPara="1" rIns="0" wrap="square" tIns="0">
            <a:noAutofit/>
          </a:bodyPr>
          <a:lstStyle/>
          <a:p>
            <a:pPr indent="-342900" lvl="0" marL="457200" rtl="0" algn="l">
              <a:spcBef>
                <a:spcPts val="1300"/>
              </a:spcBef>
              <a:spcAft>
                <a:spcPts val="0"/>
              </a:spcAft>
              <a:buSzPts val="1800"/>
              <a:buChar char="●"/>
            </a:pPr>
            <a:r>
              <a:rPr lang="en" sz="1800"/>
              <a:t>T</a:t>
            </a:r>
            <a:r>
              <a:rPr lang="en" sz="1800"/>
              <a:t>he log likelihood formula can be simplified:</a:t>
            </a:r>
            <a:endParaRPr sz="1800"/>
          </a:p>
          <a:p>
            <a:pPr indent="0" lvl="0" marL="457200" rtl="0" algn="l">
              <a:spcBef>
                <a:spcPts val="1300"/>
              </a:spcBef>
              <a:spcAft>
                <a:spcPts val="0"/>
              </a:spcAft>
              <a:buNone/>
            </a:pPr>
            <a:r>
              <a:rPr lang="en" sz="1800"/>
              <a:t>                                                                                                               </a:t>
            </a:r>
            <a:r>
              <a:rPr lang="en" sz="1800">
                <a:solidFill>
                  <a:srgbClr val="FF9900"/>
                </a:solidFill>
              </a:rPr>
              <a:t>  (14)</a:t>
            </a:r>
            <a:endParaRPr sz="1800">
              <a:solidFill>
                <a:srgbClr val="FF9900"/>
              </a:solidFill>
            </a:endParaRPr>
          </a:p>
          <a:p>
            <a:pPr indent="0" lvl="0" marL="457200" rtl="0" algn="l">
              <a:spcBef>
                <a:spcPts val="1300"/>
              </a:spcBef>
              <a:spcAft>
                <a:spcPts val="0"/>
              </a:spcAft>
              <a:buNone/>
            </a:pPr>
            <a:r>
              <a:t/>
            </a:r>
            <a:endParaRPr sz="1800"/>
          </a:p>
          <a:p>
            <a:pPr indent="-342900" lvl="0" marL="457200" rtl="0" algn="l">
              <a:spcBef>
                <a:spcPts val="1300"/>
              </a:spcBef>
              <a:spcAft>
                <a:spcPts val="0"/>
              </a:spcAft>
              <a:buSzPts val="1800"/>
              <a:buChar char="●"/>
            </a:pPr>
            <a:r>
              <a:rPr lang="en" sz="1800"/>
              <a:t>T</a:t>
            </a:r>
            <a:r>
              <a:rPr lang="en"/>
              <a:t>he first term                                                                                 </a:t>
            </a:r>
            <a:r>
              <a:rPr lang="en">
                <a:solidFill>
                  <a:srgbClr val="FF9900"/>
                </a:solidFill>
              </a:rPr>
              <a:t>(15)</a:t>
            </a:r>
            <a:endParaRPr>
              <a:solidFill>
                <a:srgbClr val="FF9900"/>
              </a:solidFill>
            </a:endParaRPr>
          </a:p>
          <a:p>
            <a:pPr indent="0" lvl="0" marL="457200" rtl="0" algn="l">
              <a:spcBef>
                <a:spcPts val="1300"/>
              </a:spcBef>
              <a:spcAft>
                <a:spcPts val="0"/>
              </a:spcAft>
              <a:buNone/>
            </a:pPr>
            <a:r>
              <a:rPr lang="en"/>
              <a:t>→ the likelihood and mutual information are approximately equal, differ with sign and additive constant.</a:t>
            </a:r>
            <a:endParaRPr/>
          </a:p>
          <a:p>
            <a:pPr indent="0" lvl="0" marL="457200" rtl="0" algn="l">
              <a:spcBef>
                <a:spcPts val="1300"/>
              </a:spcBef>
              <a:spcAft>
                <a:spcPts val="0"/>
              </a:spcAft>
              <a:buNone/>
            </a:pPr>
            <a:r>
              <a:t/>
            </a:r>
            <a:endParaRPr/>
          </a:p>
          <a:p>
            <a:pPr indent="0" lvl="0" marL="0" rtl="0" algn="l">
              <a:spcBef>
                <a:spcPts val="1300"/>
              </a:spcBef>
              <a:spcAft>
                <a:spcPts val="0"/>
              </a:spcAft>
              <a:buNone/>
            </a:pPr>
            <a:r>
              <a:t/>
            </a:r>
            <a:endParaRPr/>
          </a:p>
          <a:p>
            <a:pPr indent="0" lvl="0" marL="0" rtl="0" algn="l">
              <a:spcBef>
                <a:spcPts val="1300"/>
              </a:spcBef>
              <a:spcAft>
                <a:spcPts val="0"/>
              </a:spcAft>
              <a:buNone/>
            </a:pPr>
            <a:r>
              <a:t/>
            </a:r>
            <a:endParaRPr/>
          </a:p>
        </p:txBody>
      </p:sp>
      <p:sp>
        <p:nvSpPr>
          <p:cNvPr id="666" name="Google Shape;666;p108"/>
          <p:cNvSpPr txBox="1"/>
          <p:nvPr>
            <p:ph type="title"/>
          </p:nvPr>
        </p:nvSpPr>
        <p:spPr>
          <a:xfrm>
            <a:off x="377903" y="378000"/>
            <a:ext cx="8387700" cy="276900"/>
          </a:xfrm>
          <a:prstGeom prst="rect">
            <a:avLst/>
          </a:prstGeom>
        </p:spPr>
        <p:txBody>
          <a:bodyPr anchorCtr="0" anchor="t" bIns="0" lIns="0" spcFirstLastPara="1" rIns="0" wrap="square" tIns="0">
            <a:noAutofit/>
          </a:bodyPr>
          <a:lstStyle/>
          <a:p>
            <a:pPr indent="0" lvl="0" marL="0" rtl="0" algn="l">
              <a:spcBef>
                <a:spcPts val="0"/>
              </a:spcBef>
              <a:spcAft>
                <a:spcPts val="0"/>
              </a:spcAft>
              <a:buClr>
                <a:schemeClr val="dk1"/>
              </a:buClr>
              <a:buSzPts val="1100"/>
              <a:buFont typeface="Arial"/>
              <a:buNone/>
            </a:pPr>
            <a:r>
              <a:rPr lang="en" sz="2400"/>
              <a:t>Connection to Mutual Information</a:t>
            </a:r>
            <a:endParaRPr sz="2400"/>
          </a:p>
        </p:txBody>
      </p:sp>
      <p:pic>
        <p:nvPicPr>
          <p:cNvPr id="667" name="Google Shape;667;p108"/>
          <p:cNvPicPr preferRelativeResize="0"/>
          <p:nvPr/>
        </p:nvPicPr>
        <p:blipFill>
          <a:blip r:embed="rId3">
            <a:alphaModFix/>
          </a:blip>
          <a:stretch>
            <a:fillRect/>
          </a:stretch>
        </p:blipFill>
        <p:spPr>
          <a:xfrm>
            <a:off x="2745547" y="1418097"/>
            <a:ext cx="3652900" cy="689075"/>
          </a:xfrm>
          <a:prstGeom prst="rect">
            <a:avLst/>
          </a:prstGeom>
          <a:noFill/>
          <a:ln>
            <a:noFill/>
          </a:ln>
        </p:spPr>
      </p:pic>
      <p:pic>
        <p:nvPicPr>
          <p:cNvPr id="668" name="Google Shape;668;p108"/>
          <p:cNvPicPr preferRelativeResize="0"/>
          <p:nvPr/>
        </p:nvPicPr>
        <p:blipFill>
          <a:blip r:embed="rId4">
            <a:alphaModFix/>
          </a:blip>
          <a:stretch>
            <a:fillRect/>
          </a:stretch>
        </p:blipFill>
        <p:spPr>
          <a:xfrm>
            <a:off x="2851650" y="2279500"/>
            <a:ext cx="3819525" cy="4286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3" name="Shape 513"/>
        <p:cNvGrpSpPr/>
        <p:nvPr/>
      </p:nvGrpSpPr>
      <p:grpSpPr>
        <a:xfrm>
          <a:off x="0" y="0"/>
          <a:ext cx="0" cy="0"/>
          <a:chOff x="0" y="0"/>
          <a:chExt cx="0" cy="0"/>
        </a:xfrm>
      </p:grpSpPr>
      <p:sp>
        <p:nvSpPr>
          <p:cNvPr id="514" name="Google Shape;514;p91"/>
          <p:cNvSpPr txBox="1"/>
          <p:nvPr>
            <p:ph idx="1" type="body"/>
          </p:nvPr>
        </p:nvSpPr>
        <p:spPr>
          <a:xfrm>
            <a:off x="615452" y="985674"/>
            <a:ext cx="8385600" cy="3402300"/>
          </a:xfrm>
          <a:prstGeom prst="rect">
            <a:avLst/>
          </a:prstGeom>
          <a:noFill/>
          <a:ln>
            <a:noFill/>
          </a:ln>
        </p:spPr>
        <p:txBody>
          <a:bodyPr anchorCtr="0" anchor="t" bIns="0" lIns="0" spcFirstLastPara="1" rIns="0" wrap="square" tIns="0">
            <a:noAutofit/>
          </a:bodyPr>
          <a:lstStyle/>
          <a:p>
            <a:pPr indent="-355600" lvl="0" marL="457200" rtl="0" algn="l">
              <a:lnSpc>
                <a:spcPct val="200000"/>
              </a:lnSpc>
              <a:spcBef>
                <a:spcPts val="500"/>
              </a:spcBef>
              <a:spcAft>
                <a:spcPts val="0"/>
              </a:spcAft>
              <a:buSzPts val="2000"/>
              <a:buAutoNum type="arabicPeriod"/>
            </a:pPr>
            <a:r>
              <a:rPr b="1" lang="en"/>
              <a:t>Introduction, definition of ICA, Statistical independence</a:t>
            </a:r>
            <a:endParaRPr b="1"/>
          </a:p>
          <a:p>
            <a:pPr indent="-355600" lvl="0" marL="457200" rtl="0" algn="l">
              <a:lnSpc>
                <a:spcPct val="200000"/>
              </a:lnSpc>
              <a:spcBef>
                <a:spcPts val="0"/>
              </a:spcBef>
              <a:spcAft>
                <a:spcPts val="0"/>
              </a:spcAft>
              <a:buSzPts val="2000"/>
              <a:buAutoNum type="arabicPeriod"/>
            </a:pPr>
            <a:r>
              <a:rPr b="1" lang="en"/>
              <a:t>Principal of ICA</a:t>
            </a:r>
            <a:endParaRPr b="1"/>
          </a:p>
          <a:p>
            <a:pPr indent="-355600" lvl="0" marL="457200" rtl="0" algn="l">
              <a:lnSpc>
                <a:spcPct val="200000"/>
              </a:lnSpc>
              <a:spcBef>
                <a:spcPts val="0"/>
              </a:spcBef>
              <a:spcAft>
                <a:spcPts val="0"/>
              </a:spcAft>
              <a:buSzPts val="2000"/>
              <a:buAutoNum type="arabicPeriod"/>
            </a:pPr>
            <a:r>
              <a:rPr b="1" lang="en"/>
              <a:t>Preprocessing the data</a:t>
            </a:r>
            <a:endParaRPr b="1"/>
          </a:p>
          <a:p>
            <a:pPr indent="-355600" lvl="0" marL="457200" rtl="0" algn="l">
              <a:lnSpc>
                <a:spcPct val="200000"/>
              </a:lnSpc>
              <a:spcBef>
                <a:spcPts val="0"/>
              </a:spcBef>
              <a:spcAft>
                <a:spcPts val="0"/>
              </a:spcAft>
              <a:buSzPts val="2000"/>
              <a:buAutoNum type="arabicPeriod"/>
            </a:pPr>
            <a:r>
              <a:rPr b="1" lang="en"/>
              <a:t>FastICA Algorithm</a:t>
            </a:r>
            <a:endParaRPr b="1"/>
          </a:p>
          <a:p>
            <a:pPr indent="-355600" lvl="0" marL="457200" rtl="0" algn="l">
              <a:lnSpc>
                <a:spcPct val="200000"/>
              </a:lnSpc>
              <a:spcBef>
                <a:spcPts val="0"/>
              </a:spcBef>
              <a:spcAft>
                <a:spcPts val="0"/>
              </a:spcAft>
              <a:buSzPts val="2000"/>
              <a:buAutoNum type="arabicPeriod"/>
            </a:pPr>
            <a:r>
              <a:rPr b="1" lang="en"/>
              <a:t>Applications of ICA</a:t>
            </a:r>
            <a:endParaRPr b="1"/>
          </a:p>
          <a:p>
            <a:pPr indent="0" lvl="0" marL="0" rtl="0" algn="l">
              <a:lnSpc>
                <a:spcPct val="200000"/>
              </a:lnSpc>
              <a:spcBef>
                <a:spcPts val="500"/>
              </a:spcBef>
              <a:spcAft>
                <a:spcPts val="0"/>
              </a:spcAft>
              <a:buSzPts val="1200"/>
              <a:buFont typeface="Arial"/>
              <a:buNone/>
            </a:pPr>
            <a:r>
              <a:t/>
            </a:r>
            <a:endParaRPr b="1" sz="1500"/>
          </a:p>
          <a:p>
            <a:pPr indent="0" lvl="0" marL="0" rtl="0" algn="l">
              <a:lnSpc>
                <a:spcPct val="200000"/>
              </a:lnSpc>
              <a:spcBef>
                <a:spcPts val="500"/>
              </a:spcBef>
              <a:spcAft>
                <a:spcPts val="0"/>
              </a:spcAft>
              <a:buSzPts val="1200"/>
              <a:buFont typeface="Arial"/>
              <a:buNone/>
            </a:pPr>
            <a:r>
              <a:t/>
            </a:r>
            <a:endParaRPr b="1" sz="1500"/>
          </a:p>
        </p:txBody>
      </p:sp>
      <p:sp>
        <p:nvSpPr>
          <p:cNvPr id="515" name="Google Shape;515;p91"/>
          <p:cNvSpPr txBox="1"/>
          <p:nvPr>
            <p:ph type="title"/>
          </p:nvPr>
        </p:nvSpPr>
        <p:spPr>
          <a:xfrm>
            <a:off x="377903" y="378000"/>
            <a:ext cx="8387673" cy="276999"/>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700"/>
              <a:buFont typeface="Arial"/>
              <a:buNone/>
            </a:pPr>
            <a:r>
              <a:rPr lang="en" sz="2400"/>
              <a:t>Outline</a:t>
            </a:r>
            <a:endParaRPr sz="2400"/>
          </a:p>
        </p:txBody>
      </p:sp>
      <p:sp>
        <p:nvSpPr>
          <p:cNvPr id="516" name="Google Shape;516;p91"/>
          <p:cNvSpPr/>
          <p:nvPr/>
        </p:nvSpPr>
        <p:spPr>
          <a:xfrm flipH="1">
            <a:off x="430405" y="921605"/>
            <a:ext cx="34289" cy="3673628"/>
          </a:xfrm>
          <a:prstGeom prst="rect">
            <a:avLst/>
          </a:prstGeom>
          <a:solidFill>
            <a:schemeClr val="accent1"/>
          </a:solidFill>
          <a:ln>
            <a:noFill/>
          </a:ln>
        </p:spPr>
        <p:txBody>
          <a:bodyPr anchorCtr="0" anchor="ctr" bIns="53975" lIns="67475" spcFirstLastPara="1" rIns="67475" wrap="square" tIns="53975">
            <a:noAutofit/>
          </a:bodyPr>
          <a:lstStyle/>
          <a:p>
            <a:pPr indent="0" lvl="0" marL="0" marR="0" rtl="0" algn="ctr">
              <a:spcBef>
                <a:spcPts val="0"/>
              </a:spcBef>
              <a:spcAft>
                <a:spcPts val="0"/>
              </a:spcAft>
              <a:buNone/>
            </a:pPr>
            <a:r>
              <a:t/>
            </a:r>
            <a:endParaRPr b="0" i="0" sz="1300" u="none" cap="none" strike="noStrike">
              <a:solidFill>
                <a:srgbClr val="000000"/>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2" name="Shape 672"/>
        <p:cNvGrpSpPr/>
        <p:nvPr/>
      </p:nvGrpSpPr>
      <p:grpSpPr>
        <a:xfrm>
          <a:off x="0" y="0"/>
          <a:ext cx="0" cy="0"/>
          <a:chOff x="0" y="0"/>
          <a:chExt cx="0" cy="0"/>
        </a:xfrm>
      </p:grpSpPr>
      <p:sp>
        <p:nvSpPr>
          <p:cNvPr id="673" name="Google Shape;673;p109"/>
          <p:cNvSpPr txBox="1"/>
          <p:nvPr>
            <p:ph idx="1" type="body"/>
          </p:nvPr>
        </p:nvSpPr>
        <p:spPr>
          <a:xfrm>
            <a:off x="377900" y="899525"/>
            <a:ext cx="8387700" cy="4151700"/>
          </a:xfrm>
          <a:prstGeom prst="rect">
            <a:avLst/>
          </a:prstGeom>
        </p:spPr>
        <p:txBody>
          <a:bodyPr anchorCtr="0" anchor="t" bIns="0" lIns="0" spcFirstLastPara="1" rIns="0" wrap="square" tIns="0">
            <a:noAutofit/>
          </a:bodyPr>
          <a:lstStyle/>
          <a:p>
            <a:pPr indent="-342900" lvl="0" marL="457200" rtl="0" algn="l">
              <a:spcBef>
                <a:spcPts val="1300"/>
              </a:spcBef>
              <a:spcAft>
                <a:spcPts val="0"/>
              </a:spcAft>
              <a:buSzPts val="1800"/>
              <a:buChar char="●"/>
            </a:pPr>
            <a:r>
              <a:rPr lang="en" sz="1800">
                <a:solidFill>
                  <a:srgbClr val="202122"/>
                </a:solidFill>
                <a:highlight>
                  <a:srgbClr val="FFFFFF"/>
                </a:highlight>
              </a:rPr>
              <a:t>Maximize the output entropy of a neural network with non linear outputs.</a:t>
            </a:r>
            <a:endParaRPr sz="1800">
              <a:solidFill>
                <a:srgbClr val="202122"/>
              </a:solidFill>
              <a:highlight>
                <a:srgbClr val="FFFFFF"/>
              </a:highlight>
            </a:endParaRPr>
          </a:p>
          <a:p>
            <a:pPr indent="0" lvl="0" marL="0" rtl="0" algn="l">
              <a:spcBef>
                <a:spcPts val="1300"/>
              </a:spcBef>
              <a:spcAft>
                <a:spcPts val="0"/>
              </a:spcAft>
              <a:buNone/>
            </a:pPr>
            <a:r>
              <a:rPr lang="en" sz="1800">
                <a:solidFill>
                  <a:srgbClr val="202122"/>
                </a:solidFill>
                <a:highlight>
                  <a:srgbClr val="FFFFFF"/>
                </a:highlight>
              </a:rPr>
              <a:t>                                                                                           </a:t>
            </a:r>
            <a:r>
              <a:rPr lang="en" sz="1800">
                <a:solidFill>
                  <a:srgbClr val="FF9900"/>
                </a:solidFill>
                <a:highlight>
                  <a:srgbClr val="FFFFFF"/>
                </a:highlight>
              </a:rPr>
              <a:t>(16)</a:t>
            </a:r>
            <a:endParaRPr sz="1800">
              <a:solidFill>
                <a:srgbClr val="FF9900"/>
              </a:solidFill>
              <a:highlight>
                <a:srgbClr val="FFFFFF"/>
              </a:highlight>
            </a:endParaRPr>
          </a:p>
          <a:p>
            <a:pPr indent="0" lvl="0" marL="0" rtl="0" algn="l">
              <a:spcBef>
                <a:spcPts val="1300"/>
              </a:spcBef>
              <a:spcAft>
                <a:spcPts val="0"/>
              </a:spcAft>
              <a:buNone/>
            </a:pPr>
            <a:r>
              <a:rPr lang="en" sz="1800">
                <a:solidFill>
                  <a:srgbClr val="202122"/>
                </a:solidFill>
                <a:highlight>
                  <a:srgbClr val="FFFFFF"/>
                </a:highlight>
              </a:rPr>
              <a:t>      </a:t>
            </a:r>
            <a:endParaRPr sz="1800">
              <a:solidFill>
                <a:srgbClr val="202122"/>
              </a:solidFill>
              <a:highlight>
                <a:srgbClr val="FFFFFF"/>
              </a:highlight>
            </a:endParaRPr>
          </a:p>
          <a:p>
            <a:pPr indent="0" lvl="0" marL="0" rtl="0" algn="l">
              <a:spcBef>
                <a:spcPts val="1300"/>
              </a:spcBef>
              <a:spcAft>
                <a:spcPts val="0"/>
              </a:spcAft>
              <a:buNone/>
            </a:pPr>
            <a:r>
              <a:rPr lang="en" sz="1800">
                <a:solidFill>
                  <a:srgbClr val="202122"/>
                </a:solidFill>
                <a:highlight>
                  <a:srgbClr val="FFFFFF"/>
                </a:highlight>
              </a:rPr>
              <a:t>        x: input to neural network with the form of output </a:t>
            </a:r>
            <a:endParaRPr sz="1800">
              <a:solidFill>
                <a:srgbClr val="202122"/>
              </a:solidFill>
              <a:highlight>
                <a:srgbClr val="FFFFFF"/>
              </a:highlight>
            </a:endParaRPr>
          </a:p>
          <a:p>
            <a:pPr indent="0" lvl="0" marL="0" rtl="0" algn="l">
              <a:spcBef>
                <a:spcPts val="1300"/>
              </a:spcBef>
              <a:spcAft>
                <a:spcPts val="0"/>
              </a:spcAft>
              <a:buNone/>
            </a:pPr>
            <a:r>
              <a:rPr lang="en" sz="1800">
                <a:solidFill>
                  <a:srgbClr val="202122"/>
                </a:solidFill>
                <a:highlight>
                  <a:srgbClr val="FFFFFF"/>
                </a:highlight>
              </a:rPr>
              <a:t>        g_i: some non linear scalar function</a:t>
            </a:r>
            <a:endParaRPr sz="1800">
              <a:solidFill>
                <a:srgbClr val="202122"/>
              </a:solidFill>
              <a:highlight>
                <a:srgbClr val="FFFFFF"/>
              </a:highlight>
            </a:endParaRPr>
          </a:p>
          <a:p>
            <a:pPr indent="0" lvl="0" marL="0" rtl="0" algn="l">
              <a:spcBef>
                <a:spcPts val="1300"/>
              </a:spcBef>
              <a:spcAft>
                <a:spcPts val="0"/>
              </a:spcAft>
              <a:buNone/>
            </a:pPr>
            <a:r>
              <a:rPr lang="en" sz="1800">
                <a:solidFill>
                  <a:srgbClr val="202122"/>
                </a:solidFill>
                <a:highlight>
                  <a:srgbClr val="FFFFFF"/>
                </a:highlight>
              </a:rPr>
              <a:t>        w_i: the weight vectors of neuron</a:t>
            </a:r>
            <a:endParaRPr sz="1800">
              <a:solidFill>
                <a:srgbClr val="202122"/>
              </a:solidFill>
              <a:highlight>
                <a:srgbClr val="FFFFFF"/>
              </a:highlight>
            </a:endParaRPr>
          </a:p>
          <a:p>
            <a:pPr indent="0" lvl="0" marL="0" rtl="0" algn="l">
              <a:spcBef>
                <a:spcPts val="1300"/>
              </a:spcBef>
              <a:spcAft>
                <a:spcPts val="0"/>
              </a:spcAft>
              <a:buNone/>
            </a:pPr>
            <a:r>
              <a:rPr lang="en" sz="1800">
                <a:solidFill>
                  <a:srgbClr val="202122"/>
                </a:solidFill>
                <a:highlight>
                  <a:srgbClr val="FFFFFF"/>
                </a:highlight>
              </a:rPr>
              <a:t>        </a:t>
            </a:r>
            <a:r>
              <a:rPr b="1" lang="en" sz="1800">
                <a:solidFill>
                  <a:srgbClr val="202122"/>
                </a:solidFill>
                <a:highlight>
                  <a:srgbClr val="FFFFFF"/>
                </a:highlight>
              </a:rPr>
              <a:t>→ </a:t>
            </a:r>
            <a:r>
              <a:rPr lang="en" sz="1800">
                <a:solidFill>
                  <a:srgbClr val="202122"/>
                </a:solidFill>
                <a:highlight>
                  <a:srgbClr val="FFFFFF"/>
                </a:highlight>
              </a:rPr>
              <a:t>If the g_i  are well chosen → this framework enables ICA estimation</a:t>
            </a:r>
            <a:endParaRPr sz="1800">
              <a:solidFill>
                <a:srgbClr val="202122"/>
              </a:solidFill>
              <a:highlight>
                <a:srgbClr val="FFFFFF"/>
              </a:highlight>
            </a:endParaRPr>
          </a:p>
          <a:p>
            <a:pPr indent="0" lvl="0" marL="0" rtl="0" algn="l">
              <a:spcBef>
                <a:spcPts val="1300"/>
              </a:spcBef>
              <a:spcAft>
                <a:spcPts val="0"/>
              </a:spcAft>
              <a:buNone/>
            </a:pPr>
            <a:r>
              <a:rPr b="1" lang="en" sz="1800">
                <a:solidFill>
                  <a:srgbClr val="202122"/>
                </a:solidFill>
                <a:highlight>
                  <a:srgbClr val="FFFFFF"/>
                </a:highlight>
              </a:rPr>
              <a:t>        → </a:t>
            </a:r>
            <a:r>
              <a:rPr b="1" lang="en" sz="1800"/>
              <a:t>maximization mutual information between input and output equals maximization output entropy</a:t>
            </a:r>
            <a:r>
              <a:rPr lang="en" sz="1800"/>
              <a:t>.</a:t>
            </a:r>
            <a:endParaRPr b="1" sz="2400">
              <a:solidFill>
                <a:srgbClr val="202122"/>
              </a:solidFill>
              <a:highlight>
                <a:srgbClr val="FFFFFF"/>
              </a:highlight>
            </a:endParaRPr>
          </a:p>
          <a:p>
            <a:pPr indent="0" lvl="0" marL="0" rtl="0" algn="l">
              <a:spcBef>
                <a:spcPts val="1300"/>
              </a:spcBef>
              <a:spcAft>
                <a:spcPts val="0"/>
              </a:spcAft>
              <a:buNone/>
            </a:pPr>
            <a:r>
              <a:t/>
            </a:r>
            <a:endParaRPr b="1" sz="1800">
              <a:solidFill>
                <a:srgbClr val="202122"/>
              </a:solidFill>
              <a:highlight>
                <a:srgbClr val="FFFFFF"/>
              </a:highlight>
            </a:endParaRPr>
          </a:p>
          <a:p>
            <a:pPr indent="0" lvl="0" marL="0" rtl="0" algn="l">
              <a:spcBef>
                <a:spcPts val="1300"/>
              </a:spcBef>
              <a:spcAft>
                <a:spcPts val="0"/>
              </a:spcAft>
              <a:buNone/>
            </a:pPr>
            <a:r>
              <a:t/>
            </a:r>
            <a:endParaRPr b="1" sz="1800"/>
          </a:p>
          <a:p>
            <a:pPr indent="0" lvl="0" marL="457200" rtl="0" algn="l">
              <a:spcBef>
                <a:spcPts val="1300"/>
              </a:spcBef>
              <a:spcAft>
                <a:spcPts val="0"/>
              </a:spcAft>
              <a:buNone/>
            </a:pPr>
            <a:r>
              <a:t/>
            </a:r>
            <a:endParaRPr sz="1800"/>
          </a:p>
          <a:p>
            <a:pPr indent="0" lvl="0" marL="457200" rtl="0" algn="l">
              <a:spcBef>
                <a:spcPts val="1300"/>
              </a:spcBef>
              <a:spcAft>
                <a:spcPts val="0"/>
              </a:spcAft>
              <a:buNone/>
            </a:pPr>
            <a:r>
              <a:t/>
            </a:r>
            <a:endParaRPr sz="1800"/>
          </a:p>
          <a:p>
            <a:pPr indent="0" lvl="0" marL="457200" rtl="0" algn="l">
              <a:spcBef>
                <a:spcPts val="1300"/>
              </a:spcBef>
              <a:spcAft>
                <a:spcPts val="0"/>
              </a:spcAft>
              <a:buNone/>
            </a:pPr>
            <a:r>
              <a:t/>
            </a:r>
            <a:endParaRPr sz="1800"/>
          </a:p>
          <a:p>
            <a:pPr indent="0" lvl="0" marL="457200" rtl="0" algn="l">
              <a:spcBef>
                <a:spcPts val="1300"/>
              </a:spcBef>
              <a:spcAft>
                <a:spcPts val="0"/>
              </a:spcAft>
              <a:buNone/>
            </a:pPr>
            <a:r>
              <a:t/>
            </a:r>
            <a:endParaRPr sz="1800"/>
          </a:p>
          <a:p>
            <a:pPr indent="0" lvl="0" marL="0" rtl="0" algn="l">
              <a:spcBef>
                <a:spcPts val="1300"/>
              </a:spcBef>
              <a:spcAft>
                <a:spcPts val="0"/>
              </a:spcAft>
              <a:buNone/>
            </a:pPr>
            <a:r>
              <a:rPr lang="en"/>
              <a:t> </a:t>
            </a:r>
            <a:endParaRPr/>
          </a:p>
        </p:txBody>
      </p:sp>
      <p:sp>
        <p:nvSpPr>
          <p:cNvPr id="674" name="Google Shape;674;p109"/>
          <p:cNvSpPr txBox="1"/>
          <p:nvPr>
            <p:ph type="title"/>
          </p:nvPr>
        </p:nvSpPr>
        <p:spPr>
          <a:xfrm>
            <a:off x="377903" y="378000"/>
            <a:ext cx="8387700" cy="2769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2400"/>
              <a:t>The Infomax principle</a:t>
            </a:r>
            <a:endParaRPr sz="2400"/>
          </a:p>
        </p:txBody>
      </p:sp>
      <p:pic>
        <p:nvPicPr>
          <p:cNvPr id="675" name="Google Shape;675;p109"/>
          <p:cNvPicPr preferRelativeResize="0"/>
          <p:nvPr/>
        </p:nvPicPr>
        <p:blipFill>
          <a:blip r:embed="rId3">
            <a:alphaModFix/>
          </a:blip>
          <a:stretch>
            <a:fillRect/>
          </a:stretch>
        </p:blipFill>
        <p:spPr>
          <a:xfrm>
            <a:off x="5893375" y="2350925"/>
            <a:ext cx="771525" cy="314325"/>
          </a:xfrm>
          <a:prstGeom prst="rect">
            <a:avLst/>
          </a:prstGeom>
          <a:noFill/>
          <a:ln>
            <a:noFill/>
          </a:ln>
        </p:spPr>
      </p:pic>
      <p:pic>
        <p:nvPicPr>
          <p:cNvPr id="676" name="Google Shape;676;p109"/>
          <p:cNvPicPr preferRelativeResize="0"/>
          <p:nvPr/>
        </p:nvPicPr>
        <p:blipFill>
          <a:blip r:embed="rId4">
            <a:alphaModFix/>
          </a:blip>
          <a:stretch>
            <a:fillRect/>
          </a:stretch>
        </p:blipFill>
        <p:spPr>
          <a:xfrm>
            <a:off x="2879125" y="1383825"/>
            <a:ext cx="3170100" cy="7008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0" name="Shape 680"/>
        <p:cNvGrpSpPr/>
        <p:nvPr/>
      </p:nvGrpSpPr>
      <p:grpSpPr>
        <a:xfrm>
          <a:off x="0" y="0"/>
          <a:ext cx="0" cy="0"/>
          <a:chOff x="0" y="0"/>
          <a:chExt cx="0" cy="0"/>
        </a:xfrm>
      </p:grpSpPr>
      <p:sp>
        <p:nvSpPr>
          <p:cNvPr id="681" name="Google Shape;681;p110"/>
          <p:cNvSpPr txBox="1"/>
          <p:nvPr>
            <p:ph type="title"/>
          </p:nvPr>
        </p:nvSpPr>
        <p:spPr>
          <a:xfrm>
            <a:off x="311700" y="445025"/>
            <a:ext cx="8520600" cy="57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2400"/>
              <a:t>Preprocessing</a:t>
            </a:r>
            <a:endParaRPr sz="2400"/>
          </a:p>
        </p:txBody>
      </p:sp>
      <p:sp>
        <p:nvSpPr>
          <p:cNvPr id="682" name="Google Shape;682;p110"/>
          <p:cNvSpPr txBox="1"/>
          <p:nvPr/>
        </p:nvSpPr>
        <p:spPr>
          <a:xfrm>
            <a:off x="147725" y="872925"/>
            <a:ext cx="8684700" cy="81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I.	</a:t>
            </a:r>
            <a:r>
              <a:rPr b="1" lang="en"/>
              <a:t>PREPROCESSING</a:t>
            </a:r>
            <a:endParaRPr b="1"/>
          </a:p>
          <a:p>
            <a:pPr indent="0" lvl="0" marL="0" rtl="0" algn="l">
              <a:spcBef>
                <a:spcPts val="0"/>
              </a:spcBef>
              <a:spcAft>
                <a:spcPts val="0"/>
              </a:spcAft>
              <a:buNone/>
            </a:pPr>
            <a:r>
              <a:rPr lang="en"/>
              <a:t>1.	</a:t>
            </a:r>
            <a:r>
              <a:rPr lang="en"/>
              <a:t> Centering</a:t>
            </a:r>
            <a:endParaRPr/>
          </a:p>
          <a:p>
            <a:pPr indent="0" lvl="0" marL="457200" rtl="0" algn="l">
              <a:spcBef>
                <a:spcPts val="0"/>
              </a:spcBef>
              <a:spcAft>
                <a:spcPts val="0"/>
              </a:spcAft>
              <a:buNone/>
            </a:pPr>
            <a:r>
              <a:t/>
            </a:r>
            <a:endParaRPr/>
          </a:p>
        </p:txBody>
      </p:sp>
      <p:pic>
        <p:nvPicPr>
          <p:cNvPr id="683" name="Google Shape;683;p110"/>
          <p:cNvPicPr preferRelativeResize="0"/>
          <p:nvPr/>
        </p:nvPicPr>
        <p:blipFill>
          <a:blip r:embed="rId3">
            <a:alphaModFix/>
          </a:blip>
          <a:stretch>
            <a:fillRect/>
          </a:stretch>
        </p:blipFill>
        <p:spPr>
          <a:xfrm>
            <a:off x="1045739" y="1434762"/>
            <a:ext cx="7522251" cy="3424500"/>
          </a:xfrm>
          <a:prstGeom prst="rect">
            <a:avLst/>
          </a:prstGeom>
          <a:noFill/>
          <a:ln>
            <a:noFill/>
          </a:ln>
        </p:spPr>
      </p:pic>
      <p:sp>
        <p:nvSpPr>
          <p:cNvPr id="684" name="Google Shape;684;p110"/>
          <p:cNvSpPr txBox="1"/>
          <p:nvPr/>
        </p:nvSpPr>
        <p:spPr>
          <a:xfrm>
            <a:off x="3306875" y="1113350"/>
            <a:ext cx="3918000" cy="43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dk1"/>
                </a:solidFill>
              </a:rPr>
              <a:t>subtracting the mean in each dimension</a:t>
            </a:r>
            <a:endParaRPr sz="15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8" name="Shape 688"/>
        <p:cNvGrpSpPr/>
        <p:nvPr/>
      </p:nvGrpSpPr>
      <p:grpSpPr>
        <a:xfrm>
          <a:off x="0" y="0"/>
          <a:ext cx="0" cy="0"/>
          <a:chOff x="0" y="0"/>
          <a:chExt cx="0" cy="0"/>
        </a:xfrm>
      </p:grpSpPr>
      <p:sp>
        <p:nvSpPr>
          <p:cNvPr id="689" name="Google Shape;689;p111"/>
          <p:cNvSpPr txBox="1"/>
          <p:nvPr>
            <p:ph type="title"/>
          </p:nvPr>
        </p:nvSpPr>
        <p:spPr>
          <a:xfrm>
            <a:off x="311700" y="273225"/>
            <a:ext cx="8520600" cy="57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2400"/>
              <a:t>Preprocessing</a:t>
            </a:r>
            <a:endParaRPr sz="2400"/>
          </a:p>
        </p:txBody>
      </p:sp>
      <p:sp>
        <p:nvSpPr>
          <p:cNvPr id="690" name="Google Shape;690;p111"/>
          <p:cNvSpPr txBox="1"/>
          <p:nvPr/>
        </p:nvSpPr>
        <p:spPr>
          <a:xfrm>
            <a:off x="368950" y="811372"/>
            <a:ext cx="3550800" cy="43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900"/>
              <a:t>Whitening</a:t>
            </a:r>
            <a:endParaRPr b="1" sz="1900"/>
          </a:p>
          <a:p>
            <a:pPr indent="0" lvl="0" marL="457200" rtl="0" algn="l">
              <a:spcBef>
                <a:spcPts val="0"/>
              </a:spcBef>
              <a:spcAft>
                <a:spcPts val="0"/>
              </a:spcAft>
              <a:buNone/>
            </a:pPr>
            <a:r>
              <a:t/>
            </a:r>
            <a:endParaRPr/>
          </a:p>
        </p:txBody>
      </p:sp>
      <p:pic>
        <p:nvPicPr>
          <p:cNvPr id="691" name="Google Shape;691;p111"/>
          <p:cNvPicPr preferRelativeResize="0"/>
          <p:nvPr/>
        </p:nvPicPr>
        <p:blipFill>
          <a:blip r:embed="rId3">
            <a:alphaModFix/>
          </a:blip>
          <a:stretch>
            <a:fillRect/>
          </a:stretch>
        </p:blipFill>
        <p:spPr>
          <a:xfrm>
            <a:off x="933375" y="2382619"/>
            <a:ext cx="3327639" cy="2214530"/>
          </a:xfrm>
          <a:prstGeom prst="rect">
            <a:avLst/>
          </a:prstGeom>
          <a:noFill/>
          <a:ln>
            <a:noFill/>
          </a:ln>
        </p:spPr>
      </p:pic>
      <p:pic>
        <p:nvPicPr>
          <p:cNvPr id="692" name="Google Shape;692;p111"/>
          <p:cNvPicPr preferRelativeResize="0"/>
          <p:nvPr/>
        </p:nvPicPr>
        <p:blipFill>
          <a:blip r:embed="rId4">
            <a:alphaModFix/>
          </a:blip>
          <a:stretch>
            <a:fillRect/>
          </a:stretch>
        </p:blipFill>
        <p:spPr>
          <a:xfrm>
            <a:off x="4512752" y="2371600"/>
            <a:ext cx="3107898" cy="2110204"/>
          </a:xfrm>
          <a:prstGeom prst="rect">
            <a:avLst/>
          </a:prstGeom>
          <a:noFill/>
          <a:ln>
            <a:noFill/>
          </a:ln>
        </p:spPr>
      </p:pic>
      <p:sp>
        <p:nvSpPr>
          <p:cNvPr id="693" name="Google Shape;693;p111"/>
          <p:cNvSpPr txBox="1"/>
          <p:nvPr/>
        </p:nvSpPr>
        <p:spPr>
          <a:xfrm>
            <a:off x="1190025" y="4721425"/>
            <a:ext cx="2287500" cy="243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t>Centered Original</a:t>
            </a:r>
            <a:endParaRPr sz="1300"/>
          </a:p>
        </p:txBody>
      </p:sp>
      <p:sp>
        <p:nvSpPr>
          <p:cNvPr id="694" name="Google Shape;694;p111"/>
          <p:cNvSpPr txBox="1"/>
          <p:nvPr/>
        </p:nvSpPr>
        <p:spPr>
          <a:xfrm>
            <a:off x="5191525" y="4721425"/>
            <a:ext cx="2287500" cy="243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t>Whited data</a:t>
            </a:r>
            <a:endParaRPr sz="1300"/>
          </a:p>
        </p:txBody>
      </p:sp>
      <p:pic>
        <p:nvPicPr>
          <p:cNvPr id="695" name="Google Shape;695;p111"/>
          <p:cNvPicPr preferRelativeResize="0"/>
          <p:nvPr/>
        </p:nvPicPr>
        <p:blipFill>
          <a:blip r:embed="rId5">
            <a:alphaModFix/>
          </a:blip>
          <a:stretch>
            <a:fillRect/>
          </a:stretch>
        </p:blipFill>
        <p:spPr>
          <a:xfrm>
            <a:off x="5543673" y="1137458"/>
            <a:ext cx="2057902" cy="572700"/>
          </a:xfrm>
          <a:prstGeom prst="rect">
            <a:avLst/>
          </a:prstGeom>
          <a:noFill/>
          <a:ln>
            <a:noFill/>
          </a:ln>
        </p:spPr>
      </p:pic>
      <p:pic>
        <p:nvPicPr>
          <p:cNvPr id="696" name="Google Shape;696;p111"/>
          <p:cNvPicPr preferRelativeResize="0"/>
          <p:nvPr/>
        </p:nvPicPr>
        <p:blipFill>
          <a:blip r:embed="rId6">
            <a:alphaModFix/>
          </a:blip>
          <a:stretch>
            <a:fillRect/>
          </a:stretch>
        </p:blipFill>
        <p:spPr>
          <a:xfrm>
            <a:off x="368947" y="1200324"/>
            <a:ext cx="1218550" cy="579027"/>
          </a:xfrm>
          <a:prstGeom prst="rect">
            <a:avLst/>
          </a:prstGeom>
          <a:noFill/>
          <a:ln>
            <a:noFill/>
          </a:ln>
        </p:spPr>
      </p:pic>
      <p:pic>
        <p:nvPicPr>
          <p:cNvPr id="697" name="Google Shape;697;p111"/>
          <p:cNvPicPr preferRelativeResize="0"/>
          <p:nvPr/>
        </p:nvPicPr>
        <p:blipFill>
          <a:blip r:embed="rId7">
            <a:alphaModFix/>
          </a:blip>
          <a:stretch>
            <a:fillRect/>
          </a:stretch>
        </p:blipFill>
        <p:spPr>
          <a:xfrm>
            <a:off x="2010063" y="1215304"/>
            <a:ext cx="1684375" cy="445854"/>
          </a:xfrm>
          <a:prstGeom prst="rect">
            <a:avLst/>
          </a:prstGeom>
          <a:noFill/>
          <a:ln>
            <a:noFill/>
          </a:ln>
        </p:spPr>
      </p:pic>
      <p:cxnSp>
        <p:nvCxnSpPr>
          <p:cNvPr id="698" name="Google Shape;698;p111"/>
          <p:cNvCxnSpPr/>
          <p:nvPr/>
        </p:nvCxnSpPr>
        <p:spPr>
          <a:xfrm flipH="1" rot="10800000">
            <a:off x="3894551" y="1484594"/>
            <a:ext cx="1449000" cy="10500"/>
          </a:xfrm>
          <a:prstGeom prst="straightConnector1">
            <a:avLst/>
          </a:prstGeom>
          <a:noFill/>
          <a:ln cap="flat" cmpd="sng" w="9525">
            <a:solidFill>
              <a:srgbClr val="000000"/>
            </a:solidFill>
            <a:prstDash val="solid"/>
            <a:round/>
            <a:headEnd len="med" w="med" type="none"/>
            <a:tailEnd len="med" w="med" type="triangle"/>
          </a:ln>
        </p:spPr>
      </p:cxnSp>
      <p:sp>
        <p:nvSpPr>
          <p:cNvPr id="699" name="Google Shape;699;p111"/>
          <p:cNvSpPr txBox="1"/>
          <p:nvPr/>
        </p:nvSpPr>
        <p:spPr>
          <a:xfrm>
            <a:off x="609600" y="1730322"/>
            <a:ext cx="4447800" cy="445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500"/>
              <a:t>E</a:t>
            </a:r>
            <a:r>
              <a:rPr lang="en" sz="1500"/>
              <a:t> </a:t>
            </a:r>
            <a:r>
              <a:rPr lang="en" sz="1500"/>
              <a:t>is the orthogonal matrix of eigenvectors of </a:t>
            </a:r>
            <a:endParaRPr sz="1500"/>
          </a:p>
        </p:txBody>
      </p:sp>
      <p:pic>
        <p:nvPicPr>
          <p:cNvPr id="700" name="Google Shape;700;p111"/>
          <p:cNvPicPr preferRelativeResize="0"/>
          <p:nvPr/>
        </p:nvPicPr>
        <p:blipFill>
          <a:blip r:embed="rId8">
            <a:alphaModFix/>
          </a:blip>
          <a:stretch>
            <a:fillRect/>
          </a:stretch>
        </p:blipFill>
        <p:spPr>
          <a:xfrm>
            <a:off x="4424575" y="1734147"/>
            <a:ext cx="914400" cy="438150"/>
          </a:xfrm>
          <a:prstGeom prst="rect">
            <a:avLst/>
          </a:prstGeom>
          <a:noFill/>
          <a:ln>
            <a:noFill/>
          </a:ln>
        </p:spPr>
      </p:pic>
      <p:sp>
        <p:nvSpPr>
          <p:cNvPr id="701" name="Google Shape;701;p111"/>
          <p:cNvSpPr txBox="1"/>
          <p:nvPr/>
        </p:nvSpPr>
        <p:spPr>
          <a:xfrm>
            <a:off x="609600" y="2133750"/>
            <a:ext cx="4644600" cy="43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500">
                <a:solidFill>
                  <a:schemeClr val="dk1"/>
                </a:solidFill>
              </a:rPr>
              <a:t>D </a:t>
            </a:r>
            <a:r>
              <a:rPr lang="en" sz="1500">
                <a:solidFill>
                  <a:schemeClr val="dk1"/>
                </a:solidFill>
              </a:rPr>
              <a:t>is the diagonal matrix of its eigenvalues</a:t>
            </a:r>
            <a:endParaRPr sz="1500">
              <a:solidFill>
                <a:schemeClr val="dk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5" name="Shape 705"/>
        <p:cNvGrpSpPr/>
        <p:nvPr/>
      </p:nvGrpSpPr>
      <p:grpSpPr>
        <a:xfrm>
          <a:off x="0" y="0"/>
          <a:ext cx="0" cy="0"/>
          <a:chOff x="0" y="0"/>
          <a:chExt cx="0" cy="0"/>
        </a:xfrm>
      </p:grpSpPr>
      <p:sp>
        <p:nvSpPr>
          <p:cNvPr id="706" name="Google Shape;706;p112"/>
          <p:cNvSpPr txBox="1"/>
          <p:nvPr>
            <p:ph type="title"/>
          </p:nvPr>
        </p:nvSpPr>
        <p:spPr>
          <a:xfrm>
            <a:off x="311825" y="445025"/>
            <a:ext cx="8520600" cy="57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2400"/>
              <a:t>Preprocessing</a:t>
            </a:r>
            <a:endParaRPr sz="2400"/>
          </a:p>
        </p:txBody>
      </p:sp>
      <p:sp>
        <p:nvSpPr>
          <p:cNvPr id="707" name="Google Shape;707;p112"/>
          <p:cNvSpPr txBox="1"/>
          <p:nvPr/>
        </p:nvSpPr>
        <p:spPr>
          <a:xfrm>
            <a:off x="376375" y="865600"/>
            <a:ext cx="7226100" cy="1317300"/>
          </a:xfrm>
          <a:prstGeom prst="rect">
            <a:avLst/>
          </a:prstGeom>
          <a:noFill/>
          <a:ln>
            <a:noFill/>
          </a:ln>
        </p:spPr>
        <p:txBody>
          <a:bodyPr anchorCtr="0" anchor="t" bIns="91425" lIns="91425" spcFirstLastPara="1" rIns="91425" wrap="square" tIns="91425">
            <a:noAutofit/>
          </a:bodyPr>
          <a:lstStyle/>
          <a:p>
            <a:pPr indent="-298450" lvl="0" marL="457200" rtl="0" algn="l">
              <a:lnSpc>
                <a:spcPct val="115000"/>
              </a:lnSpc>
              <a:spcBef>
                <a:spcPts val="1200"/>
              </a:spcBef>
              <a:spcAft>
                <a:spcPts val="0"/>
              </a:spcAft>
              <a:buClr>
                <a:schemeClr val="dk1"/>
              </a:buClr>
              <a:buSzPts val="1100"/>
              <a:buAutoNum type="arabicPeriod"/>
            </a:pPr>
            <a:r>
              <a:rPr lang="en"/>
              <a:t>Subtract the mean in each dimension of data</a:t>
            </a:r>
            <a:endParaRPr/>
          </a:p>
          <a:p>
            <a:pPr indent="-298450" lvl="0" marL="457200" rtl="0" algn="l">
              <a:lnSpc>
                <a:spcPct val="115000"/>
              </a:lnSpc>
              <a:spcBef>
                <a:spcPts val="0"/>
              </a:spcBef>
              <a:spcAft>
                <a:spcPts val="0"/>
              </a:spcAft>
              <a:buClr>
                <a:schemeClr val="dk1"/>
              </a:buClr>
              <a:buSzPts val="1100"/>
              <a:buAutoNum type="arabicPeriod"/>
            </a:pPr>
            <a:r>
              <a:rPr lang="en"/>
              <a:t>Find covariance matrix</a:t>
            </a:r>
            <a:endParaRPr/>
          </a:p>
          <a:p>
            <a:pPr indent="-298450" lvl="0" marL="457200" rtl="0" algn="l">
              <a:lnSpc>
                <a:spcPct val="115000"/>
              </a:lnSpc>
              <a:spcBef>
                <a:spcPts val="0"/>
              </a:spcBef>
              <a:spcAft>
                <a:spcPts val="0"/>
              </a:spcAft>
              <a:buClr>
                <a:schemeClr val="dk1"/>
              </a:buClr>
              <a:buSzPts val="1100"/>
              <a:buAutoNum type="arabicPeriod"/>
            </a:pPr>
            <a:r>
              <a:rPr lang="en"/>
              <a:t>Decompose using Eigen Decomposition or SVD to get rotation and Scale matrix</a:t>
            </a:r>
            <a:endParaRPr/>
          </a:p>
          <a:p>
            <a:pPr indent="-298450" lvl="0" marL="457200" rtl="0" algn="l">
              <a:lnSpc>
                <a:spcPct val="115000"/>
              </a:lnSpc>
              <a:spcBef>
                <a:spcPts val="0"/>
              </a:spcBef>
              <a:spcAft>
                <a:spcPts val="0"/>
              </a:spcAft>
              <a:buClr>
                <a:schemeClr val="dk1"/>
              </a:buClr>
              <a:buSzPts val="1100"/>
              <a:buAutoNum type="arabicPeriod"/>
            </a:pPr>
            <a:r>
              <a:rPr lang="en"/>
              <a:t>Apply the matrices in step 3 to get whitened data</a:t>
            </a:r>
            <a:endParaRPr/>
          </a:p>
          <a:p>
            <a:pPr indent="0" lvl="0" marL="0" rtl="0" algn="l">
              <a:spcBef>
                <a:spcPts val="1200"/>
              </a:spcBef>
              <a:spcAft>
                <a:spcPts val="0"/>
              </a:spcAft>
              <a:buNone/>
            </a:pPr>
            <a:r>
              <a:t/>
            </a:r>
            <a:endParaRPr/>
          </a:p>
        </p:txBody>
      </p:sp>
      <p:pic>
        <p:nvPicPr>
          <p:cNvPr id="708" name="Google Shape;708;p112"/>
          <p:cNvPicPr preferRelativeResize="0"/>
          <p:nvPr/>
        </p:nvPicPr>
        <p:blipFill>
          <a:blip r:embed="rId3">
            <a:alphaModFix/>
          </a:blip>
          <a:stretch>
            <a:fillRect/>
          </a:stretch>
        </p:blipFill>
        <p:spPr>
          <a:xfrm>
            <a:off x="152400" y="2182900"/>
            <a:ext cx="4344650" cy="2396075"/>
          </a:xfrm>
          <a:prstGeom prst="rect">
            <a:avLst/>
          </a:prstGeom>
          <a:noFill/>
          <a:ln>
            <a:noFill/>
          </a:ln>
        </p:spPr>
      </p:pic>
      <p:pic>
        <p:nvPicPr>
          <p:cNvPr id="709" name="Google Shape;709;p112"/>
          <p:cNvPicPr preferRelativeResize="0"/>
          <p:nvPr/>
        </p:nvPicPr>
        <p:blipFill>
          <a:blip r:embed="rId4">
            <a:alphaModFix/>
          </a:blip>
          <a:stretch>
            <a:fillRect/>
          </a:stretch>
        </p:blipFill>
        <p:spPr>
          <a:xfrm>
            <a:off x="4649450" y="2173838"/>
            <a:ext cx="4342149" cy="241419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3" name="Shape 713"/>
        <p:cNvGrpSpPr/>
        <p:nvPr/>
      </p:nvGrpSpPr>
      <p:grpSpPr>
        <a:xfrm>
          <a:off x="0" y="0"/>
          <a:ext cx="0" cy="0"/>
          <a:chOff x="0" y="0"/>
          <a:chExt cx="0" cy="0"/>
        </a:xfrm>
      </p:grpSpPr>
      <p:sp>
        <p:nvSpPr>
          <p:cNvPr id="714" name="Google Shape;714;p113"/>
          <p:cNvSpPr txBox="1"/>
          <p:nvPr>
            <p:ph type="title"/>
          </p:nvPr>
        </p:nvSpPr>
        <p:spPr>
          <a:xfrm>
            <a:off x="311700" y="445025"/>
            <a:ext cx="8520600" cy="57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2400"/>
              <a:t>The FastICA Algorithm</a:t>
            </a:r>
            <a:endParaRPr sz="2400"/>
          </a:p>
        </p:txBody>
      </p:sp>
      <p:sp>
        <p:nvSpPr>
          <p:cNvPr id="715" name="Google Shape;715;p113"/>
          <p:cNvSpPr txBox="1"/>
          <p:nvPr/>
        </p:nvSpPr>
        <p:spPr>
          <a:xfrm>
            <a:off x="412050" y="1189650"/>
            <a:ext cx="7343100" cy="3345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400"/>
              </a:spcBef>
              <a:spcAft>
                <a:spcPts val="0"/>
              </a:spcAft>
              <a:buClr>
                <a:schemeClr val="dk1"/>
              </a:buClr>
              <a:buSzPts val="1100"/>
              <a:buFont typeface="Arial"/>
              <a:buNone/>
            </a:pPr>
            <a:r>
              <a:rPr b="1" lang="en">
                <a:solidFill>
                  <a:schemeClr val="dk1"/>
                </a:solidFill>
              </a:rPr>
              <a:t>Negentropy</a:t>
            </a:r>
            <a:endParaRPr b="1">
              <a:solidFill>
                <a:schemeClr val="dk1"/>
              </a:solidFill>
            </a:endParaRPr>
          </a:p>
          <a:p>
            <a:pPr indent="0" lvl="0" marL="0" rtl="0" algn="l">
              <a:lnSpc>
                <a:spcPct val="100000"/>
              </a:lnSpc>
              <a:spcBef>
                <a:spcPts val="400"/>
              </a:spcBef>
              <a:spcAft>
                <a:spcPts val="400"/>
              </a:spcAft>
              <a:buNone/>
            </a:pPr>
            <a:r>
              <a:t/>
            </a:r>
            <a:endParaRPr/>
          </a:p>
        </p:txBody>
      </p:sp>
      <p:sp>
        <p:nvSpPr>
          <p:cNvPr id="716" name="Google Shape;716;p113"/>
          <p:cNvSpPr txBox="1"/>
          <p:nvPr/>
        </p:nvSpPr>
        <p:spPr>
          <a:xfrm>
            <a:off x="2585950" y="1524525"/>
            <a:ext cx="6180600" cy="69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1"/>
                </a:solidFill>
                <a:latin typeface="Times New Roman"/>
                <a:ea typeface="Times New Roman"/>
                <a:cs typeface="Times New Roman"/>
                <a:sym typeface="Times New Roman"/>
              </a:rPr>
              <a:t>Ygauss </a:t>
            </a:r>
            <a:r>
              <a:rPr lang="en" sz="1600">
                <a:solidFill>
                  <a:schemeClr val="dk1"/>
                </a:solidFill>
                <a:latin typeface="Times New Roman"/>
                <a:ea typeface="Times New Roman"/>
                <a:cs typeface="Times New Roman"/>
                <a:sym typeface="Times New Roman"/>
              </a:rPr>
              <a:t>is a Gaussian RV with same variance as </a:t>
            </a:r>
            <a:r>
              <a:rPr lang="en" sz="1600">
                <a:solidFill>
                  <a:schemeClr val="dk1"/>
                </a:solidFill>
                <a:latin typeface="Times New Roman"/>
                <a:ea typeface="Times New Roman"/>
                <a:cs typeface="Times New Roman"/>
                <a:sym typeface="Times New Roman"/>
              </a:rPr>
              <a:t>Yj.</a:t>
            </a:r>
            <a:r>
              <a:rPr lang="en" sz="1600">
                <a:solidFill>
                  <a:schemeClr val="dk1"/>
                </a:solidFill>
                <a:latin typeface="Times New Roman"/>
                <a:ea typeface="Times New Roman"/>
                <a:cs typeface="Times New Roman"/>
                <a:sym typeface="Times New Roman"/>
              </a:rPr>
              <a:t> Measures the departure from Gaussianity.</a:t>
            </a:r>
            <a:endParaRPr sz="1600"/>
          </a:p>
        </p:txBody>
      </p:sp>
      <p:pic>
        <p:nvPicPr>
          <p:cNvPr id="717" name="Google Shape;717;p113"/>
          <p:cNvPicPr preferRelativeResize="0"/>
          <p:nvPr/>
        </p:nvPicPr>
        <p:blipFill>
          <a:blip r:embed="rId3">
            <a:alphaModFix/>
          </a:blip>
          <a:stretch>
            <a:fillRect/>
          </a:stretch>
        </p:blipFill>
        <p:spPr>
          <a:xfrm>
            <a:off x="412050" y="1524525"/>
            <a:ext cx="2047875" cy="457200"/>
          </a:xfrm>
          <a:prstGeom prst="rect">
            <a:avLst/>
          </a:prstGeom>
          <a:noFill/>
          <a:ln>
            <a:noFill/>
          </a:ln>
        </p:spPr>
      </p:pic>
      <p:sp>
        <p:nvSpPr>
          <p:cNvPr id="718" name="Google Shape;718;p113"/>
          <p:cNvSpPr txBox="1"/>
          <p:nvPr/>
        </p:nvSpPr>
        <p:spPr>
          <a:xfrm>
            <a:off x="429450" y="2285400"/>
            <a:ext cx="4338300" cy="572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400"/>
              </a:spcBef>
              <a:spcAft>
                <a:spcPts val="0"/>
              </a:spcAft>
              <a:buNone/>
            </a:pPr>
            <a:r>
              <a:rPr b="1" lang="en" sz="1600">
                <a:solidFill>
                  <a:schemeClr val="dk1"/>
                </a:solidFill>
              </a:rPr>
              <a:t>FastICA </a:t>
            </a:r>
            <a:r>
              <a:rPr lang="en" sz="1600">
                <a:solidFill>
                  <a:schemeClr val="dk1"/>
                </a:solidFill>
              </a:rPr>
              <a:t>uses simple approximations to negentropy</a:t>
            </a:r>
            <a:endParaRPr b="1" sz="1600">
              <a:solidFill>
                <a:schemeClr val="dk1"/>
              </a:solidFill>
            </a:endParaRPr>
          </a:p>
          <a:p>
            <a:pPr indent="0" lvl="0" marL="0" rtl="0" algn="l">
              <a:lnSpc>
                <a:spcPct val="100000"/>
              </a:lnSpc>
              <a:spcBef>
                <a:spcPts val="400"/>
              </a:spcBef>
              <a:spcAft>
                <a:spcPts val="400"/>
              </a:spcAft>
              <a:buNone/>
            </a:pPr>
            <a:r>
              <a:t/>
            </a:r>
            <a:endParaRPr sz="1600"/>
          </a:p>
        </p:txBody>
      </p:sp>
      <p:pic>
        <p:nvPicPr>
          <p:cNvPr id="719" name="Google Shape;719;p113"/>
          <p:cNvPicPr preferRelativeResize="0"/>
          <p:nvPr/>
        </p:nvPicPr>
        <p:blipFill>
          <a:blip r:embed="rId4">
            <a:alphaModFix/>
          </a:blip>
          <a:stretch>
            <a:fillRect/>
          </a:stretch>
        </p:blipFill>
        <p:spPr>
          <a:xfrm>
            <a:off x="5766175" y="2220825"/>
            <a:ext cx="3000375" cy="466725"/>
          </a:xfrm>
          <a:prstGeom prst="rect">
            <a:avLst/>
          </a:prstGeom>
          <a:noFill/>
          <a:ln>
            <a:noFill/>
          </a:ln>
        </p:spPr>
      </p:pic>
      <p:sp>
        <p:nvSpPr>
          <p:cNvPr id="720" name="Google Shape;720;p113"/>
          <p:cNvSpPr txBox="1"/>
          <p:nvPr/>
        </p:nvSpPr>
        <p:spPr>
          <a:xfrm>
            <a:off x="412050" y="2799075"/>
            <a:ext cx="47457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1"/>
                </a:solidFill>
                <a:latin typeface="Times New Roman"/>
                <a:ea typeface="Times New Roman"/>
                <a:cs typeface="Times New Roman"/>
                <a:sym typeface="Times New Roman"/>
              </a:rPr>
              <a:t>and with data replace the first expectation by a sample averages</a:t>
            </a:r>
            <a:endParaRPr sz="1600"/>
          </a:p>
        </p:txBody>
      </p:sp>
      <p:pic>
        <p:nvPicPr>
          <p:cNvPr id="721" name="Google Shape;721;p113"/>
          <p:cNvPicPr preferRelativeResize="0"/>
          <p:nvPr/>
        </p:nvPicPr>
        <p:blipFill>
          <a:blip r:embed="rId5">
            <a:alphaModFix/>
          </a:blip>
          <a:stretch>
            <a:fillRect/>
          </a:stretch>
        </p:blipFill>
        <p:spPr>
          <a:xfrm>
            <a:off x="4955613" y="2799075"/>
            <a:ext cx="3876675" cy="533400"/>
          </a:xfrm>
          <a:prstGeom prst="rect">
            <a:avLst/>
          </a:prstGeom>
          <a:noFill/>
          <a:ln>
            <a:noFill/>
          </a:ln>
        </p:spPr>
      </p:pic>
      <p:pic>
        <p:nvPicPr>
          <p:cNvPr id="722" name="Google Shape;722;p113"/>
          <p:cNvPicPr preferRelativeResize="0"/>
          <p:nvPr/>
        </p:nvPicPr>
        <p:blipFill>
          <a:blip r:embed="rId6">
            <a:alphaModFix/>
          </a:blip>
          <a:stretch>
            <a:fillRect/>
          </a:stretch>
        </p:blipFill>
        <p:spPr>
          <a:xfrm>
            <a:off x="5393775" y="3493950"/>
            <a:ext cx="3000375" cy="790575"/>
          </a:xfrm>
          <a:prstGeom prst="rect">
            <a:avLst/>
          </a:prstGeom>
          <a:noFill/>
          <a:ln>
            <a:noFill/>
          </a:ln>
        </p:spPr>
      </p:pic>
      <p:sp>
        <p:nvSpPr>
          <p:cNvPr id="723" name="Google Shape;723;p113"/>
          <p:cNvSpPr txBox="1"/>
          <p:nvPr/>
        </p:nvSpPr>
        <p:spPr>
          <a:xfrm>
            <a:off x="429450" y="3950025"/>
            <a:ext cx="3000300" cy="33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1"/>
                </a:solidFill>
              </a:rPr>
              <a:t>The derivatives of the functions </a:t>
            </a:r>
            <a:endParaRPr sz="16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7" name="Shape 727"/>
        <p:cNvGrpSpPr/>
        <p:nvPr/>
      </p:nvGrpSpPr>
      <p:grpSpPr>
        <a:xfrm>
          <a:off x="0" y="0"/>
          <a:ext cx="0" cy="0"/>
          <a:chOff x="0" y="0"/>
          <a:chExt cx="0" cy="0"/>
        </a:xfrm>
      </p:grpSpPr>
      <p:sp>
        <p:nvSpPr>
          <p:cNvPr id="728" name="Google Shape;728;p114"/>
          <p:cNvSpPr txBox="1"/>
          <p:nvPr>
            <p:ph type="title"/>
          </p:nvPr>
        </p:nvSpPr>
        <p:spPr>
          <a:xfrm>
            <a:off x="311700" y="445025"/>
            <a:ext cx="8520600" cy="57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2400"/>
              <a:t>The FastICA Algorithm</a:t>
            </a:r>
            <a:endParaRPr sz="2400"/>
          </a:p>
        </p:txBody>
      </p:sp>
      <p:sp>
        <p:nvSpPr>
          <p:cNvPr id="729" name="Google Shape;729;p114"/>
          <p:cNvSpPr txBox="1"/>
          <p:nvPr/>
        </p:nvSpPr>
        <p:spPr>
          <a:xfrm>
            <a:off x="311700" y="1017725"/>
            <a:ext cx="8520600" cy="1410900"/>
          </a:xfrm>
          <a:prstGeom prst="rect">
            <a:avLst/>
          </a:prstGeom>
          <a:noFill/>
          <a:ln>
            <a:noFill/>
          </a:ln>
        </p:spPr>
        <p:txBody>
          <a:bodyPr anchorCtr="0" anchor="ctr" bIns="91425" lIns="91425" spcFirstLastPara="1" rIns="91425" wrap="square" tIns="91425">
            <a:noAutofit/>
          </a:bodyPr>
          <a:lstStyle/>
          <a:p>
            <a:pPr indent="0" lvl="0" marL="0" rtl="0" algn="l">
              <a:lnSpc>
                <a:spcPct val="150000"/>
              </a:lnSpc>
              <a:spcBef>
                <a:spcPts val="0"/>
              </a:spcBef>
              <a:spcAft>
                <a:spcPts val="0"/>
              </a:spcAft>
              <a:buNone/>
            </a:pPr>
            <a:r>
              <a:rPr b="1" lang="en" sz="1900">
                <a:solidFill>
                  <a:schemeClr val="dk1"/>
                </a:solidFill>
              </a:rPr>
              <a:t>FastICA for one unit</a:t>
            </a:r>
            <a:endParaRPr b="1" sz="1900">
              <a:solidFill>
                <a:schemeClr val="dk1"/>
              </a:solidFill>
            </a:endParaRPr>
          </a:p>
          <a:p>
            <a:pPr indent="0" lvl="0" marL="0" rtl="0" algn="l">
              <a:lnSpc>
                <a:spcPct val="150000"/>
              </a:lnSpc>
              <a:spcBef>
                <a:spcPts val="0"/>
              </a:spcBef>
              <a:spcAft>
                <a:spcPts val="0"/>
              </a:spcAft>
              <a:buNone/>
            </a:pPr>
            <a:r>
              <a:rPr lang="en" sz="1500">
                <a:solidFill>
                  <a:schemeClr val="dk1"/>
                </a:solidFill>
              </a:rPr>
              <a:t>FastICA used for extracting one Independent Component  is called one-unit, where FastICA finds the weight vector (w) that extracts one independent component.</a:t>
            </a:r>
            <a:endParaRPr sz="1500">
              <a:solidFill>
                <a:schemeClr val="dk1"/>
              </a:solidFill>
            </a:endParaRPr>
          </a:p>
          <a:p>
            <a:pPr indent="0" lvl="0" marL="0" rtl="0" algn="l">
              <a:lnSpc>
                <a:spcPct val="150000"/>
              </a:lnSpc>
              <a:spcBef>
                <a:spcPts val="0"/>
              </a:spcBef>
              <a:spcAft>
                <a:spcPts val="0"/>
              </a:spcAft>
              <a:buNone/>
            </a:pPr>
            <a:r>
              <a:rPr lang="en" sz="1500">
                <a:solidFill>
                  <a:schemeClr val="dk1"/>
                </a:solidFill>
              </a:rPr>
              <a:t>The basic form of the FastICA algorithm is as follows</a:t>
            </a:r>
            <a:endParaRPr sz="1500"/>
          </a:p>
        </p:txBody>
      </p:sp>
      <p:pic>
        <p:nvPicPr>
          <p:cNvPr id="730" name="Google Shape;730;p114"/>
          <p:cNvPicPr preferRelativeResize="0"/>
          <p:nvPr/>
        </p:nvPicPr>
        <p:blipFill rotWithShape="1">
          <a:blip r:embed="rId3">
            <a:alphaModFix/>
          </a:blip>
          <a:srcRect b="0" l="0" r="44345" t="0"/>
          <a:stretch/>
        </p:blipFill>
        <p:spPr>
          <a:xfrm>
            <a:off x="447000" y="2571750"/>
            <a:ext cx="5032801" cy="1608975"/>
          </a:xfrm>
          <a:prstGeom prst="rect">
            <a:avLst/>
          </a:prstGeom>
          <a:noFill/>
          <a:ln>
            <a:noFill/>
          </a:ln>
        </p:spPr>
      </p:pic>
      <p:sp>
        <p:nvSpPr>
          <p:cNvPr id="731" name="Google Shape;731;p114"/>
          <p:cNvSpPr txBox="1"/>
          <p:nvPr/>
        </p:nvSpPr>
        <p:spPr>
          <a:xfrm>
            <a:off x="4696075" y="2993200"/>
            <a:ext cx="4067400" cy="42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ŵ is calculated by </a:t>
            </a:r>
            <a:r>
              <a:rPr lang="en"/>
              <a:t>approximative Newton iteration</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5" name="Shape 735"/>
        <p:cNvGrpSpPr/>
        <p:nvPr/>
      </p:nvGrpSpPr>
      <p:grpSpPr>
        <a:xfrm>
          <a:off x="0" y="0"/>
          <a:ext cx="0" cy="0"/>
          <a:chOff x="0" y="0"/>
          <a:chExt cx="0" cy="0"/>
        </a:xfrm>
      </p:grpSpPr>
      <p:sp>
        <p:nvSpPr>
          <p:cNvPr id="736" name="Google Shape;736;p115"/>
          <p:cNvSpPr txBox="1"/>
          <p:nvPr>
            <p:ph type="title"/>
          </p:nvPr>
        </p:nvSpPr>
        <p:spPr>
          <a:xfrm>
            <a:off x="311700" y="445025"/>
            <a:ext cx="8520600" cy="57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2400"/>
              <a:t>The FastICA Algorithm</a:t>
            </a:r>
            <a:endParaRPr sz="2400"/>
          </a:p>
        </p:txBody>
      </p:sp>
      <p:sp>
        <p:nvSpPr>
          <p:cNvPr id="737" name="Google Shape;737;p115"/>
          <p:cNvSpPr txBox="1"/>
          <p:nvPr/>
        </p:nvSpPr>
        <p:spPr>
          <a:xfrm>
            <a:off x="311700" y="1047550"/>
            <a:ext cx="7343100" cy="572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400"/>
              </a:spcBef>
              <a:spcAft>
                <a:spcPts val="400"/>
              </a:spcAft>
              <a:buNone/>
            </a:pPr>
            <a:r>
              <a:rPr b="1" lang="en" sz="1700">
                <a:solidFill>
                  <a:schemeClr val="dk1"/>
                </a:solidFill>
              </a:rPr>
              <a:t>FastICA f</a:t>
            </a:r>
            <a:r>
              <a:rPr b="1" lang="en" sz="1700">
                <a:solidFill>
                  <a:schemeClr val="dk1"/>
                </a:solidFill>
              </a:rPr>
              <a:t>or several units</a:t>
            </a:r>
            <a:endParaRPr sz="1700"/>
          </a:p>
        </p:txBody>
      </p:sp>
      <p:sp>
        <p:nvSpPr>
          <p:cNvPr id="738" name="Google Shape;738;p115"/>
          <p:cNvSpPr txBox="1"/>
          <p:nvPr/>
        </p:nvSpPr>
        <p:spPr>
          <a:xfrm>
            <a:off x="311700" y="1620250"/>
            <a:ext cx="80832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t>For </a:t>
            </a:r>
            <a:r>
              <a:rPr lang="en" sz="1500"/>
              <a:t>estimation several independent components, run the one-unit FastICA algorithm using several units with weight vectors </a:t>
            </a:r>
            <a:r>
              <a:rPr i="1" lang="en" sz="1500"/>
              <a:t>(</a:t>
            </a:r>
            <a:r>
              <a:rPr i="1" lang="en">
                <a:solidFill>
                  <a:schemeClr val="dk1"/>
                </a:solidFill>
              </a:rPr>
              <a:t>w1, ...,wn)</a:t>
            </a:r>
            <a:endParaRPr i="1"/>
          </a:p>
        </p:txBody>
      </p:sp>
      <p:pic>
        <p:nvPicPr>
          <p:cNvPr id="739" name="Google Shape;739;p115"/>
          <p:cNvPicPr preferRelativeResize="0"/>
          <p:nvPr/>
        </p:nvPicPr>
        <p:blipFill>
          <a:blip r:embed="rId3">
            <a:alphaModFix/>
          </a:blip>
          <a:stretch>
            <a:fillRect/>
          </a:stretch>
        </p:blipFill>
        <p:spPr>
          <a:xfrm>
            <a:off x="466525" y="3454175"/>
            <a:ext cx="3736325" cy="1431300"/>
          </a:xfrm>
          <a:prstGeom prst="rect">
            <a:avLst/>
          </a:prstGeom>
          <a:noFill/>
          <a:ln>
            <a:noFill/>
          </a:ln>
        </p:spPr>
      </p:pic>
      <p:sp>
        <p:nvSpPr>
          <p:cNvPr id="740" name="Google Shape;740;p115"/>
          <p:cNvSpPr txBox="1"/>
          <p:nvPr/>
        </p:nvSpPr>
        <p:spPr>
          <a:xfrm>
            <a:off x="311700" y="2285400"/>
            <a:ext cx="8444400" cy="8370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500">
                <a:solidFill>
                  <a:schemeClr val="dk1"/>
                </a:solidFill>
              </a:rPr>
              <a:t>The output            is decorrelated iteratively with the other outputs which were calculated in the previous iterations (                                         ) </a:t>
            </a:r>
            <a:r>
              <a:rPr lang="en" sz="1500"/>
              <a:t> </a:t>
            </a:r>
            <a:endParaRPr sz="1500"/>
          </a:p>
          <a:p>
            <a:pPr indent="0" lvl="0" marL="0" rtl="0" algn="l">
              <a:lnSpc>
                <a:spcPct val="150000"/>
              </a:lnSpc>
              <a:spcBef>
                <a:spcPts val="0"/>
              </a:spcBef>
              <a:spcAft>
                <a:spcPts val="0"/>
              </a:spcAft>
              <a:buNone/>
            </a:pPr>
            <a:r>
              <a:rPr lang="en" sz="1500"/>
              <a:t>For each iteration, the projections of the previously estimated </a:t>
            </a:r>
            <a:r>
              <a:rPr i="1" lang="en" sz="1500">
                <a:solidFill>
                  <a:schemeClr val="dk1"/>
                </a:solidFill>
              </a:rPr>
              <a:t>p-1</a:t>
            </a:r>
            <a:r>
              <a:rPr lang="en" sz="1500">
                <a:solidFill>
                  <a:schemeClr val="dk1"/>
                </a:solidFill>
              </a:rPr>
              <a:t> vectors, and then renormalize</a:t>
            </a:r>
            <a:endParaRPr sz="1500"/>
          </a:p>
        </p:txBody>
      </p:sp>
      <p:pic>
        <p:nvPicPr>
          <p:cNvPr id="741" name="Google Shape;741;p115"/>
          <p:cNvPicPr preferRelativeResize="0"/>
          <p:nvPr/>
        </p:nvPicPr>
        <p:blipFill>
          <a:blip r:embed="rId4">
            <a:alphaModFix/>
          </a:blip>
          <a:stretch>
            <a:fillRect/>
          </a:stretch>
        </p:blipFill>
        <p:spPr>
          <a:xfrm>
            <a:off x="2126398" y="2637825"/>
            <a:ext cx="2076450" cy="371475"/>
          </a:xfrm>
          <a:prstGeom prst="rect">
            <a:avLst/>
          </a:prstGeom>
          <a:noFill/>
          <a:ln>
            <a:noFill/>
          </a:ln>
        </p:spPr>
      </p:pic>
      <p:pic>
        <p:nvPicPr>
          <p:cNvPr id="742" name="Google Shape;742;p115"/>
          <p:cNvPicPr preferRelativeResize="0"/>
          <p:nvPr/>
        </p:nvPicPr>
        <p:blipFill>
          <a:blip r:embed="rId5">
            <a:alphaModFix/>
          </a:blip>
          <a:stretch>
            <a:fillRect/>
          </a:stretch>
        </p:blipFill>
        <p:spPr>
          <a:xfrm>
            <a:off x="1335075" y="2290343"/>
            <a:ext cx="552450" cy="39052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6" name="Shape 746"/>
        <p:cNvGrpSpPr/>
        <p:nvPr/>
      </p:nvGrpSpPr>
      <p:grpSpPr>
        <a:xfrm>
          <a:off x="0" y="0"/>
          <a:ext cx="0" cy="0"/>
          <a:chOff x="0" y="0"/>
          <a:chExt cx="0" cy="0"/>
        </a:xfrm>
      </p:grpSpPr>
      <p:sp>
        <p:nvSpPr>
          <p:cNvPr id="747" name="Google Shape;747;p116"/>
          <p:cNvSpPr txBox="1"/>
          <p:nvPr>
            <p:ph type="title"/>
          </p:nvPr>
        </p:nvSpPr>
        <p:spPr>
          <a:xfrm>
            <a:off x="311700" y="445025"/>
            <a:ext cx="8520600" cy="57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2400"/>
              <a:t>The FastICA Algorithm</a:t>
            </a:r>
            <a:endParaRPr sz="2400"/>
          </a:p>
        </p:txBody>
      </p:sp>
      <p:sp>
        <p:nvSpPr>
          <p:cNvPr id="748" name="Google Shape;748;p116"/>
          <p:cNvSpPr txBox="1"/>
          <p:nvPr>
            <p:ph idx="1" type="body"/>
          </p:nvPr>
        </p:nvSpPr>
        <p:spPr>
          <a:xfrm>
            <a:off x="6055789" y="1017725"/>
            <a:ext cx="3350700" cy="916200"/>
          </a:xfrm>
          <a:prstGeom prst="rect">
            <a:avLst/>
          </a:prstGeom>
        </p:spPr>
        <p:txBody>
          <a:bodyPr anchorCtr="0" anchor="t" bIns="0" lIns="0" spcFirstLastPara="1" rIns="0" wrap="square" tIns="0">
            <a:noAutofit/>
          </a:bodyPr>
          <a:lstStyle/>
          <a:p>
            <a:pPr indent="0" lvl="0" marL="0" rtl="0" algn="l">
              <a:spcBef>
                <a:spcPts val="1300"/>
              </a:spcBef>
              <a:spcAft>
                <a:spcPts val="0"/>
              </a:spcAft>
              <a:buNone/>
            </a:pPr>
            <a:r>
              <a:rPr lang="en" sz="1800"/>
              <a:t>2 steps of Fast-ica Algorithm</a:t>
            </a:r>
            <a:endParaRPr sz="1800"/>
          </a:p>
        </p:txBody>
      </p:sp>
      <p:pic>
        <p:nvPicPr>
          <p:cNvPr id="749" name="Google Shape;749;p116"/>
          <p:cNvPicPr preferRelativeResize="0"/>
          <p:nvPr/>
        </p:nvPicPr>
        <p:blipFill>
          <a:blip r:embed="rId3">
            <a:alphaModFix/>
          </a:blip>
          <a:stretch>
            <a:fillRect/>
          </a:stretch>
        </p:blipFill>
        <p:spPr>
          <a:xfrm>
            <a:off x="311700" y="902675"/>
            <a:ext cx="5744100" cy="4137600"/>
          </a:xfrm>
          <a:prstGeom prst="rect">
            <a:avLst/>
          </a:prstGeom>
          <a:noFill/>
          <a:ln>
            <a:noFill/>
          </a:ln>
        </p:spPr>
      </p:pic>
      <p:pic>
        <p:nvPicPr>
          <p:cNvPr id="750" name="Google Shape;750;p116"/>
          <p:cNvPicPr preferRelativeResize="0"/>
          <p:nvPr/>
        </p:nvPicPr>
        <p:blipFill>
          <a:blip r:embed="rId4">
            <a:alphaModFix/>
          </a:blip>
          <a:stretch>
            <a:fillRect/>
          </a:stretch>
        </p:blipFill>
        <p:spPr>
          <a:xfrm>
            <a:off x="3528999" y="2894800"/>
            <a:ext cx="2268200" cy="5238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4" name="Shape 754"/>
        <p:cNvGrpSpPr/>
        <p:nvPr/>
      </p:nvGrpSpPr>
      <p:grpSpPr>
        <a:xfrm>
          <a:off x="0" y="0"/>
          <a:ext cx="0" cy="0"/>
          <a:chOff x="0" y="0"/>
          <a:chExt cx="0" cy="0"/>
        </a:xfrm>
      </p:grpSpPr>
      <p:sp>
        <p:nvSpPr>
          <p:cNvPr id="755" name="Google Shape;755;p117"/>
          <p:cNvSpPr txBox="1"/>
          <p:nvPr>
            <p:ph type="title"/>
          </p:nvPr>
        </p:nvSpPr>
        <p:spPr>
          <a:xfrm>
            <a:off x="311700" y="445025"/>
            <a:ext cx="8520600" cy="57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2400"/>
              <a:t>The FastICA Algorithm</a:t>
            </a:r>
            <a:endParaRPr sz="2400"/>
          </a:p>
        </p:txBody>
      </p:sp>
      <p:pic>
        <p:nvPicPr>
          <p:cNvPr id="756" name="Google Shape;756;p117"/>
          <p:cNvPicPr preferRelativeResize="0"/>
          <p:nvPr/>
        </p:nvPicPr>
        <p:blipFill>
          <a:blip r:embed="rId3">
            <a:alphaModFix/>
          </a:blip>
          <a:stretch>
            <a:fillRect/>
          </a:stretch>
        </p:blipFill>
        <p:spPr>
          <a:xfrm>
            <a:off x="152400" y="1170125"/>
            <a:ext cx="8225824" cy="3282350"/>
          </a:xfrm>
          <a:prstGeom prst="rect">
            <a:avLst/>
          </a:prstGeom>
          <a:noFill/>
          <a:ln>
            <a:noFill/>
          </a:ln>
        </p:spPr>
      </p:pic>
    </p:spTree>
  </p:cSld>
  <p:clrMapOvr>
    <a:masterClrMapping/>
  </p:clrMapOvr>
  <mc:AlternateContent>
    <mc:Choice Requires="p14">
      <p:transition spd="slow" p14:dur="10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756"/>
                                        </p:tgtEl>
                                        <p:attrNameLst>
                                          <p:attrName>style.visibility</p:attrName>
                                        </p:attrNameLst>
                                      </p:cBhvr>
                                      <p:to>
                                        <p:strVal val="visible"/>
                                      </p:to>
                                    </p:set>
                                    <p:animEffect filter="fade" transition="in">
                                      <p:cBhvr>
                                        <p:cTn dur="1000"/>
                                        <p:tgtEl>
                                          <p:spTgt spid="75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0" name="Shape 760"/>
        <p:cNvGrpSpPr/>
        <p:nvPr/>
      </p:nvGrpSpPr>
      <p:grpSpPr>
        <a:xfrm>
          <a:off x="0" y="0"/>
          <a:ext cx="0" cy="0"/>
          <a:chOff x="0" y="0"/>
          <a:chExt cx="0" cy="0"/>
        </a:xfrm>
      </p:grpSpPr>
      <p:sp>
        <p:nvSpPr>
          <p:cNvPr id="761" name="Google Shape;761;p118"/>
          <p:cNvSpPr txBox="1"/>
          <p:nvPr>
            <p:ph type="title"/>
          </p:nvPr>
        </p:nvSpPr>
        <p:spPr>
          <a:xfrm>
            <a:off x="311700" y="445025"/>
            <a:ext cx="8520600" cy="57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2400"/>
              <a:t>The FastICA Algorithm</a:t>
            </a:r>
            <a:endParaRPr sz="2400"/>
          </a:p>
        </p:txBody>
      </p:sp>
      <p:pic>
        <p:nvPicPr>
          <p:cNvPr id="762" name="Google Shape;762;p118"/>
          <p:cNvPicPr preferRelativeResize="0"/>
          <p:nvPr/>
        </p:nvPicPr>
        <p:blipFill>
          <a:blip r:embed="rId3">
            <a:alphaModFix/>
          </a:blip>
          <a:stretch>
            <a:fillRect/>
          </a:stretch>
        </p:blipFill>
        <p:spPr>
          <a:xfrm>
            <a:off x="311700" y="1017725"/>
            <a:ext cx="8306675" cy="3502025"/>
          </a:xfrm>
          <a:prstGeom prst="rect">
            <a:avLst/>
          </a:prstGeom>
          <a:noFill/>
          <a:ln>
            <a:noFill/>
          </a:ln>
        </p:spPr>
      </p:pic>
    </p:spTree>
  </p:cSld>
  <p:clrMapOvr>
    <a:masterClrMapping/>
  </p:clrMapOvr>
  <mc:AlternateContent>
    <mc:Choice Requires="p14">
      <p:transition spd="slow" p14:dur="10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762"/>
                                        </p:tgtEl>
                                        <p:attrNameLst>
                                          <p:attrName>style.visibility</p:attrName>
                                        </p:attrNameLst>
                                      </p:cBhvr>
                                      <p:to>
                                        <p:strVal val="visible"/>
                                      </p:to>
                                    </p:set>
                                    <p:animEffect filter="fade" transition="in">
                                      <p:cBhvr>
                                        <p:cTn dur="500"/>
                                        <p:tgtEl>
                                          <p:spTgt spid="76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0" name="Shape 520"/>
        <p:cNvGrpSpPr/>
        <p:nvPr/>
      </p:nvGrpSpPr>
      <p:grpSpPr>
        <a:xfrm>
          <a:off x="0" y="0"/>
          <a:ext cx="0" cy="0"/>
          <a:chOff x="0" y="0"/>
          <a:chExt cx="0" cy="0"/>
        </a:xfrm>
      </p:grpSpPr>
      <p:sp>
        <p:nvSpPr>
          <p:cNvPr id="521" name="Google Shape;521;p92"/>
          <p:cNvSpPr txBox="1"/>
          <p:nvPr>
            <p:ph idx="1" type="body"/>
          </p:nvPr>
        </p:nvSpPr>
        <p:spPr>
          <a:xfrm>
            <a:off x="377901" y="1215000"/>
            <a:ext cx="8387700" cy="3172500"/>
          </a:xfrm>
          <a:prstGeom prst="rect">
            <a:avLst/>
          </a:prstGeom>
        </p:spPr>
        <p:txBody>
          <a:bodyPr anchorCtr="0" anchor="t" bIns="0" lIns="0" spcFirstLastPara="1" rIns="0" wrap="square" tIns="0">
            <a:noAutofit/>
          </a:bodyPr>
          <a:lstStyle/>
          <a:p>
            <a:pPr indent="0" lvl="0" marL="0" rtl="0" algn="l">
              <a:spcBef>
                <a:spcPts val="1300"/>
              </a:spcBef>
              <a:spcAft>
                <a:spcPts val="0"/>
              </a:spcAft>
              <a:buNone/>
            </a:pPr>
            <a:r>
              <a:t/>
            </a:r>
            <a:endParaRPr sz="2000"/>
          </a:p>
        </p:txBody>
      </p:sp>
      <p:sp>
        <p:nvSpPr>
          <p:cNvPr id="522" name="Google Shape;522;p92"/>
          <p:cNvSpPr txBox="1"/>
          <p:nvPr>
            <p:ph type="title"/>
          </p:nvPr>
        </p:nvSpPr>
        <p:spPr>
          <a:xfrm>
            <a:off x="377903" y="378000"/>
            <a:ext cx="8387700" cy="2769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2400"/>
              <a:t>Motivation</a:t>
            </a:r>
            <a:endParaRPr sz="2400"/>
          </a:p>
        </p:txBody>
      </p:sp>
      <p:pic>
        <p:nvPicPr>
          <p:cNvPr id="523" name="Google Shape;523;p92"/>
          <p:cNvPicPr preferRelativeResize="0"/>
          <p:nvPr/>
        </p:nvPicPr>
        <p:blipFill>
          <a:blip r:embed="rId3">
            <a:alphaModFix/>
          </a:blip>
          <a:stretch>
            <a:fillRect/>
          </a:stretch>
        </p:blipFill>
        <p:spPr>
          <a:xfrm>
            <a:off x="1934950" y="744075"/>
            <a:ext cx="4894449" cy="3104850"/>
          </a:xfrm>
          <a:prstGeom prst="rect">
            <a:avLst/>
          </a:prstGeom>
          <a:noFill/>
          <a:ln>
            <a:noFill/>
          </a:ln>
        </p:spPr>
      </p:pic>
      <p:pic>
        <p:nvPicPr>
          <p:cNvPr id="524" name="Google Shape;524;p92"/>
          <p:cNvPicPr preferRelativeResize="0"/>
          <p:nvPr/>
        </p:nvPicPr>
        <p:blipFill>
          <a:blip r:embed="rId4">
            <a:alphaModFix/>
          </a:blip>
          <a:stretch>
            <a:fillRect/>
          </a:stretch>
        </p:blipFill>
        <p:spPr>
          <a:xfrm>
            <a:off x="3157725" y="3656800"/>
            <a:ext cx="3031151" cy="94842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6" name="Shape 766"/>
        <p:cNvGrpSpPr/>
        <p:nvPr/>
      </p:nvGrpSpPr>
      <p:grpSpPr>
        <a:xfrm>
          <a:off x="0" y="0"/>
          <a:ext cx="0" cy="0"/>
          <a:chOff x="0" y="0"/>
          <a:chExt cx="0" cy="0"/>
        </a:xfrm>
      </p:grpSpPr>
      <p:sp>
        <p:nvSpPr>
          <p:cNvPr id="767" name="Google Shape;767;p119"/>
          <p:cNvSpPr txBox="1"/>
          <p:nvPr>
            <p:ph type="title"/>
          </p:nvPr>
        </p:nvSpPr>
        <p:spPr>
          <a:xfrm>
            <a:off x="311700" y="445025"/>
            <a:ext cx="8520600" cy="57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2400"/>
              <a:t>The FastICA Algorithm</a:t>
            </a:r>
            <a:endParaRPr sz="2400"/>
          </a:p>
        </p:txBody>
      </p:sp>
      <p:pic>
        <p:nvPicPr>
          <p:cNvPr id="768" name="Google Shape;768;p119"/>
          <p:cNvPicPr preferRelativeResize="0"/>
          <p:nvPr/>
        </p:nvPicPr>
        <p:blipFill>
          <a:blip r:embed="rId3">
            <a:alphaModFix/>
          </a:blip>
          <a:stretch>
            <a:fillRect/>
          </a:stretch>
        </p:blipFill>
        <p:spPr>
          <a:xfrm>
            <a:off x="311700" y="1127450"/>
            <a:ext cx="8066525" cy="3195684"/>
          </a:xfrm>
          <a:prstGeom prst="rect">
            <a:avLst/>
          </a:prstGeom>
          <a:noFill/>
          <a:ln>
            <a:noFill/>
          </a:ln>
        </p:spPr>
      </p:pic>
    </p:spTree>
  </p:cSld>
  <p:clrMapOvr>
    <a:masterClrMapping/>
  </p:clrMapOvr>
  <mc:AlternateContent>
    <mc:Choice Requires="p14">
      <p:transition spd="slow" p14:dur="10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768"/>
                                        </p:tgtEl>
                                        <p:attrNameLst>
                                          <p:attrName>style.visibility</p:attrName>
                                        </p:attrNameLst>
                                      </p:cBhvr>
                                      <p:to>
                                        <p:strVal val="visible"/>
                                      </p:to>
                                    </p:set>
                                    <p:animEffect filter="fade" transition="in">
                                      <p:cBhvr>
                                        <p:cTn dur="500"/>
                                        <p:tgtEl>
                                          <p:spTgt spid="76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2" name="Shape 772"/>
        <p:cNvGrpSpPr/>
        <p:nvPr/>
      </p:nvGrpSpPr>
      <p:grpSpPr>
        <a:xfrm>
          <a:off x="0" y="0"/>
          <a:ext cx="0" cy="0"/>
          <a:chOff x="0" y="0"/>
          <a:chExt cx="0" cy="0"/>
        </a:xfrm>
      </p:grpSpPr>
      <p:sp>
        <p:nvSpPr>
          <p:cNvPr id="773" name="Google Shape;773;p120"/>
          <p:cNvSpPr txBox="1"/>
          <p:nvPr>
            <p:ph type="title"/>
          </p:nvPr>
        </p:nvSpPr>
        <p:spPr>
          <a:xfrm>
            <a:off x="311700" y="445025"/>
            <a:ext cx="8520600" cy="57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2400"/>
              <a:t>The FastICA Algorithm</a:t>
            </a:r>
            <a:endParaRPr sz="2400"/>
          </a:p>
        </p:txBody>
      </p:sp>
      <p:pic>
        <p:nvPicPr>
          <p:cNvPr id="774" name="Google Shape;774;p120"/>
          <p:cNvPicPr preferRelativeResize="0"/>
          <p:nvPr/>
        </p:nvPicPr>
        <p:blipFill>
          <a:blip r:embed="rId3">
            <a:alphaModFix/>
          </a:blip>
          <a:stretch>
            <a:fillRect/>
          </a:stretch>
        </p:blipFill>
        <p:spPr>
          <a:xfrm>
            <a:off x="311700" y="1191475"/>
            <a:ext cx="8048650" cy="3195675"/>
          </a:xfrm>
          <a:prstGeom prst="rect">
            <a:avLst/>
          </a:prstGeom>
          <a:noFill/>
          <a:ln>
            <a:noFill/>
          </a:ln>
        </p:spPr>
      </p:pic>
    </p:spTree>
  </p:cSld>
  <p:clrMapOvr>
    <a:masterClrMapping/>
  </p:clrMapOvr>
  <mc:AlternateContent>
    <mc:Choice Requires="p14">
      <p:transition spd="slow" p14:dur="10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774"/>
                                        </p:tgtEl>
                                        <p:attrNameLst>
                                          <p:attrName>style.visibility</p:attrName>
                                        </p:attrNameLst>
                                      </p:cBhvr>
                                      <p:to>
                                        <p:strVal val="visible"/>
                                      </p:to>
                                    </p:set>
                                    <p:animEffect filter="fade" transition="in">
                                      <p:cBhvr>
                                        <p:cTn dur="1000"/>
                                        <p:tgtEl>
                                          <p:spTgt spid="77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8" name="Shape 778"/>
        <p:cNvGrpSpPr/>
        <p:nvPr/>
      </p:nvGrpSpPr>
      <p:grpSpPr>
        <a:xfrm>
          <a:off x="0" y="0"/>
          <a:ext cx="0" cy="0"/>
          <a:chOff x="0" y="0"/>
          <a:chExt cx="0" cy="0"/>
        </a:xfrm>
      </p:grpSpPr>
      <p:sp>
        <p:nvSpPr>
          <p:cNvPr id="779" name="Google Shape;779;p121"/>
          <p:cNvSpPr txBox="1"/>
          <p:nvPr>
            <p:ph type="title"/>
          </p:nvPr>
        </p:nvSpPr>
        <p:spPr>
          <a:xfrm>
            <a:off x="311700" y="445025"/>
            <a:ext cx="8520600" cy="57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2400"/>
              <a:t>The FastICA Algorithm</a:t>
            </a:r>
            <a:endParaRPr sz="2400"/>
          </a:p>
        </p:txBody>
      </p:sp>
      <p:pic>
        <p:nvPicPr>
          <p:cNvPr id="780" name="Google Shape;780;p121"/>
          <p:cNvPicPr preferRelativeResize="0"/>
          <p:nvPr/>
        </p:nvPicPr>
        <p:blipFill>
          <a:blip r:embed="rId3">
            <a:alphaModFix/>
          </a:blip>
          <a:stretch>
            <a:fillRect/>
          </a:stretch>
        </p:blipFill>
        <p:spPr>
          <a:xfrm>
            <a:off x="311700" y="1249175"/>
            <a:ext cx="8066525" cy="3419789"/>
          </a:xfrm>
          <a:prstGeom prst="rect">
            <a:avLst/>
          </a:prstGeom>
          <a:noFill/>
          <a:ln>
            <a:noFill/>
          </a:ln>
        </p:spPr>
      </p:pic>
    </p:spTree>
  </p:cSld>
  <p:clrMapOvr>
    <a:masterClrMapping/>
  </p:clrMapOvr>
  <mc:AlternateContent>
    <mc:Choice Requires="p14">
      <p:transition spd="slow" p14:dur="10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780"/>
                                        </p:tgtEl>
                                        <p:attrNameLst>
                                          <p:attrName>style.visibility</p:attrName>
                                        </p:attrNameLst>
                                      </p:cBhvr>
                                      <p:to>
                                        <p:strVal val="visible"/>
                                      </p:to>
                                    </p:set>
                                    <p:animEffect filter="fade" transition="in">
                                      <p:cBhvr>
                                        <p:cTn dur="1000"/>
                                        <p:tgtEl>
                                          <p:spTgt spid="78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4" name="Shape 784"/>
        <p:cNvGrpSpPr/>
        <p:nvPr/>
      </p:nvGrpSpPr>
      <p:grpSpPr>
        <a:xfrm>
          <a:off x="0" y="0"/>
          <a:ext cx="0" cy="0"/>
          <a:chOff x="0" y="0"/>
          <a:chExt cx="0" cy="0"/>
        </a:xfrm>
      </p:grpSpPr>
      <p:sp>
        <p:nvSpPr>
          <p:cNvPr id="785" name="Google Shape;785;p122"/>
          <p:cNvSpPr txBox="1"/>
          <p:nvPr>
            <p:ph type="title"/>
          </p:nvPr>
        </p:nvSpPr>
        <p:spPr>
          <a:xfrm>
            <a:off x="311700" y="445025"/>
            <a:ext cx="8520600" cy="57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2400"/>
              <a:t>Applications of ICA</a:t>
            </a:r>
            <a:endParaRPr sz="2400"/>
          </a:p>
        </p:txBody>
      </p:sp>
      <p:sp>
        <p:nvSpPr>
          <p:cNvPr id="786" name="Google Shape;786;p122"/>
          <p:cNvSpPr txBox="1"/>
          <p:nvPr>
            <p:ph idx="1" type="body"/>
          </p:nvPr>
        </p:nvSpPr>
        <p:spPr>
          <a:xfrm>
            <a:off x="204275" y="926625"/>
            <a:ext cx="8520600" cy="3760200"/>
          </a:xfrm>
          <a:prstGeom prst="rect">
            <a:avLst/>
          </a:prstGeom>
        </p:spPr>
        <p:txBody>
          <a:bodyPr anchorCtr="0" anchor="t" bIns="0" lIns="0" spcFirstLastPara="1" rIns="0" wrap="square" tIns="0">
            <a:noAutofit/>
          </a:bodyPr>
          <a:lstStyle/>
          <a:p>
            <a:pPr indent="0" lvl="0" marL="101600" marR="101600" rtl="0" algn="l">
              <a:spcBef>
                <a:spcPts val="800"/>
              </a:spcBef>
              <a:spcAft>
                <a:spcPts val="0"/>
              </a:spcAft>
              <a:buNone/>
            </a:pPr>
            <a:r>
              <a:rPr lang="en" sz="1350"/>
              <a:t>With the role of separating a multivariate signal into its underlying components, ICA  has  been  applied  in  different  areas  such  as  audio  processing,  biomedical signal  processing,  image  processing, telecommunications,  and  econometrics...</a:t>
            </a:r>
            <a:endParaRPr sz="1350"/>
          </a:p>
          <a:p>
            <a:pPr indent="0" lvl="0" marL="101600" marR="101600" rtl="0" algn="l">
              <a:spcBef>
                <a:spcPts val="800"/>
              </a:spcBef>
              <a:spcAft>
                <a:spcPts val="0"/>
              </a:spcAft>
              <a:buNone/>
            </a:pPr>
            <a:r>
              <a:rPr lang="en" sz="1350"/>
              <a:t>Example:</a:t>
            </a:r>
            <a:endParaRPr sz="1350"/>
          </a:p>
          <a:p>
            <a:pPr indent="-314325" lvl="0" marL="457200" marR="101600" rtl="0" algn="l">
              <a:lnSpc>
                <a:spcPct val="200000"/>
              </a:lnSpc>
              <a:spcBef>
                <a:spcPts val="800"/>
              </a:spcBef>
              <a:spcAft>
                <a:spcPts val="0"/>
              </a:spcAft>
              <a:buSzPts val="1350"/>
              <a:buChar char="●"/>
            </a:pPr>
            <a:r>
              <a:rPr lang="en" sz="1350"/>
              <a:t>Audio Separation</a:t>
            </a:r>
            <a:endParaRPr sz="1350"/>
          </a:p>
          <a:p>
            <a:pPr indent="-314325" lvl="0" marL="457200" marR="101600" rtl="0" algn="l">
              <a:lnSpc>
                <a:spcPct val="200000"/>
              </a:lnSpc>
              <a:spcBef>
                <a:spcPts val="0"/>
              </a:spcBef>
              <a:spcAft>
                <a:spcPts val="0"/>
              </a:spcAft>
              <a:buSzPts val="1350"/>
              <a:buChar char="●"/>
            </a:pPr>
            <a:r>
              <a:rPr lang="en" sz="1350"/>
              <a:t>Separating  of  Artifacts  in  Magnetoencephalography  (MEG) data. </a:t>
            </a:r>
            <a:endParaRPr sz="1350"/>
          </a:p>
          <a:p>
            <a:pPr indent="-314325" lvl="0" marL="457200" marR="101600" rtl="0" algn="l">
              <a:lnSpc>
                <a:spcPct val="200000"/>
              </a:lnSpc>
              <a:spcBef>
                <a:spcPts val="0"/>
              </a:spcBef>
              <a:spcAft>
                <a:spcPts val="0"/>
              </a:spcAft>
              <a:buSzPts val="1350"/>
              <a:buChar char="●"/>
            </a:pPr>
            <a:r>
              <a:rPr lang="en" sz="1350"/>
              <a:t>Finding Hidden Factors in Financial Data.</a:t>
            </a:r>
            <a:endParaRPr sz="1350"/>
          </a:p>
          <a:p>
            <a:pPr indent="-314325" lvl="0" marL="457200" marR="101600" rtl="0" algn="l">
              <a:lnSpc>
                <a:spcPct val="200000"/>
              </a:lnSpc>
              <a:spcBef>
                <a:spcPts val="0"/>
              </a:spcBef>
              <a:spcAft>
                <a:spcPts val="0"/>
              </a:spcAft>
              <a:buSzPts val="1350"/>
              <a:buChar char="●"/>
            </a:pPr>
            <a:r>
              <a:rPr lang="en" sz="1350"/>
              <a:t>Reducing Noise in Natural Images.</a:t>
            </a:r>
            <a:endParaRPr sz="2000"/>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0" name="Shape 790"/>
        <p:cNvGrpSpPr/>
        <p:nvPr/>
      </p:nvGrpSpPr>
      <p:grpSpPr>
        <a:xfrm>
          <a:off x="0" y="0"/>
          <a:ext cx="0" cy="0"/>
          <a:chOff x="0" y="0"/>
          <a:chExt cx="0" cy="0"/>
        </a:xfrm>
      </p:grpSpPr>
      <p:sp>
        <p:nvSpPr>
          <p:cNvPr id="791" name="Google Shape;791;p123"/>
          <p:cNvSpPr txBox="1"/>
          <p:nvPr>
            <p:ph type="title"/>
          </p:nvPr>
        </p:nvSpPr>
        <p:spPr>
          <a:xfrm>
            <a:off x="311700" y="445025"/>
            <a:ext cx="8520600" cy="57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2400"/>
              <a:t>Audio Separation</a:t>
            </a:r>
            <a:endParaRPr sz="2400"/>
          </a:p>
        </p:txBody>
      </p:sp>
      <p:pic>
        <p:nvPicPr>
          <p:cNvPr id="792" name="Google Shape;792;p123"/>
          <p:cNvPicPr preferRelativeResize="0"/>
          <p:nvPr/>
        </p:nvPicPr>
        <p:blipFill>
          <a:blip r:embed="rId3">
            <a:alphaModFix/>
          </a:blip>
          <a:stretch>
            <a:fillRect/>
          </a:stretch>
        </p:blipFill>
        <p:spPr>
          <a:xfrm>
            <a:off x="1171575" y="3445424"/>
            <a:ext cx="6800850" cy="1123625"/>
          </a:xfrm>
          <a:prstGeom prst="rect">
            <a:avLst/>
          </a:prstGeom>
          <a:noFill/>
          <a:ln>
            <a:noFill/>
          </a:ln>
        </p:spPr>
      </p:pic>
      <p:sp>
        <p:nvSpPr>
          <p:cNvPr id="793" name="Google Shape;793;p123"/>
          <p:cNvSpPr txBox="1"/>
          <p:nvPr/>
        </p:nvSpPr>
        <p:spPr>
          <a:xfrm>
            <a:off x="531300" y="1017725"/>
            <a:ext cx="8081400" cy="47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24292E"/>
                </a:solidFill>
                <a:highlight>
                  <a:srgbClr val="FFFFFF"/>
                </a:highlight>
              </a:rPr>
              <a:t>Denote X is mixing audios (observation), A is mixing matrix, S is underlying components. We have the mixing model is:</a:t>
            </a:r>
            <a:endParaRPr sz="1200">
              <a:solidFill>
                <a:srgbClr val="24292E"/>
              </a:solidFill>
              <a:highlight>
                <a:srgbClr val="FFFFFF"/>
              </a:highlight>
            </a:endParaRPr>
          </a:p>
          <a:p>
            <a:pPr indent="0" lvl="0" marL="0" rtl="0" algn="l">
              <a:spcBef>
                <a:spcPts val="0"/>
              </a:spcBef>
              <a:spcAft>
                <a:spcPts val="0"/>
              </a:spcAft>
              <a:buNone/>
            </a:pPr>
            <a:r>
              <a:t/>
            </a:r>
            <a:endParaRPr sz="1200">
              <a:solidFill>
                <a:srgbClr val="24292E"/>
              </a:solidFill>
              <a:highlight>
                <a:srgbClr val="FFFFFF"/>
              </a:highlight>
            </a:endParaRPr>
          </a:p>
        </p:txBody>
      </p:sp>
      <p:sp>
        <p:nvSpPr>
          <p:cNvPr id="794" name="Google Shape;794;p123"/>
          <p:cNvSpPr txBox="1"/>
          <p:nvPr/>
        </p:nvSpPr>
        <p:spPr>
          <a:xfrm>
            <a:off x="2718750" y="1487825"/>
            <a:ext cx="3311100" cy="470100"/>
          </a:xfrm>
          <a:prstGeom prst="rect">
            <a:avLst/>
          </a:prstGeom>
          <a:noFill/>
          <a:ln>
            <a:noFill/>
          </a:ln>
        </p:spPr>
        <p:txBody>
          <a:bodyPr anchorCtr="0" anchor="t" bIns="91425" lIns="91425" spcFirstLastPara="1" rIns="91425" wrap="square" tIns="91425">
            <a:noAutofit/>
          </a:bodyPr>
          <a:lstStyle/>
          <a:p>
            <a:pPr indent="0" lvl="0" marL="1174050" rtl="0" algn="l">
              <a:spcBef>
                <a:spcPts val="0"/>
              </a:spcBef>
              <a:spcAft>
                <a:spcPts val="0"/>
              </a:spcAft>
              <a:buNone/>
            </a:pPr>
            <a:r>
              <a:rPr b="1" lang="en" sz="1800"/>
              <a:t>   X = AS</a:t>
            </a:r>
            <a:endParaRPr b="1" sz="1800"/>
          </a:p>
        </p:txBody>
      </p:sp>
      <p:sp>
        <p:nvSpPr>
          <p:cNvPr id="795" name="Google Shape;795;p123"/>
          <p:cNvSpPr txBox="1"/>
          <p:nvPr/>
        </p:nvSpPr>
        <p:spPr>
          <a:xfrm>
            <a:off x="496900" y="1915750"/>
            <a:ext cx="8335500" cy="63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Let W is inverse matrix of A, we have:</a:t>
            </a:r>
            <a:endParaRPr/>
          </a:p>
        </p:txBody>
      </p:sp>
      <p:sp>
        <p:nvSpPr>
          <p:cNvPr id="796" name="Google Shape;796;p123"/>
          <p:cNvSpPr txBox="1"/>
          <p:nvPr/>
        </p:nvSpPr>
        <p:spPr>
          <a:xfrm>
            <a:off x="2718750" y="2343150"/>
            <a:ext cx="3311100" cy="470100"/>
          </a:xfrm>
          <a:prstGeom prst="rect">
            <a:avLst/>
          </a:prstGeom>
          <a:noFill/>
          <a:ln>
            <a:noFill/>
          </a:ln>
        </p:spPr>
        <p:txBody>
          <a:bodyPr anchorCtr="0" anchor="t" bIns="91425" lIns="91425" spcFirstLastPara="1" rIns="91425" wrap="square" tIns="91425">
            <a:noAutofit/>
          </a:bodyPr>
          <a:lstStyle/>
          <a:p>
            <a:pPr indent="0" lvl="0" marL="1174050" rtl="0" algn="l">
              <a:spcBef>
                <a:spcPts val="0"/>
              </a:spcBef>
              <a:spcAft>
                <a:spcPts val="0"/>
              </a:spcAft>
              <a:buNone/>
            </a:pPr>
            <a:r>
              <a:rPr b="1" lang="en" sz="1800"/>
              <a:t>   S = WX</a:t>
            </a:r>
            <a:endParaRPr b="1" sz="1800"/>
          </a:p>
        </p:txBody>
      </p:sp>
      <p:sp>
        <p:nvSpPr>
          <p:cNvPr id="797" name="Google Shape;797;p123"/>
          <p:cNvSpPr txBox="1"/>
          <p:nvPr/>
        </p:nvSpPr>
        <p:spPr>
          <a:xfrm>
            <a:off x="496900" y="2914200"/>
            <a:ext cx="8335500" cy="47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Our experiment workflow</a:t>
            </a:r>
            <a:r>
              <a:rPr lang="en"/>
              <a:t>:</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1" name="Shape 801"/>
        <p:cNvGrpSpPr/>
        <p:nvPr/>
      </p:nvGrpSpPr>
      <p:grpSpPr>
        <a:xfrm>
          <a:off x="0" y="0"/>
          <a:ext cx="0" cy="0"/>
          <a:chOff x="0" y="0"/>
          <a:chExt cx="0" cy="0"/>
        </a:xfrm>
      </p:grpSpPr>
      <p:sp>
        <p:nvSpPr>
          <p:cNvPr id="802" name="Google Shape;802;p124"/>
          <p:cNvSpPr txBox="1"/>
          <p:nvPr>
            <p:ph type="title"/>
          </p:nvPr>
        </p:nvSpPr>
        <p:spPr>
          <a:xfrm>
            <a:off x="377903" y="378000"/>
            <a:ext cx="8387700" cy="2769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GENERATE DATASET</a:t>
            </a:r>
            <a:endParaRPr/>
          </a:p>
        </p:txBody>
      </p:sp>
      <p:pic>
        <p:nvPicPr>
          <p:cNvPr id="803" name="Google Shape;803;p124"/>
          <p:cNvPicPr preferRelativeResize="0"/>
          <p:nvPr/>
        </p:nvPicPr>
        <p:blipFill>
          <a:blip r:embed="rId3">
            <a:alphaModFix/>
          </a:blip>
          <a:stretch>
            <a:fillRect/>
          </a:stretch>
        </p:blipFill>
        <p:spPr>
          <a:xfrm>
            <a:off x="195500" y="1536825"/>
            <a:ext cx="8752500" cy="217947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7" name="Shape 807"/>
        <p:cNvGrpSpPr/>
        <p:nvPr/>
      </p:nvGrpSpPr>
      <p:grpSpPr>
        <a:xfrm>
          <a:off x="0" y="0"/>
          <a:ext cx="0" cy="0"/>
          <a:chOff x="0" y="0"/>
          <a:chExt cx="0" cy="0"/>
        </a:xfrm>
      </p:grpSpPr>
      <p:pic>
        <p:nvPicPr>
          <p:cNvPr id="808" name="Google Shape;808;p125"/>
          <p:cNvPicPr preferRelativeResize="0"/>
          <p:nvPr/>
        </p:nvPicPr>
        <p:blipFill>
          <a:blip r:embed="rId3">
            <a:alphaModFix/>
          </a:blip>
          <a:stretch>
            <a:fillRect/>
          </a:stretch>
        </p:blipFill>
        <p:spPr>
          <a:xfrm>
            <a:off x="147725" y="2204275"/>
            <a:ext cx="3948275" cy="2576600"/>
          </a:xfrm>
          <a:prstGeom prst="rect">
            <a:avLst/>
          </a:prstGeom>
          <a:noFill/>
          <a:ln>
            <a:noFill/>
          </a:ln>
        </p:spPr>
      </p:pic>
      <p:pic>
        <p:nvPicPr>
          <p:cNvPr id="809" name="Google Shape;809;p125"/>
          <p:cNvPicPr preferRelativeResize="0"/>
          <p:nvPr/>
        </p:nvPicPr>
        <p:blipFill>
          <a:blip r:embed="rId4">
            <a:alphaModFix/>
          </a:blip>
          <a:stretch>
            <a:fillRect/>
          </a:stretch>
        </p:blipFill>
        <p:spPr>
          <a:xfrm>
            <a:off x="4660025" y="2203275"/>
            <a:ext cx="3950207" cy="2578608"/>
          </a:xfrm>
          <a:prstGeom prst="rect">
            <a:avLst/>
          </a:prstGeom>
          <a:noFill/>
          <a:ln>
            <a:noFill/>
          </a:ln>
        </p:spPr>
      </p:pic>
      <p:sp>
        <p:nvSpPr>
          <p:cNvPr id="810" name="Google Shape;810;p125"/>
          <p:cNvSpPr txBox="1"/>
          <p:nvPr>
            <p:ph type="title"/>
          </p:nvPr>
        </p:nvSpPr>
        <p:spPr>
          <a:xfrm>
            <a:off x="311700" y="445025"/>
            <a:ext cx="8520600" cy="57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2400"/>
              <a:t>Preprocessing</a:t>
            </a:r>
            <a:endParaRPr sz="2400"/>
          </a:p>
        </p:txBody>
      </p:sp>
      <p:sp>
        <p:nvSpPr>
          <p:cNvPr id="811" name="Google Shape;811;p125"/>
          <p:cNvSpPr txBox="1"/>
          <p:nvPr/>
        </p:nvSpPr>
        <p:spPr>
          <a:xfrm>
            <a:off x="147725" y="872925"/>
            <a:ext cx="8684700" cy="81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I.	PREPROCESSING</a:t>
            </a:r>
            <a:endParaRPr b="1"/>
          </a:p>
          <a:p>
            <a:pPr indent="0" lvl="0" marL="0" rtl="0" algn="l">
              <a:spcBef>
                <a:spcPts val="0"/>
              </a:spcBef>
              <a:spcAft>
                <a:spcPts val="0"/>
              </a:spcAft>
              <a:buNone/>
            </a:pPr>
            <a:r>
              <a:rPr lang="en"/>
              <a:t>1.	 Centering</a:t>
            </a:r>
            <a:endParaRPr/>
          </a:p>
          <a:p>
            <a:pPr indent="0" lvl="0" marL="457200" rtl="0" algn="l">
              <a:spcBef>
                <a:spcPts val="0"/>
              </a:spcBef>
              <a:spcAft>
                <a:spcPts val="0"/>
              </a:spcAft>
              <a:buNone/>
            </a:pPr>
            <a:r>
              <a:t/>
            </a:r>
            <a:endParaRPr/>
          </a:p>
        </p:txBody>
      </p:sp>
      <p:pic>
        <p:nvPicPr>
          <p:cNvPr id="812" name="Google Shape;812;p125"/>
          <p:cNvPicPr preferRelativeResize="0"/>
          <p:nvPr/>
        </p:nvPicPr>
        <p:blipFill>
          <a:blip r:embed="rId5">
            <a:alphaModFix/>
          </a:blip>
          <a:stretch>
            <a:fillRect/>
          </a:stretch>
        </p:blipFill>
        <p:spPr>
          <a:xfrm>
            <a:off x="455126" y="1435425"/>
            <a:ext cx="2697379" cy="64145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6" name="Shape 816"/>
        <p:cNvGrpSpPr/>
        <p:nvPr/>
      </p:nvGrpSpPr>
      <p:grpSpPr>
        <a:xfrm>
          <a:off x="0" y="0"/>
          <a:ext cx="0" cy="0"/>
          <a:chOff x="0" y="0"/>
          <a:chExt cx="0" cy="0"/>
        </a:xfrm>
      </p:grpSpPr>
      <p:sp>
        <p:nvSpPr>
          <p:cNvPr id="817" name="Google Shape;817;p126"/>
          <p:cNvSpPr txBox="1"/>
          <p:nvPr>
            <p:ph type="title"/>
          </p:nvPr>
        </p:nvSpPr>
        <p:spPr>
          <a:xfrm>
            <a:off x="311825" y="445025"/>
            <a:ext cx="8520600" cy="57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2400"/>
              <a:t>Preprocessing</a:t>
            </a:r>
            <a:endParaRPr sz="2400"/>
          </a:p>
        </p:txBody>
      </p:sp>
      <p:pic>
        <p:nvPicPr>
          <p:cNvPr id="818" name="Google Shape;818;p126"/>
          <p:cNvPicPr preferRelativeResize="0"/>
          <p:nvPr/>
        </p:nvPicPr>
        <p:blipFill>
          <a:blip r:embed="rId3">
            <a:alphaModFix/>
          </a:blip>
          <a:stretch>
            <a:fillRect/>
          </a:stretch>
        </p:blipFill>
        <p:spPr>
          <a:xfrm>
            <a:off x="189450" y="1524750"/>
            <a:ext cx="8601249" cy="3188975"/>
          </a:xfrm>
          <a:prstGeom prst="rect">
            <a:avLst/>
          </a:prstGeom>
          <a:noFill/>
          <a:ln>
            <a:noFill/>
          </a:ln>
        </p:spPr>
      </p:pic>
      <p:sp>
        <p:nvSpPr>
          <p:cNvPr id="819" name="Google Shape;819;p126"/>
          <p:cNvSpPr txBox="1"/>
          <p:nvPr/>
        </p:nvSpPr>
        <p:spPr>
          <a:xfrm>
            <a:off x="147725" y="872925"/>
            <a:ext cx="8684700" cy="81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I.	PREPROCESSING</a:t>
            </a:r>
            <a:endParaRPr b="1"/>
          </a:p>
          <a:p>
            <a:pPr indent="0" lvl="0" marL="0" rtl="0" algn="l">
              <a:spcBef>
                <a:spcPts val="0"/>
              </a:spcBef>
              <a:spcAft>
                <a:spcPts val="0"/>
              </a:spcAft>
              <a:buNone/>
            </a:pPr>
            <a:r>
              <a:rPr lang="en"/>
              <a:t>2.	 Whitening:</a:t>
            </a:r>
            <a:endParaRPr/>
          </a:p>
          <a:p>
            <a:pPr indent="0" lvl="0" marL="457200" rtl="0" algn="l">
              <a:spcBef>
                <a:spcPts val="0"/>
              </a:spcBef>
              <a:spcAft>
                <a:spcPts val="0"/>
              </a:spcAft>
              <a:buNone/>
            </a:pPr>
            <a:r>
              <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3" name="Shape 823"/>
        <p:cNvGrpSpPr/>
        <p:nvPr/>
      </p:nvGrpSpPr>
      <p:grpSpPr>
        <a:xfrm>
          <a:off x="0" y="0"/>
          <a:ext cx="0" cy="0"/>
          <a:chOff x="0" y="0"/>
          <a:chExt cx="0" cy="0"/>
        </a:xfrm>
      </p:grpSpPr>
      <p:sp>
        <p:nvSpPr>
          <p:cNvPr id="824" name="Google Shape;824;p127"/>
          <p:cNvSpPr txBox="1"/>
          <p:nvPr>
            <p:ph idx="1" type="body"/>
          </p:nvPr>
        </p:nvSpPr>
        <p:spPr>
          <a:xfrm>
            <a:off x="377901" y="1215000"/>
            <a:ext cx="8387700" cy="3172500"/>
          </a:xfrm>
          <a:prstGeom prst="rect">
            <a:avLst/>
          </a:prstGeom>
        </p:spPr>
        <p:txBody>
          <a:bodyPr anchorCtr="0" anchor="t" bIns="0" lIns="0" spcFirstLastPara="1" rIns="0" wrap="square" tIns="0">
            <a:noAutofit/>
          </a:bodyPr>
          <a:lstStyle/>
          <a:p>
            <a:pPr indent="0" lvl="0" marL="0" rtl="0" algn="l">
              <a:spcBef>
                <a:spcPts val="1300"/>
              </a:spcBef>
              <a:spcAft>
                <a:spcPts val="0"/>
              </a:spcAft>
              <a:buNone/>
            </a:pPr>
            <a:r>
              <a:t/>
            </a:r>
            <a:endParaRPr/>
          </a:p>
        </p:txBody>
      </p:sp>
      <p:pic>
        <p:nvPicPr>
          <p:cNvPr id="825" name="Google Shape;825;p127"/>
          <p:cNvPicPr preferRelativeResize="0"/>
          <p:nvPr/>
        </p:nvPicPr>
        <p:blipFill>
          <a:blip r:embed="rId3">
            <a:alphaModFix/>
          </a:blip>
          <a:stretch>
            <a:fillRect/>
          </a:stretch>
        </p:blipFill>
        <p:spPr>
          <a:xfrm>
            <a:off x="4593200" y="1053400"/>
            <a:ext cx="4572000" cy="3657600"/>
          </a:xfrm>
          <a:prstGeom prst="rect">
            <a:avLst/>
          </a:prstGeom>
          <a:noFill/>
          <a:ln>
            <a:noFill/>
          </a:ln>
        </p:spPr>
      </p:pic>
      <p:pic>
        <p:nvPicPr>
          <p:cNvPr id="826" name="Google Shape;826;p127"/>
          <p:cNvPicPr preferRelativeResize="0"/>
          <p:nvPr/>
        </p:nvPicPr>
        <p:blipFill>
          <a:blip r:embed="rId4">
            <a:alphaModFix/>
          </a:blip>
          <a:stretch>
            <a:fillRect/>
          </a:stretch>
        </p:blipFill>
        <p:spPr>
          <a:xfrm>
            <a:off x="192000" y="1053400"/>
            <a:ext cx="4572000" cy="365760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0" name="Shape 830"/>
        <p:cNvGrpSpPr/>
        <p:nvPr/>
      </p:nvGrpSpPr>
      <p:grpSpPr>
        <a:xfrm>
          <a:off x="0" y="0"/>
          <a:ext cx="0" cy="0"/>
          <a:chOff x="0" y="0"/>
          <a:chExt cx="0" cy="0"/>
        </a:xfrm>
      </p:grpSpPr>
      <p:sp>
        <p:nvSpPr>
          <p:cNvPr id="831" name="Google Shape;831;p128"/>
          <p:cNvSpPr txBox="1"/>
          <p:nvPr>
            <p:ph type="title"/>
          </p:nvPr>
        </p:nvSpPr>
        <p:spPr>
          <a:xfrm>
            <a:off x="149300" y="304500"/>
            <a:ext cx="8387700" cy="6312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FastICA Algorithm</a:t>
            </a:r>
            <a:endParaRPr/>
          </a:p>
        </p:txBody>
      </p:sp>
      <p:pic>
        <p:nvPicPr>
          <p:cNvPr id="832" name="Google Shape;832;p128"/>
          <p:cNvPicPr preferRelativeResize="0"/>
          <p:nvPr/>
        </p:nvPicPr>
        <p:blipFill>
          <a:blip r:embed="rId3">
            <a:alphaModFix/>
          </a:blip>
          <a:stretch>
            <a:fillRect/>
          </a:stretch>
        </p:blipFill>
        <p:spPr>
          <a:xfrm>
            <a:off x="805775" y="631275"/>
            <a:ext cx="7731225" cy="42033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8" name="Shape 528"/>
        <p:cNvGrpSpPr/>
        <p:nvPr/>
      </p:nvGrpSpPr>
      <p:grpSpPr>
        <a:xfrm>
          <a:off x="0" y="0"/>
          <a:ext cx="0" cy="0"/>
          <a:chOff x="0" y="0"/>
          <a:chExt cx="0" cy="0"/>
        </a:xfrm>
      </p:grpSpPr>
      <p:sp>
        <p:nvSpPr>
          <p:cNvPr id="529" name="Google Shape;529;p93"/>
          <p:cNvSpPr txBox="1"/>
          <p:nvPr>
            <p:ph idx="1" type="body"/>
          </p:nvPr>
        </p:nvSpPr>
        <p:spPr>
          <a:xfrm>
            <a:off x="377901" y="768575"/>
            <a:ext cx="8387700" cy="3172500"/>
          </a:xfrm>
          <a:prstGeom prst="rect">
            <a:avLst/>
          </a:prstGeom>
        </p:spPr>
        <p:txBody>
          <a:bodyPr anchorCtr="0" anchor="t" bIns="0" lIns="0" spcFirstLastPara="1" rIns="0" wrap="square" tIns="0">
            <a:noAutofit/>
          </a:bodyPr>
          <a:lstStyle/>
          <a:p>
            <a:pPr indent="0" lvl="0" marL="0" rtl="0" algn="l">
              <a:spcBef>
                <a:spcPts val="1300"/>
              </a:spcBef>
              <a:spcAft>
                <a:spcPts val="0"/>
              </a:spcAft>
              <a:buClr>
                <a:schemeClr val="dk1"/>
              </a:buClr>
              <a:buSzPts val="1100"/>
              <a:buFont typeface="Arial"/>
              <a:buNone/>
            </a:pPr>
            <a:r>
              <a:rPr lang="en" sz="1800"/>
              <a:t>Assume that we observe n linear mixtures x1,...,xn of n independent components</a:t>
            </a:r>
            <a:endParaRPr sz="1800"/>
          </a:p>
          <a:p>
            <a:pPr indent="0" lvl="0" marL="0" rtl="0" algn="l">
              <a:spcBef>
                <a:spcPts val="1300"/>
              </a:spcBef>
              <a:spcAft>
                <a:spcPts val="0"/>
              </a:spcAft>
              <a:buClr>
                <a:schemeClr val="dk1"/>
              </a:buClr>
              <a:buSzPts val="1100"/>
              <a:buFont typeface="Arial"/>
              <a:buNone/>
            </a:pPr>
            <a:r>
              <a:t/>
            </a:r>
            <a:endParaRPr sz="1800"/>
          </a:p>
          <a:p>
            <a:pPr indent="0" lvl="0" marL="0" rtl="0" algn="l">
              <a:spcBef>
                <a:spcPts val="1300"/>
              </a:spcBef>
              <a:spcAft>
                <a:spcPts val="0"/>
              </a:spcAft>
              <a:buNone/>
            </a:pPr>
            <a:r>
              <a:t/>
            </a:r>
            <a:endParaRPr sz="1800"/>
          </a:p>
          <a:p>
            <a:pPr indent="0" lvl="0" marL="0" rtl="0" algn="l">
              <a:spcBef>
                <a:spcPts val="1300"/>
              </a:spcBef>
              <a:spcAft>
                <a:spcPts val="0"/>
              </a:spcAft>
              <a:buNone/>
            </a:pPr>
            <a:r>
              <a:t/>
            </a:r>
            <a:endParaRPr sz="1800"/>
          </a:p>
          <a:p>
            <a:pPr indent="0" lvl="0" marL="0" rtl="0" algn="l">
              <a:spcBef>
                <a:spcPts val="1300"/>
              </a:spcBef>
              <a:spcAft>
                <a:spcPts val="0"/>
              </a:spcAft>
              <a:buNone/>
            </a:pPr>
            <a:r>
              <a:rPr lang="en" sz="1800"/>
              <a:t>A</a:t>
            </a:r>
            <a:r>
              <a:rPr lang="en" sz="1800"/>
              <a:t>fter estimating the matrix A, we can compute its inverse, say W, and obtain the independent component simply by: </a:t>
            </a:r>
            <a:endParaRPr sz="1800"/>
          </a:p>
          <a:p>
            <a:pPr indent="0" lvl="0" marL="0" rtl="0" algn="l">
              <a:spcBef>
                <a:spcPts val="1300"/>
              </a:spcBef>
              <a:spcAft>
                <a:spcPts val="0"/>
              </a:spcAft>
              <a:buNone/>
            </a:pPr>
            <a:r>
              <a:rPr lang="en" sz="1800"/>
              <a:t>					</a:t>
            </a:r>
            <a:endParaRPr b="1" sz="1800"/>
          </a:p>
        </p:txBody>
      </p:sp>
      <p:sp>
        <p:nvSpPr>
          <p:cNvPr id="530" name="Google Shape;530;p93"/>
          <p:cNvSpPr txBox="1"/>
          <p:nvPr>
            <p:ph type="title"/>
          </p:nvPr>
        </p:nvSpPr>
        <p:spPr>
          <a:xfrm>
            <a:off x="377903" y="378000"/>
            <a:ext cx="8387700" cy="2769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2400"/>
              <a:t>The definition of ICA</a:t>
            </a:r>
            <a:endParaRPr sz="2400"/>
          </a:p>
        </p:txBody>
      </p:sp>
      <p:pic>
        <p:nvPicPr>
          <p:cNvPr id="531" name="Google Shape;531;p93"/>
          <p:cNvPicPr preferRelativeResize="0"/>
          <p:nvPr/>
        </p:nvPicPr>
        <p:blipFill>
          <a:blip r:embed="rId3">
            <a:alphaModFix/>
          </a:blip>
          <a:stretch>
            <a:fillRect/>
          </a:stretch>
        </p:blipFill>
        <p:spPr>
          <a:xfrm>
            <a:off x="3205325" y="2087000"/>
            <a:ext cx="1128050" cy="484750"/>
          </a:xfrm>
          <a:prstGeom prst="rect">
            <a:avLst/>
          </a:prstGeom>
          <a:noFill/>
          <a:ln>
            <a:noFill/>
          </a:ln>
        </p:spPr>
      </p:pic>
      <p:pic>
        <p:nvPicPr>
          <p:cNvPr id="532" name="Google Shape;532;p93"/>
          <p:cNvPicPr preferRelativeResize="0"/>
          <p:nvPr/>
        </p:nvPicPr>
        <p:blipFill>
          <a:blip r:embed="rId4">
            <a:alphaModFix/>
          </a:blip>
          <a:stretch>
            <a:fillRect/>
          </a:stretch>
        </p:blipFill>
        <p:spPr>
          <a:xfrm>
            <a:off x="2999600" y="3334700"/>
            <a:ext cx="1451125" cy="606375"/>
          </a:xfrm>
          <a:prstGeom prst="rect">
            <a:avLst/>
          </a:prstGeom>
          <a:noFill/>
          <a:ln>
            <a:noFill/>
          </a:ln>
        </p:spPr>
      </p:pic>
      <p:pic>
        <p:nvPicPr>
          <p:cNvPr id="533" name="Google Shape;533;p93"/>
          <p:cNvPicPr preferRelativeResize="0"/>
          <p:nvPr/>
        </p:nvPicPr>
        <p:blipFill>
          <a:blip r:embed="rId5">
            <a:alphaModFix/>
          </a:blip>
          <a:stretch>
            <a:fillRect/>
          </a:stretch>
        </p:blipFill>
        <p:spPr>
          <a:xfrm>
            <a:off x="976925" y="1540425"/>
            <a:ext cx="6056125" cy="525800"/>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6" name="Shape 836"/>
        <p:cNvGrpSpPr/>
        <p:nvPr/>
      </p:nvGrpSpPr>
      <p:grpSpPr>
        <a:xfrm>
          <a:off x="0" y="0"/>
          <a:ext cx="0" cy="0"/>
          <a:chOff x="0" y="0"/>
          <a:chExt cx="0" cy="0"/>
        </a:xfrm>
      </p:grpSpPr>
      <p:sp>
        <p:nvSpPr>
          <p:cNvPr id="837" name="Google Shape;837;p129"/>
          <p:cNvSpPr txBox="1"/>
          <p:nvPr>
            <p:ph type="title"/>
          </p:nvPr>
        </p:nvSpPr>
        <p:spPr>
          <a:xfrm>
            <a:off x="225503" y="378000"/>
            <a:ext cx="8387700" cy="2769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Plot the result</a:t>
            </a:r>
            <a:endParaRPr/>
          </a:p>
        </p:txBody>
      </p:sp>
      <p:pic>
        <p:nvPicPr>
          <p:cNvPr id="838" name="Google Shape;838;p129"/>
          <p:cNvPicPr preferRelativeResize="0"/>
          <p:nvPr/>
        </p:nvPicPr>
        <p:blipFill>
          <a:blip r:embed="rId3">
            <a:alphaModFix/>
          </a:blip>
          <a:stretch>
            <a:fillRect/>
          </a:stretch>
        </p:blipFill>
        <p:spPr>
          <a:xfrm>
            <a:off x="880674" y="654900"/>
            <a:ext cx="7527875" cy="3949325"/>
          </a:xfrm>
          <a:prstGeom prst="rect">
            <a:avLst/>
          </a:prstGeom>
          <a:noFill/>
          <a:ln>
            <a:noFill/>
          </a:ln>
        </p:spPr>
      </p:pic>
      <p:sp>
        <p:nvSpPr>
          <p:cNvPr id="839" name="Google Shape;839;p129"/>
          <p:cNvSpPr txBox="1"/>
          <p:nvPr/>
        </p:nvSpPr>
        <p:spPr>
          <a:xfrm>
            <a:off x="225500" y="4525725"/>
            <a:ext cx="8232300" cy="36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Source code and data are available on: </a:t>
            </a:r>
            <a:r>
              <a:rPr lang="en" sz="1300" u="sng">
                <a:solidFill>
                  <a:schemeClr val="hlink"/>
                </a:solidFill>
                <a:hlinkClick r:id="rId4"/>
              </a:rPr>
              <a:t>https://github.com/JVN2019/ICA_Linear_Report</a:t>
            </a:r>
            <a:endParaRPr sz="1600"/>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3" name="Shape 843"/>
        <p:cNvGrpSpPr/>
        <p:nvPr/>
      </p:nvGrpSpPr>
      <p:grpSpPr>
        <a:xfrm>
          <a:off x="0" y="0"/>
          <a:ext cx="0" cy="0"/>
          <a:chOff x="0" y="0"/>
          <a:chExt cx="0" cy="0"/>
        </a:xfrm>
      </p:grpSpPr>
      <p:sp>
        <p:nvSpPr>
          <p:cNvPr id="844" name="Google Shape;844;p130"/>
          <p:cNvSpPr txBox="1"/>
          <p:nvPr>
            <p:ph type="title"/>
          </p:nvPr>
        </p:nvSpPr>
        <p:spPr>
          <a:xfrm>
            <a:off x="2235300" y="2390400"/>
            <a:ext cx="4942800" cy="36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2300"/>
              <a:t>THANKS FOR YOUR ATTENTION !</a:t>
            </a:r>
            <a:endParaRPr sz="23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7" name="Shape 537"/>
        <p:cNvGrpSpPr/>
        <p:nvPr/>
      </p:nvGrpSpPr>
      <p:grpSpPr>
        <a:xfrm>
          <a:off x="0" y="0"/>
          <a:ext cx="0" cy="0"/>
          <a:chOff x="0" y="0"/>
          <a:chExt cx="0" cy="0"/>
        </a:xfrm>
      </p:grpSpPr>
      <p:sp>
        <p:nvSpPr>
          <p:cNvPr id="538" name="Google Shape;538;p94"/>
          <p:cNvSpPr txBox="1"/>
          <p:nvPr>
            <p:ph idx="1" type="body"/>
          </p:nvPr>
        </p:nvSpPr>
        <p:spPr>
          <a:xfrm>
            <a:off x="244925" y="812550"/>
            <a:ext cx="8665500" cy="3898200"/>
          </a:xfrm>
          <a:prstGeom prst="rect">
            <a:avLst/>
          </a:prstGeom>
        </p:spPr>
        <p:txBody>
          <a:bodyPr anchorCtr="0" anchor="t" bIns="0" lIns="0" spcFirstLastPara="1" rIns="0" wrap="square" tIns="0">
            <a:noAutofit/>
          </a:bodyPr>
          <a:lstStyle/>
          <a:p>
            <a:pPr indent="0" lvl="0" marL="0" rtl="0" algn="l">
              <a:spcBef>
                <a:spcPts val="1300"/>
              </a:spcBef>
              <a:spcAft>
                <a:spcPts val="0"/>
              </a:spcAft>
              <a:buNone/>
            </a:pPr>
            <a:r>
              <a:rPr lang="en" sz="1800"/>
              <a:t>1. We cannot determine </a:t>
            </a:r>
            <a:r>
              <a:rPr b="1" lang="en" sz="1800"/>
              <a:t>the variances</a:t>
            </a:r>
            <a:r>
              <a:rPr lang="en" sz="1800"/>
              <a:t> of the independent components. </a:t>
            </a:r>
            <a:endParaRPr sz="1800"/>
          </a:p>
          <a:p>
            <a:pPr indent="0" lvl="0" marL="0" rtl="0" algn="l">
              <a:spcBef>
                <a:spcPts val="1300"/>
              </a:spcBef>
              <a:spcAft>
                <a:spcPts val="0"/>
              </a:spcAft>
              <a:buNone/>
            </a:pPr>
            <a:r>
              <a:rPr lang="en" sz="1800"/>
              <a:t>Any scalar multiplier in one of the sources si could always be canceled by dividing the corresponding column ai of A by the same scalar, say i:</a:t>
            </a:r>
            <a:endParaRPr sz="1800"/>
          </a:p>
          <a:p>
            <a:pPr indent="0" lvl="0" marL="0" rtl="0" algn="l">
              <a:spcBef>
                <a:spcPts val="1300"/>
              </a:spcBef>
              <a:spcAft>
                <a:spcPts val="0"/>
              </a:spcAft>
              <a:buNone/>
            </a:pPr>
            <a:r>
              <a:t/>
            </a:r>
            <a:endParaRPr sz="1800"/>
          </a:p>
          <a:p>
            <a:pPr indent="0" lvl="0" marL="0" rtl="0" algn="l">
              <a:spcBef>
                <a:spcPts val="1300"/>
              </a:spcBef>
              <a:spcAft>
                <a:spcPts val="0"/>
              </a:spcAft>
              <a:buNone/>
            </a:pPr>
            <a:r>
              <a:rPr lang="en" sz="1800"/>
              <a:t>As a consequence, the most natural way to do this is to assume that each has unit variance: 			</a:t>
            </a:r>
            <a:r>
              <a:rPr lang="en" sz="1000"/>
              <a:t> </a:t>
            </a:r>
            <a:r>
              <a:rPr lang="en" sz="1800"/>
              <a:t>Then the matrix A will be adapted in the ICA solution methods.</a:t>
            </a:r>
            <a:endParaRPr sz="2600"/>
          </a:p>
          <a:p>
            <a:pPr indent="0" lvl="0" marL="0" rtl="0" algn="l">
              <a:spcBef>
                <a:spcPts val="1300"/>
              </a:spcBef>
              <a:spcAft>
                <a:spcPts val="0"/>
              </a:spcAft>
              <a:buClr>
                <a:schemeClr val="dk1"/>
              </a:buClr>
              <a:buSzPts val="1100"/>
              <a:buFont typeface="Arial"/>
              <a:buNone/>
            </a:pPr>
            <a:r>
              <a:rPr lang="en" sz="1800"/>
              <a:t>2. We cannot determine </a:t>
            </a:r>
            <a:r>
              <a:rPr b="1" lang="en" sz="1800"/>
              <a:t>the order</a:t>
            </a:r>
            <a:r>
              <a:rPr lang="en" sz="1800"/>
              <a:t> of the independent components.</a:t>
            </a:r>
            <a:endParaRPr sz="1800"/>
          </a:p>
          <a:p>
            <a:pPr indent="0" lvl="0" marL="0" rtl="0" algn="l">
              <a:spcBef>
                <a:spcPts val="1300"/>
              </a:spcBef>
              <a:spcAft>
                <a:spcPts val="0"/>
              </a:spcAft>
              <a:buClr>
                <a:schemeClr val="dk1"/>
              </a:buClr>
              <a:buSzPts val="1100"/>
              <a:buFont typeface="Arial"/>
              <a:buNone/>
            </a:pPr>
            <a:r>
              <a:rPr lang="en" sz="1800"/>
              <a:t>Formally, a permutation matrix P and its inverse can be substituted in the model to give: </a:t>
            </a:r>
            <a:endParaRPr sz="1800"/>
          </a:p>
          <a:p>
            <a:pPr indent="0" lvl="0" marL="0" rtl="0" algn="l">
              <a:spcBef>
                <a:spcPts val="1300"/>
              </a:spcBef>
              <a:spcAft>
                <a:spcPts val="0"/>
              </a:spcAft>
              <a:buClr>
                <a:schemeClr val="dk1"/>
              </a:buClr>
              <a:buSzPts val="1100"/>
              <a:buFont typeface="Arial"/>
              <a:buNone/>
            </a:pPr>
            <a:r>
              <a:t/>
            </a:r>
            <a:endParaRPr sz="1800"/>
          </a:p>
          <a:p>
            <a:pPr indent="0" lvl="0" marL="0" rtl="0" algn="l">
              <a:spcBef>
                <a:spcPts val="1300"/>
              </a:spcBef>
              <a:spcAft>
                <a:spcPts val="0"/>
              </a:spcAft>
              <a:buClr>
                <a:schemeClr val="dk1"/>
              </a:buClr>
              <a:buSzPts val="1100"/>
              <a:buFont typeface="Arial"/>
              <a:buNone/>
            </a:pPr>
            <a:r>
              <a:t/>
            </a:r>
            <a:endParaRPr sz="1800"/>
          </a:p>
          <a:p>
            <a:pPr indent="0" lvl="0" marL="0" rtl="0" algn="l">
              <a:spcBef>
                <a:spcPts val="1300"/>
              </a:spcBef>
              <a:spcAft>
                <a:spcPts val="0"/>
              </a:spcAft>
              <a:buClr>
                <a:schemeClr val="dk1"/>
              </a:buClr>
              <a:buSzPts val="1100"/>
              <a:buFont typeface="Arial"/>
              <a:buNone/>
            </a:pPr>
            <a:r>
              <a:t/>
            </a:r>
            <a:endParaRPr sz="1800"/>
          </a:p>
          <a:p>
            <a:pPr indent="0" lvl="0" marL="0" rtl="0" algn="l">
              <a:spcBef>
                <a:spcPts val="1300"/>
              </a:spcBef>
              <a:spcAft>
                <a:spcPts val="0"/>
              </a:spcAft>
              <a:buClr>
                <a:schemeClr val="dk1"/>
              </a:buClr>
              <a:buSzPts val="1100"/>
              <a:buFont typeface="Arial"/>
              <a:buNone/>
            </a:pPr>
            <a:r>
              <a:t/>
            </a:r>
            <a:endParaRPr sz="1800"/>
          </a:p>
          <a:p>
            <a:pPr indent="0" lvl="0" marL="0" rtl="0" algn="l">
              <a:spcBef>
                <a:spcPts val="1300"/>
              </a:spcBef>
              <a:spcAft>
                <a:spcPts val="0"/>
              </a:spcAft>
              <a:buNone/>
            </a:pPr>
            <a:r>
              <a:t/>
            </a:r>
            <a:endParaRPr sz="1800"/>
          </a:p>
        </p:txBody>
      </p:sp>
      <p:sp>
        <p:nvSpPr>
          <p:cNvPr id="539" name="Google Shape;539;p94"/>
          <p:cNvSpPr txBox="1"/>
          <p:nvPr>
            <p:ph type="title"/>
          </p:nvPr>
        </p:nvSpPr>
        <p:spPr>
          <a:xfrm>
            <a:off x="377903" y="378000"/>
            <a:ext cx="8387700" cy="2769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2400"/>
              <a:t>Ambiguities of ICA</a:t>
            </a:r>
            <a:endParaRPr sz="2400"/>
          </a:p>
        </p:txBody>
      </p:sp>
      <p:pic>
        <p:nvPicPr>
          <p:cNvPr id="540" name="Google Shape;540;p94"/>
          <p:cNvPicPr preferRelativeResize="0"/>
          <p:nvPr/>
        </p:nvPicPr>
        <p:blipFill>
          <a:blip r:embed="rId3">
            <a:alphaModFix/>
          </a:blip>
          <a:stretch>
            <a:fillRect/>
          </a:stretch>
        </p:blipFill>
        <p:spPr>
          <a:xfrm>
            <a:off x="5997800" y="1737688"/>
            <a:ext cx="2409250" cy="794800"/>
          </a:xfrm>
          <a:prstGeom prst="rect">
            <a:avLst/>
          </a:prstGeom>
          <a:noFill/>
          <a:ln>
            <a:noFill/>
          </a:ln>
        </p:spPr>
      </p:pic>
      <p:pic>
        <p:nvPicPr>
          <p:cNvPr id="541" name="Google Shape;541;p94"/>
          <p:cNvPicPr preferRelativeResize="0"/>
          <p:nvPr/>
        </p:nvPicPr>
        <p:blipFill>
          <a:blip r:embed="rId4">
            <a:alphaModFix/>
          </a:blip>
          <a:stretch>
            <a:fillRect/>
          </a:stretch>
        </p:blipFill>
        <p:spPr>
          <a:xfrm>
            <a:off x="1326500" y="2858438"/>
            <a:ext cx="1075475" cy="324675"/>
          </a:xfrm>
          <a:prstGeom prst="rect">
            <a:avLst/>
          </a:prstGeom>
          <a:noFill/>
          <a:ln>
            <a:noFill/>
          </a:ln>
        </p:spPr>
      </p:pic>
      <p:pic>
        <p:nvPicPr>
          <p:cNvPr id="542" name="Google Shape;542;p94"/>
          <p:cNvPicPr preferRelativeResize="0"/>
          <p:nvPr/>
        </p:nvPicPr>
        <p:blipFill>
          <a:blip r:embed="rId5">
            <a:alphaModFix/>
          </a:blip>
          <a:stretch>
            <a:fillRect/>
          </a:stretch>
        </p:blipFill>
        <p:spPr>
          <a:xfrm>
            <a:off x="998425" y="4445850"/>
            <a:ext cx="1659075" cy="3854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6" name="Shape 546"/>
        <p:cNvGrpSpPr/>
        <p:nvPr/>
      </p:nvGrpSpPr>
      <p:grpSpPr>
        <a:xfrm>
          <a:off x="0" y="0"/>
          <a:ext cx="0" cy="0"/>
          <a:chOff x="0" y="0"/>
          <a:chExt cx="0" cy="0"/>
        </a:xfrm>
      </p:grpSpPr>
      <p:sp>
        <p:nvSpPr>
          <p:cNvPr id="547" name="Google Shape;547;p95"/>
          <p:cNvSpPr txBox="1"/>
          <p:nvPr>
            <p:ph idx="1" type="body"/>
          </p:nvPr>
        </p:nvSpPr>
        <p:spPr>
          <a:xfrm>
            <a:off x="289550" y="812550"/>
            <a:ext cx="8628300" cy="3791100"/>
          </a:xfrm>
          <a:prstGeom prst="rect">
            <a:avLst/>
          </a:prstGeom>
        </p:spPr>
        <p:txBody>
          <a:bodyPr anchorCtr="0" anchor="t" bIns="0" lIns="0" spcFirstLastPara="1" rIns="0" wrap="square" tIns="0">
            <a:noAutofit/>
          </a:bodyPr>
          <a:lstStyle/>
          <a:p>
            <a:pPr indent="0" lvl="0" marL="0" rtl="0" algn="l">
              <a:spcBef>
                <a:spcPts val="1300"/>
              </a:spcBef>
              <a:spcAft>
                <a:spcPts val="0"/>
              </a:spcAft>
              <a:buNone/>
            </a:pPr>
            <a:r>
              <a:rPr lang="en" sz="1800"/>
              <a:t>y1 and y2 are independent if and only if the joint pdf is factorizable in the following way: </a:t>
            </a:r>
            <a:endParaRPr sz="1800"/>
          </a:p>
          <a:p>
            <a:pPr indent="0" lvl="0" marL="0" rtl="0" algn="l">
              <a:spcBef>
                <a:spcPts val="1300"/>
              </a:spcBef>
              <a:spcAft>
                <a:spcPts val="0"/>
              </a:spcAft>
              <a:buNone/>
            </a:pPr>
            <a:r>
              <a:t/>
            </a:r>
            <a:endParaRPr sz="1800"/>
          </a:p>
          <a:p>
            <a:pPr indent="0" lvl="0" marL="0" rtl="0" algn="l">
              <a:spcBef>
                <a:spcPts val="1300"/>
              </a:spcBef>
              <a:spcAft>
                <a:spcPts val="0"/>
              </a:spcAft>
              <a:buNone/>
            </a:pPr>
            <a:r>
              <a:t/>
            </a:r>
            <a:endParaRPr sz="1800"/>
          </a:p>
          <a:p>
            <a:pPr indent="0" lvl="0" marL="0" rtl="0" algn="l">
              <a:spcBef>
                <a:spcPts val="1300"/>
              </a:spcBef>
              <a:spcAft>
                <a:spcPts val="0"/>
              </a:spcAft>
              <a:buNone/>
            </a:pPr>
            <a:r>
              <a:rPr lang="en" sz="1800"/>
              <a:t>Two random variables y1 and y2 are said to be uncorrelated, if their covariance is zero:</a:t>
            </a:r>
            <a:endParaRPr sz="1800"/>
          </a:p>
          <a:p>
            <a:pPr indent="0" lvl="0" marL="0" rtl="0" algn="l">
              <a:spcBef>
                <a:spcPts val="1300"/>
              </a:spcBef>
              <a:spcAft>
                <a:spcPts val="0"/>
              </a:spcAft>
              <a:buNone/>
            </a:pPr>
            <a:r>
              <a:rPr lang="en" sz="1800"/>
              <a:t>Since independence implies uncorrelatedness, many ICA methods constrain the estimation procedure so that it always gives uncorrelated estimates of the independent components. This reduces the number of free parameters, and simpliﬁes the problem.</a:t>
            </a:r>
            <a:endParaRPr sz="1800"/>
          </a:p>
          <a:p>
            <a:pPr indent="0" lvl="0" marL="0" rtl="0" algn="l">
              <a:spcBef>
                <a:spcPts val="1300"/>
              </a:spcBef>
              <a:spcAft>
                <a:spcPts val="0"/>
              </a:spcAft>
              <a:buNone/>
            </a:pPr>
            <a:r>
              <a:t/>
            </a:r>
            <a:endParaRPr sz="1800"/>
          </a:p>
          <a:p>
            <a:pPr indent="0" lvl="0" marL="0" rtl="0" algn="l">
              <a:spcBef>
                <a:spcPts val="1300"/>
              </a:spcBef>
              <a:spcAft>
                <a:spcPts val="0"/>
              </a:spcAft>
              <a:buNone/>
            </a:pPr>
            <a:r>
              <a:t/>
            </a:r>
            <a:endParaRPr sz="1800"/>
          </a:p>
          <a:p>
            <a:pPr indent="0" lvl="0" marL="0" rtl="0" algn="l">
              <a:spcBef>
                <a:spcPts val="1300"/>
              </a:spcBef>
              <a:spcAft>
                <a:spcPts val="0"/>
              </a:spcAft>
              <a:buNone/>
            </a:pPr>
            <a:r>
              <a:t/>
            </a:r>
            <a:endParaRPr sz="1800"/>
          </a:p>
          <a:p>
            <a:pPr indent="0" lvl="0" marL="0" rtl="0" algn="l">
              <a:spcBef>
                <a:spcPts val="1300"/>
              </a:spcBef>
              <a:spcAft>
                <a:spcPts val="0"/>
              </a:spcAft>
              <a:buClr>
                <a:schemeClr val="dk1"/>
              </a:buClr>
              <a:buSzPts val="1100"/>
              <a:buFont typeface="Arial"/>
              <a:buNone/>
            </a:pPr>
            <a:r>
              <a:t/>
            </a:r>
            <a:endParaRPr sz="1800"/>
          </a:p>
        </p:txBody>
      </p:sp>
      <p:sp>
        <p:nvSpPr>
          <p:cNvPr id="548" name="Google Shape;548;p95"/>
          <p:cNvSpPr txBox="1"/>
          <p:nvPr>
            <p:ph type="title"/>
          </p:nvPr>
        </p:nvSpPr>
        <p:spPr>
          <a:xfrm>
            <a:off x="377903" y="378000"/>
            <a:ext cx="8387700" cy="2769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2400"/>
              <a:t>Independence definition and its properties</a:t>
            </a:r>
            <a:endParaRPr sz="2400"/>
          </a:p>
        </p:txBody>
      </p:sp>
      <p:pic>
        <p:nvPicPr>
          <p:cNvPr id="549" name="Google Shape;549;p95"/>
          <p:cNvPicPr preferRelativeResize="0"/>
          <p:nvPr/>
        </p:nvPicPr>
        <p:blipFill>
          <a:blip r:embed="rId3">
            <a:alphaModFix/>
          </a:blip>
          <a:stretch>
            <a:fillRect/>
          </a:stretch>
        </p:blipFill>
        <p:spPr>
          <a:xfrm>
            <a:off x="1937175" y="1527100"/>
            <a:ext cx="3828351" cy="939975"/>
          </a:xfrm>
          <a:prstGeom prst="rect">
            <a:avLst/>
          </a:prstGeom>
          <a:noFill/>
          <a:ln>
            <a:noFill/>
          </a:ln>
        </p:spPr>
      </p:pic>
      <p:pic>
        <p:nvPicPr>
          <p:cNvPr id="550" name="Google Shape;550;p95"/>
          <p:cNvPicPr preferRelativeResize="0"/>
          <p:nvPr/>
        </p:nvPicPr>
        <p:blipFill>
          <a:blip r:embed="rId4">
            <a:alphaModFix/>
          </a:blip>
          <a:stretch>
            <a:fillRect/>
          </a:stretch>
        </p:blipFill>
        <p:spPr>
          <a:xfrm>
            <a:off x="2666100" y="2946625"/>
            <a:ext cx="2693351" cy="3440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4" name="Shape 554"/>
        <p:cNvGrpSpPr/>
        <p:nvPr/>
      </p:nvGrpSpPr>
      <p:grpSpPr>
        <a:xfrm>
          <a:off x="0" y="0"/>
          <a:ext cx="0" cy="0"/>
          <a:chOff x="0" y="0"/>
          <a:chExt cx="0" cy="0"/>
        </a:xfrm>
      </p:grpSpPr>
      <p:sp>
        <p:nvSpPr>
          <p:cNvPr id="555" name="Google Shape;555;p96"/>
          <p:cNvSpPr txBox="1"/>
          <p:nvPr>
            <p:ph idx="1" type="body"/>
          </p:nvPr>
        </p:nvSpPr>
        <p:spPr>
          <a:xfrm>
            <a:off x="289551" y="812550"/>
            <a:ext cx="8387700" cy="3172500"/>
          </a:xfrm>
          <a:prstGeom prst="rect">
            <a:avLst/>
          </a:prstGeom>
        </p:spPr>
        <p:txBody>
          <a:bodyPr anchorCtr="0" anchor="t" bIns="0" lIns="0" spcFirstLastPara="1" rIns="0" wrap="square" tIns="0">
            <a:noAutofit/>
          </a:bodyPr>
          <a:lstStyle/>
          <a:p>
            <a:pPr indent="0" lvl="0" marL="0" rtl="0" algn="l">
              <a:spcBef>
                <a:spcPts val="1300"/>
              </a:spcBef>
              <a:spcAft>
                <a:spcPts val="0"/>
              </a:spcAft>
              <a:buNone/>
            </a:pPr>
            <a:r>
              <a:rPr lang="en" sz="1800"/>
              <a:t>The fundamental restriction in ICA is that the independent components must be nongaussian for ICA to be possible</a:t>
            </a:r>
            <a:endParaRPr sz="1800"/>
          </a:p>
          <a:p>
            <a:pPr indent="0" lvl="0" marL="0" rtl="0" algn="l">
              <a:spcBef>
                <a:spcPts val="1300"/>
              </a:spcBef>
              <a:spcAft>
                <a:spcPts val="0"/>
              </a:spcAft>
              <a:buNone/>
            </a:pPr>
            <a:r>
              <a:t/>
            </a:r>
            <a:endParaRPr sz="1800"/>
          </a:p>
        </p:txBody>
      </p:sp>
      <p:sp>
        <p:nvSpPr>
          <p:cNvPr id="556" name="Google Shape;556;p96"/>
          <p:cNvSpPr txBox="1"/>
          <p:nvPr>
            <p:ph type="title"/>
          </p:nvPr>
        </p:nvSpPr>
        <p:spPr>
          <a:xfrm>
            <a:off x="377903" y="378000"/>
            <a:ext cx="8387700" cy="2769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2400"/>
              <a:t>Why Gaussian variables are forbidden?</a:t>
            </a:r>
            <a:endParaRPr sz="2400"/>
          </a:p>
        </p:txBody>
      </p:sp>
      <p:pic>
        <p:nvPicPr>
          <p:cNvPr id="557" name="Google Shape;557;p96"/>
          <p:cNvPicPr preferRelativeResize="0"/>
          <p:nvPr/>
        </p:nvPicPr>
        <p:blipFill>
          <a:blip r:embed="rId3">
            <a:alphaModFix/>
          </a:blip>
          <a:stretch>
            <a:fillRect/>
          </a:stretch>
        </p:blipFill>
        <p:spPr>
          <a:xfrm>
            <a:off x="412025" y="1758600"/>
            <a:ext cx="3342525" cy="2585750"/>
          </a:xfrm>
          <a:prstGeom prst="rect">
            <a:avLst/>
          </a:prstGeom>
          <a:noFill/>
          <a:ln>
            <a:noFill/>
          </a:ln>
        </p:spPr>
      </p:pic>
      <p:pic>
        <p:nvPicPr>
          <p:cNvPr id="558" name="Google Shape;558;p96"/>
          <p:cNvPicPr preferRelativeResize="0"/>
          <p:nvPr/>
        </p:nvPicPr>
        <p:blipFill>
          <a:blip r:embed="rId4">
            <a:alphaModFix/>
          </a:blip>
          <a:stretch>
            <a:fillRect/>
          </a:stretch>
        </p:blipFill>
        <p:spPr>
          <a:xfrm>
            <a:off x="4444200" y="1693224"/>
            <a:ext cx="3871300" cy="2847600"/>
          </a:xfrm>
          <a:prstGeom prst="rect">
            <a:avLst/>
          </a:prstGeom>
          <a:noFill/>
          <a:ln>
            <a:noFill/>
          </a:ln>
        </p:spPr>
      </p:pic>
      <p:pic>
        <p:nvPicPr>
          <p:cNvPr id="559" name="Google Shape;559;p96"/>
          <p:cNvPicPr preferRelativeResize="0"/>
          <p:nvPr/>
        </p:nvPicPr>
        <p:blipFill>
          <a:blip r:embed="rId5">
            <a:alphaModFix/>
          </a:blip>
          <a:stretch>
            <a:fillRect/>
          </a:stretch>
        </p:blipFill>
        <p:spPr>
          <a:xfrm>
            <a:off x="6240700" y="4110998"/>
            <a:ext cx="213909" cy="191152"/>
          </a:xfrm>
          <a:prstGeom prst="rect">
            <a:avLst/>
          </a:prstGeom>
          <a:noFill/>
          <a:ln>
            <a:noFill/>
          </a:ln>
        </p:spPr>
      </p:pic>
      <p:pic>
        <p:nvPicPr>
          <p:cNvPr id="560" name="Google Shape;560;p96"/>
          <p:cNvPicPr preferRelativeResize="0"/>
          <p:nvPr/>
        </p:nvPicPr>
        <p:blipFill>
          <a:blip r:embed="rId6">
            <a:alphaModFix/>
          </a:blip>
          <a:stretch>
            <a:fillRect/>
          </a:stretch>
        </p:blipFill>
        <p:spPr>
          <a:xfrm>
            <a:off x="4480498" y="2734950"/>
            <a:ext cx="312525" cy="297875"/>
          </a:xfrm>
          <a:prstGeom prst="rect">
            <a:avLst/>
          </a:prstGeom>
          <a:noFill/>
          <a:ln>
            <a:noFill/>
          </a:ln>
        </p:spPr>
      </p:pic>
      <p:pic>
        <p:nvPicPr>
          <p:cNvPr id="561" name="Google Shape;561;p96"/>
          <p:cNvPicPr preferRelativeResize="0"/>
          <p:nvPr/>
        </p:nvPicPr>
        <p:blipFill>
          <a:blip r:embed="rId7">
            <a:alphaModFix/>
          </a:blip>
          <a:stretch>
            <a:fillRect/>
          </a:stretch>
        </p:blipFill>
        <p:spPr>
          <a:xfrm>
            <a:off x="7152450" y="4142700"/>
            <a:ext cx="363750" cy="236625"/>
          </a:xfrm>
          <a:prstGeom prst="rect">
            <a:avLst/>
          </a:prstGeom>
          <a:noFill/>
          <a:ln>
            <a:noFill/>
          </a:ln>
        </p:spPr>
      </p:pic>
      <p:pic>
        <p:nvPicPr>
          <p:cNvPr id="562" name="Google Shape;562;p96"/>
          <p:cNvPicPr preferRelativeResize="0"/>
          <p:nvPr/>
        </p:nvPicPr>
        <p:blipFill>
          <a:blip r:embed="rId8">
            <a:alphaModFix/>
          </a:blip>
          <a:stretch>
            <a:fillRect/>
          </a:stretch>
        </p:blipFill>
        <p:spPr>
          <a:xfrm>
            <a:off x="4287100" y="2126375"/>
            <a:ext cx="505915" cy="2978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6" name="Shape 566"/>
        <p:cNvGrpSpPr/>
        <p:nvPr/>
      </p:nvGrpSpPr>
      <p:grpSpPr>
        <a:xfrm>
          <a:off x="0" y="0"/>
          <a:ext cx="0" cy="0"/>
          <a:chOff x="0" y="0"/>
          <a:chExt cx="0" cy="0"/>
        </a:xfrm>
      </p:grpSpPr>
      <p:sp>
        <p:nvSpPr>
          <p:cNvPr id="567" name="Google Shape;567;p97"/>
          <p:cNvSpPr txBox="1"/>
          <p:nvPr>
            <p:ph idx="1" type="body"/>
          </p:nvPr>
        </p:nvSpPr>
        <p:spPr>
          <a:xfrm>
            <a:off x="377901" y="1215000"/>
            <a:ext cx="8387700" cy="3172500"/>
          </a:xfrm>
          <a:prstGeom prst="rect">
            <a:avLst/>
          </a:prstGeom>
        </p:spPr>
        <p:txBody>
          <a:bodyPr anchorCtr="0" anchor="t" bIns="0" lIns="0" spcFirstLastPara="1" rIns="0" wrap="square" tIns="0">
            <a:noAutofit/>
          </a:bodyPr>
          <a:lstStyle/>
          <a:p>
            <a:pPr indent="0" lvl="0" marL="0" rtl="0" algn="l">
              <a:lnSpc>
                <a:spcPct val="100000"/>
              </a:lnSpc>
              <a:spcBef>
                <a:spcPts val="0"/>
              </a:spcBef>
              <a:spcAft>
                <a:spcPts val="0"/>
              </a:spcAft>
              <a:buNone/>
            </a:pPr>
            <a:r>
              <a:rPr lang="en" sz="1800">
                <a:solidFill>
                  <a:srgbClr val="202122"/>
                </a:solidFill>
                <a:highlight>
                  <a:srgbClr val="FFFFFF"/>
                </a:highlight>
              </a:rPr>
              <a:t>Three popular methods:</a:t>
            </a:r>
            <a:endParaRPr sz="1800">
              <a:solidFill>
                <a:srgbClr val="202122"/>
              </a:solidFill>
              <a:highlight>
                <a:srgbClr val="FFFFFF"/>
              </a:highlight>
            </a:endParaRPr>
          </a:p>
          <a:p>
            <a:pPr indent="-342900" lvl="0" marL="457200" rtl="0" algn="l">
              <a:lnSpc>
                <a:spcPct val="100000"/>
              </a:lnSpc>
              <a:spcBef>
                <a:spcPts val="1000"/>
              </a:spcBef>
              <a:spcAft>
                <a:spcPts val="0"/>
              </a:spcAft>
              <a:buSzPts val="1800"/>
              <a:buChar char="●"/>
            </a:pPr>
            <a:r>
              <a:rPr lang="en" sz="1800">
                <a:solidFill>
                  <a:srgbClr val="202122"/>
                </a:solidFill>
                <a:highlight>
                  <a:srgbClr val="FFFFFF"/>
                </a:highlight>
              </a:rPr>
              <a:t>Ma</a:t>
            </a:r>
            <a:r>
              <a:rPr lang="en" sz="1800">
                <a:solidFill>
                  <a:srgbClr val="202122"/>
                </a:solidFill>
                <a:highlight>
                  <a:srgbClr val="FFFFFF"/>
                </a:highlight>
              </a:rPr>
              <a:t>ximization of non-Gaussianity:  motivated by</a:t>
            </a:r>
            <a:r>
              <a:rPr lang="en" sz="1800">
                <a:highlight>
                  <a:srgbClr val="FFFFFF"/>
                </a:highlight>
              </a:rPr>
              <a:t> the </a:t>
            </a:r>
            <a:r>
              <a:rPr lang="en" sz="1800">
                <a:highlight>
                  <a:srgbClr val="FFFFFF"/>
                </a:highlight>
                <a:uFill>
                  <a:noFill/>
                </a:uFill>
                <a:hlinkClick r:id="rId3"/>
              </a:rPr>
              <a:t>central limit theorem</a:t>
            </a:r>
            <a:r>
              <a:rPr lang="en" sz="1800">
                <a:highlight>
                  <a:srgbClr val="FFFFFF"/>
                </a:highlight>
              </a:rPr>
              <a:t>, uses </a:t>
            </a:r>
            <a:r>
              <a:rPr b="1" lang="en" sz="1800">
                <a:highlight>
                  <a:srgbClr val="FFFFFF"/>
                </a:highlight>
                <a:uFill>
                  <a:noFill/>
                </a:uFill>
                <a:hlinkClick r:id="rId4"/>
              </a:rPr>
              <a:t>kurtosis</a:t>
            </a:r>
            <a:r>
              <a:rPr lang="en" sz="1800">
                <a:highlight>
                  <a:srgbClr val="FFFFFF"/>
                </a:highlight>
              </a:rPr>
              <a:t> and </a:t>
            </a:r>
            <a:r>
              <a:rPr b="1" lang="en" sz="1800">
                <a:highlight>
                  <a:srgbClr val="FFFFFF"/>
                </a:highlight>
                <a:uFill>
                  <a:noFill/>
                </a:uFill>
                <a:hlinkClick r:id="rId5"/>
              </a:rPr>
              <a:t>negentropy</a:t>
            </a:r>
            <a:r>
              <a:rPr lang="en" sz="1800">
                <a:solidFill>
                  <a:srgbClr val="202122"/>
                </a:solidFill>
                <a:highlight>
                  <a:srgbClr val="FFFFFF"/>
                </a:highlight>
              </a:rPr>
              <a:t>.</a:t>
            </a:r>
            <a:endParaRPr sz="1800">
              <a:solidFill>
                <a:srgbClr val="202122"/>
              </a:solidFill>
              <a:highlight>
                <a:srgbClr val="FFFFFF"/>
              </a:highlight>
            </a:endParaRPr>
          </a:p>
          <a:p>
            <a:pPr indent="-342900" lvl="0" marL="457200" rtl="0" algn="l">
              <a:lnSpc>
                <a:spcPct val="100000"/>
              </a:lnSpc>
              <a:spcBef>
                <a:spcPts val="1000"/>
              </a:spcBef>
              <a:spcAft>
                <a:spcPts val="0"/>
              </a:spcAft>
              <a:buSzPts val="1800"/>
              <a:buChar char="●"/>
            </a:pPr>
            <a:r>
              <a:rPr lang="en" sz="1800">
                <a:solidFill>
                  <a:srgbClr val="202122"/>
                </a:solidFill>
                <a:highlight>
                  <a:srgbClr val="FFFFFF"/>
                </a:highlight>
              </a:rPr>
              <a:t>Minimization of mutual information</a:t>
            </a:r>
            <a:endParaRPr b="1" sz="1800">
              <a:solidFill>
                <a:srgbClr val="202122"/>
              </a:solidFill>
              <a:highlight>
                <a:srgbClr val="FFFFFF"/>
              </a:highlight>
            </a:endParaRPr>
          </a:p>
          <a:p>
            <a:pPr indent="-342900" lvl="0" marL="457200" rtl="0" algn="l">
              <a:lnSpc>
                <a:spcPct val="100000"/>
              </a:lnSpc>
              <a:spcBef>
                <a:spcPts val="1000"/>
              </a:spcBef>
              <a:spcAft>
                <a:spcPts val="0"/>
              </a:spcAft>
              <a:buSzPts val="1800"/>
              <a:buChar char="●"/>
            </a:pPr>
            <a:r>
              <a:rPr lang="en" sz="1800">
                <a:solidFill>
                  <a:srgbClr val="202122"/>
                </a:solidFill>
                <a:highlight>
                  <a:srgbClr val="FFFFFF"/>
                </a:highlight>
              </a:rPr>
              <a:t>Maximum Likelihood Estimation.</a:t>
            </a:r>
            <a:endParaRPr sz="1800">
              <a:highlight>
                <a:srgbClr val="FFFFFF"/>
              </a:highlight>
            </a:endParaRPr>
          </a:p>
          <a:p>
            <a:pPr indent="0" lvl="0" marL="457200" rtl="0" algn="l">
              <a:spcBef>
                <a:spcPts val="1300"/>
              </a:spcBef>
              <a:spcAft>
                <a:spcPts val="0"/>
              </a:spcAft>
              <a:buNone/>
            </a:pPr>
            <a:r>
              <a:t/>
            </a:r>
            <a:endParaRPr>
              <a:solidFill>
                <a:srgbClr val="202122"/>
              </a:solidFill>
              <a:highlight>
                <a:srgbClr val="FFFFFF"/>
              </a:highlight>
            </a:endParaRPr>
          </a:p>
          <a:p>
            <a:pPr indent="0" lvl="0" marL="0" rtl="0" algn="l">
              <a:spcBef>
                <a:spcPts val="1300"/>
              </a:spcBef>
              <a:spcAft>
                <a:spcPts val="0"/>
              </a:spcAft>
              <a:buNone/>
            </a:pPr>
            <a:r>
              <a:t/>
            </a:r>
            <a:endParaRPr>
              <a:solidFill>
                <a:srgbClr val="202122"/>
              </a:solidFill>
              <a:highlight>
                <a:srgbClr val="FFFFFF"/>
              </a:highlight>
            </a:endParaRPr>
          </a:p>
        </p:txBody>
      </p:sp>
      <p:sp>
        <p:nvSpPr>
          <p:cNvPr id="568" name="Google Shape;568;p97"/>
          <p:cNvSpPr txBox="1"/>
          <p:nvPr>
            <p:ph type="title"/>
          </p:nvPr>
        </p:nvSpPr>
        <p:spPr>
          <a:xfrm>
            <a:off x="377903" y="378000"/>
            <a:ext cx="8387700" cy="2769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2400"/>
              <a:t>Principle of ICA Estimation</a:t>
            </a:r>
            <a:endParaRPr sz="24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2" name="Shape 572"/>
        <p:cNvGrpSpPr/>
        <p:nvPr/>
      </p:nvGrpSpPr>
      <p:grpSpPr>
        <a:xfrm>
          <a:off x="0" y="0"/>
          <a:ext cx="0" cy="0"/>
          <a:chOff x="0" y="0"/>
          <a:chExt cx="0" cy="0"/>
        </a:xfrm>
      </p:grpSpPr>
      <p:sp>
        <p:nvSpPr>
          <p:cNvPr id="573" name="Google Shape;573;p98"/>
          <p:cNvSpPr txBox="1"/>
          <p:nvPr>
            <p:ph idx="1" type="body"/>
          </p:nvPr>
        </p:nvSpPr>
        <p:spPr>
          <a:xfrm>
            <a:off x="378150" y="849025"/>
            <a:ext cx="8387700" cy="3799800"/>
          </a:xfrm>
          <a:prstGeom prst="rect">
            <a:avLst/>
          </a:prstGeom>
        </p:spPr>
        <p:txBody>
          <a:bodyPr anchorCtr="0" anchor="t" bIns="0" lIns="0" spcFirstLastPara="1" rIns="0" wrap="square" tIns="0">
            <a:noAutofit/>
          </a:bodyPr>
          <a:lstStyle/>
          <a:p>
            <a:pPr indent="-292100" lvl="0" marL="457200" rtl="0" algn="l">
              <a:spcBef>
                <a:spcPts val="1300"/>
              </a:spcBef>
              <a:spcAft>
                <a:spcPts val="0"/>
              </a:spcAft>
              <a:buSzPts val="1000"/>
              <a:buChar char="●"/>
            </a:pPr>
            <a:r>
              <a:rPr lang="en" sz="1800"/>
              <a:t>C</a:t>
            </a:r>
            <a:r>
              <a:rPr lang="en" sz="1800"/>
              <a:t>onsider a linear combination of the xi, let’s denote this by y </a:t>
            </a:r>
            <a:endParaRPr sz="1800"/>
          </a:p>
          <a:p>
            <a:pPr indent="0" lvl="0" marL="457200" rtl="0" algn="l">
              <a:spcBef>
                <a:spcPts val="1300"/>
              </a:spcBef>
              <a:spcAft>
                <a:spcPts val="0"/>
              </a:spcAft>
              <a:buNone/>
            </a:pPr>
            <a:r>
              <a:t/>
            </a:r>
            <a:endParaRPr sz="1800"/>
          </a:p>
          <a:p>
            <a:pPr indent="0" lvl="0" marL="457200" rtl="0" algn="l">
              <a:spcBef>
                <a:spcPts val="1300"/>
              </a:spcBef>
              <a:spcAft>
                <a:spcPts val="0"/>
              </a:spcAft>
              <a:buNone/>
            </a:pPr>
            <a:r>
              <a:rPr lang="en" sz="1800"/>
              <a:t>where w is a vector to be determined, and it’s one row of the inverse of A.</a:t>
            </a:r>
            <a:endParaRPr sz="1800"/>
          </a:p>
          <a:p>
            <a:pPr indent="-292100" lvl="0" marL="457200" rtl="0" algn="l">
              <a:spcBef>
                <a:spcPts val="1300"/>
              </a:spcBef>
              <a:spcAft>
                <a:spcPts val="0"/>
              </a:spcAft>
              <a:buSzPts val="1000"/>
              <a:buChar char="●"/>
            </a:pPr>
            <a:r>
              <a:rPr lang="en" sz="1800"/>
              <a:t>Define                , we have:</a:t>
            </a:r>
            <a:endParaRPr sz="1800"/>
          </a:p>
          <a:p>
            <a:pPr indent="0" lvl="0" marL="457200" rtl="0" algn="l">
              <a:spcBef>
                <a:spcPts val="1300"/>
              </a:spcBef>
              <a:spcAft>
                <a:spcPts val="0"/>
              </a:spcAft>
              <a:buNone/>
            </a:pPr>
            <a:r>
              <a:rPr lang="en" sz="1800"/>
              <a:t>→ y is more Gaussian than any of the s_i, and it is least Gaussian (i.e. nonguassian) if it is equal to one of the s_i </a:t>
            </a:r>
            <a:endParaRPr sz="1800"/>
          </a:p>
          <a:p>
            <a:pPr indent="-292100" lvl="0" marL="457200" rtl="0" algn="l">
              <a:spcBef>
                <a:spcPts val="1300"/>
              </a:spcBef>
              <a:spcAft>
                <a:spcPts val="0"/>
              </a:spcAft>
              <a:buSzPts val="1000"/>
              <a:buChar char="●"/>
            </a:pPr>
            <a:r>
              <a:rPr lang="en" sz="1800"/>
              <a:t>Maximizing the non-Gaussianity of y to give us one of the independent components.</a:t>
            </a:r>
            <a:endParaRPr sz="1800"/>
          </a:p>
          <a:p>
            <a:pPr indent="0" lvl="0" marL="457200" rtl="0" algn="l">
              <a:spcBef>
                <a:spcPts val="1300"/>
              </a:spcBef>
              <a:spcAft>
                <a:spcPts val="0"/>
              </a:spcAft>
              <a:buNone/>
            </a:pPr>
            <a:r>
              <a:t/>
            </a:r>
            <a:endParaRPr sz="1800"/>
          </a:p>
          <a:p>
            <a:pPr indent="0" lvl="0" marL="457200" rtl="0" algn="l">
              <a:spcBef>
                <a:spcPts val="1300"/>
              </a:spcBef>
              <a:spcAft>
                <a:spcPts val="0"/>
              </a:spcAft>
              <a:buNone/>
            </a:pPr>
            <a:r>
              <a:t/>
            </a:r>
            <a:endParaRPr sz="1800"/>
          </a:p>
          <a:p>
            <a:pPr indent="0" lvl="0" marL="457200" rtl="0" algn="l">
              <a:spcBef>
                <a:spcPts val="1300"/>
              </a:spcBef>
              <a:spcAft>
                <a:spcPts val="0"/>
              </a:spcAft>
              <a:buNone/>
            </a:pPr>
            <a:r>
              <a:t/>
            </a:r>
            <a:endParaRPr sz="1800"/>
          </a:p>
          <a:p>
            <a:pPr indent="0" lvl="0" marL="0" rtl="0" algn="l">
              <a:spcBef>
                <a:spcPts val="1300"/>
              </a:spcBef>
              <a:spcAft>
                <a:spcPts val="0"/>
              </a:spcAft>
              <a:buNone/>
            </a:pPr>
            <a:r>
              <a:t/>
            </a:r>
            <a:endParaRPr sz="1800"/>
          </a:p>
          <a:p>
            <a:pPr indent="0" lvl="0" marL="457200" rtl="0" algn="l">
              <a:spcBef>
                <a:spcPts val="1300"/>
              </a:spcBef>
              <a:spcAft>
                <a:spcPts val="1000"/>
              </a:spcAft>
              <a:buNone/>
            </a:pPr>
            <a:r>
              <a:t/>
            </a:r>
            <a:endParaRPr sz="1800"/>
          </a:p>
        </p:txBody>
      </p:sp>
      <p:sp>
        <p:nvSpPr>
          <p:cNvPr id="574" name="Google Shape;574;p98"/>
          <p:cNvSpPr txBox="1"/>
          <p:nvPr>
            <p:ph type="title"/>
          </p:nvPr>
        </p:nvSpPr>
        <p:spPr>
          <a:xfrm>
            <a:off x="377903" y="378000"/>
            <a:ext cx="8387700" cy="2769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2400"/>
              <a:t>Non-gaussianity Estimation</a:t>
            </a:r>
            <a:endParaRPr sz="2400"/>
          </a:p>
        </p:txBody>
      </p:sp>
      <p:pic>
        <p:nvPicPr>
          <p:cNvPr id="575" name="Google Shape;575;p98"/>
          <p:cNvPicPr preferRelativeResize="0"/>
          <p:nvPr/>
        </p:nvPicPr>
        <p:blipFill>
          <a:blip r:embed="rId3">
            <a:alphaModFix/>
          </a:blip>
          <a:stretch>
            <a:fillRect/>
          </a:stretch>
        </p:blipFill>
        <p:spPr>
          <a:xfrm>
            <a:off x="3552825" y="1275575"/>
            <a:ext cx="1335069" cy="530263"/>
          </a:xfrm>
          <a:prstGeom prst="rect">
            <a:avLst/>
          </a:prstGeom>
          <a:noFill/>
          <a:ln>
            <a:noFill/>
          </a:ln>
        </p:spPr>
      </p:pic>
      <p:pic>
        <p:nvPicPr>
          <p:cNvPr id="576" name="Google Shape;576;p98"/>
          <p:cNvPicPr preferRelativeResize="0"/>
          <p:nvPr/>
        </p:nvPicPr>
        <p:blipFill>
          <a:blip r:embed="rId4">
            <a:alphaModFix/>
          </a:blip>
          <a:stretch>
            <a:fillRect/>
          </a:stretch>
        </p:blipFill>
        <p:spPr>
          <a:xfrm>
            <a:off x="1537225" y="2274988"/>
            <a:ext cx="999900" cy="346425"/>
          </a:xfrm>
          <a:prstGeom prst="rect">
            <a:avLst/>
          </a:prstGeom>
          <a:noFill/>
          <a:ln>
            <a:noFill/>
          </a:ln>
        </p:spPr>
      </p:pic>
      <p:pic>
        <p:nvPicPr>
          <p:cNvPr id="577" name="Google Shape;577;p98"/>
          <p:cNvPicPr preferRelativeResize="0"/>
          <p:nvPr/>
        </p:nvPicPr>
        <p:blipFill>
          <a:blip r:embed="rId5">
            <a:alphaModFix/>
          </a:blip>
          <a:stretch>
            <a:fillRect/>
          </a:stretch>
        </p:blipFill>
        <p:spPr>
          <a:xfrm>
            <a:off x="3723150" y="2217450"/>
            <a:ext cx="2498475" cy="4615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1_SAP_2017_16x9_white">
  <a:themeElements>
    <a:clrScheme name="Custom 3">
      <a:dk1>
        <a:srgbClr val="000000"/>
      </a:dk1>
      <a:lt1>
        <a:srgbClr val="FFFFFF"/>
      </a:lt1>
      <a:dk2>
        <a:srgbClr val="CCCCCC"/>
      </a:dk2>
      <a:lt2>
        <a:srgbClr val="999999"/>
      </a:lt2>
      <a:accent1>
        <a:srgbClr val="F0AB00"/>
      </a:accent1>
      <a:accent2>
        <a:srgbClr val="666666"/>
      </a:accent2>
      <a:accent3>
        <a:srgbClr val="F0AB00"/>
      </a:accent3>
      <a:accent4>
        <a:srgbClr val="4FB81C"/>
      </a:accent4>
      <a:accent5>
        <a:srgbClr val="E35500"/>
      </a:accent5>
      <a:accent6>
        <a:srgbClr val="970A82"/>
      </a:accent6>
      <a:hlink>
        <a:srgbClr val="0070C0"/>
      </a:hlink>
      <a:folHlink>
        <a:srgbClr val="0070C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AP_2017_16x9_white">
  <a:themeElements>
    <a:clrScheme name="Custom 3">
      <a:dk1>
        <a:srgbClr val="000000"/>
      </a:dk1>
      <a:lt1>
        <a:srgbClr val="FFFFFF"/>
      </a:lt1>
      <a:dk2>
        <a:srgbClr val="CCCCCC"/>
      </a:dk2>
      <a:lt2>
        <a:srgbClr val="999999"/>
      </a:lt2>
      <a:accent1>
        <a:srgbClr val="F0AB00"/>
      </a:accent1>
      <a:accent2>
        <a:srgbClr val="666666"/>
      </a:accent2>
      <a:accent3>
        <a:srgbClr val="F0AB00"/>
      </a:accent3>
      <a:accent4>
        <a:srgbClr val="4FB81C"/>
      </a:accent4>
      <a:accent5>
        <a:srgbClr val="E35500"/>
      </a:accent5>
      <a:accent6>
        <a:srgbClr val="970A82"/>
      </a:accent6>
      <a:hlink>
        <a:srgbClr val="0070C0"/>
      </a:hlink>
      <a:folHlink>
        <a:srgbClr val="0070C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