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2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8" id="108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9" id="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0" id="17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71" id="17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4" id="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5" id="17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76" id="17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2" id="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3" id="11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14" id="11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9" id="11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0" id="12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4" id="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5" id="12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6" id="12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2" id="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3" id="1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34" id="13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0" id="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1" id="14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2" id="142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7" id="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8" id="14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9" id="14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3" id="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4" id="15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5" id="15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9" id="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0" id="16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61" id="16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23" id="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" id="24"/>
          <p:cNvSpPr/>
          <p:nvPr/>
        </p:nvSpPr>
        <p:spPr>
          <a:xfrm rot="10800000" flipH="1">
            <a:off y="3810000" x="5410182"/>
            <a:ext cy="91087" cx="3733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5" id="25"/>
          <p:cNvSpPr/>
          <p:nvPr/>
        </p:nvSpPr>
        <p:spPr>
          <a:xfrm rot="10800000" flipH="1">
            <a:off y="3897009" x="5410200"/>
            <a:ext cy="192023" cx="37338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6" id="26"/>
          <p:cNvSpPr/>
          <p:nvPr/>
        </p:nvSpPr>
        <p:spPr>
          <a:xfrm rot="10800000" flipH="1">
            <a:off y="4115166" x="5410200"/>
            <a:ext cy="9143" cx="3733800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7" id="27"/>
          <p:cNvSpPr/>
          <p:nvPr/>
        </p:nvSpPr>
        <p:spPr>
          <a:xfrm rot="10800000" flipH="1">
            <a:off y="4164403" x="5410200"/>
            <a:ext cy="18287" cx="1965959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8" id="28"/>
          <p:cNvSpPr/>
          <p:nvPr/>
        </p:nvSpPr>
        <p:spPr>
          <a:xfrm rot="10800000" flipH="1">
            <a:off y="4199572" x="5410200"/>
            <a:ext cy="9143" cx="1965959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9" id="29"/>
          <p:cNvSpPr/>
          <p:nvPr/>
        </p:nvSpPr>
        <p:spPr>
          <a:xfrm>
            <a:off y="3962400" x="5410200"/>
            <a:ext cy="27431" cx="30632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0" id="30"/>
          <p:cNvSpPr/>
          <p:nvPr/>
        </p:nvSpPr>
        <p:spPr>
          <a:xfrm>
            <a:off y="4060982" x="7376507"/>
            <a:ext cy="36575" cx="1600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1" id="31"/>
          <p:cNvSpPr/>
          <p:nvPr/>
        </p:nvSpPr>
        <p:spPr>
          <a:xfrm>
            <a:off y="3649662" x="0"/>
            <a:ext cy="244170" cx="91440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2" id="32"/>
          <p:cNvSpPr/>
          <p:nvPr/>
        </p:nvSpPr>
        <p:spPr>
          <a:xfrm>
            <a:off y="3675526" x="0"/>
            <a:ext cy="140677" cx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3" id="33"/>
          <p:cNvSpPr/>
          <p:nvPr/>
        </p:nvSpPr>
        <p:spPr>
          <a:xfrm rot="10800000" flipH="1">
            <a:off y="3643089" x="6414051"/>
            <a:ext cy="248432" cx="2729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4" id="34"/>
          <p:cNvSpPr/>
          <p:nvPr/>
        </p:nvSpPr>
        <p:spPr>
          <a:xfrm>
            <a:off y="0" x="0"/>
            <a:ext cy="37016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5" id="35"/>
          <p:cNvSpPr txBox="1"/>
          <p:nvPr>
            <p:ph type="ctrTitle"/>
          </p:nvPr>
        </p:nvSpPr>
        <p:spPr>
          <a:xfrm>
            <a:off y="2401886" x="457200"/>
            <a:ext cy="1470024" cx="8458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i="0" baseline="0" strike="noStrike" sz="4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R="0" algn="l" marL="0" rtl="0">
              <a:defRPr/>
            </a:lvl2pPr>
            <a:lvl3pPr indent="0" marR="0" algn="l" marL="0" rtl="0">
              <a:defRPr/>
            </a:lvl3pPr>
            <a:lvl4pPr indent="0" marR="0" algn="l" marL="0" rtl="0">
              <a:defRPr/>
            </a:lvl4pPr>
            <a:lvl5pPr indent="0" marR="0" algn="l" marL="0" rtl="0">
              <a:defRPr/>
            </a:lvl5pPr>
            <a:lvl6pPr indent="0" marR="0" algn="l" marL="0" rtl="0">
              <a:defRPr/>
            </a:lvl6pPr>
            <a:lvl7pPr indent="0" marR="0" algn="l" marL="0" rtl="0">
              <a:defRPr/>
            </a:lvl7pPr>
            <a:lvl8pPr indent="0" marR="0" algn="l" marL="0" rtl="0">
              <a:defRPr/>
            </a:lvl8pPr>
            <a:lvl9pPr indent="0" marR="0" algn="l" marL="0" rtl="0">
              <a:defRPr/>
            </a:lvl9pPr>
          </a:lstStyle>
          <a:p/>
        </p:txBody>
      </p:sp>
      <p:sp>
        <p:nvSpPr>
          <p:cNvPr name="Shape 36" id="36"/>
          <p:cNvSpPr txBox="1"/>
          <p:nvPr>
            <p:ph type="subTitle" idx="1"/>
          </p:nvPr>
        </p:nvSpPr>
        <p:spPr>
          <a:xfrm>
            <a:off y="3899937" x="457200"/>
            <a:ext cy="1752600" cx="49530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507" marR="0" algn="l" marL="64008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i="0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ctr" marL="457200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i="0" baseline="0" strike="noStrike" sz="26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ctr" marL="914400" rtl="0">
              <a:spcBef>
                <a:spcPts val="300"/>
              </a:spcBef>
              <a:buClr>
                <a:schemeClr val="accent1"/>
              </a:buClr>
              <a:buFont typeface="Georgia"/>
              <a:buNone/>
              <a:defRPr i="0" baseline="0" strike="noStrike" sz="2400" b="0" cap="none" u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ctr" marL="1371600" rtl="0">
              <a:spcBef>
                <a:spcPts val="300"/>
              </a:spcBef>
              <a:buClr>
                <a:schemeClr val="accent1"/>
              </a:buClr>
              <a:buFont typeface="Georgia"/>
              <a:buNone/>
              <a:defRPr i="0" baseline="0" strike="noStrike" sz="2200" b="0" cap="none" u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ctr" marL="1828800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i="0" baseline="0" strike="noStrike" sz="2000" b="0" cap="none" u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ctr" marL="2286000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i="0" baseline="0" strike="noStrike" sz="1800" b="0" cap="none" u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ctr" marL="2743200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i="0" baseline="0" strike="noStrike" sz="1600" b="0" cap="none" u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ctr" marL="3200400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i="0" baseline="0" strike="noStrike" sz="1500" b="0" cap="none" u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ctr" marL="3657600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i="0" baseline="0" strike="noStrike" sz="1400" b="0" cap="none" u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37" id="37"/>
          <p:cNvSpPr txBox="1"/>
          <p:nvPr>
            <p:ph type="dt" idx="10"/>
          </p:nvPr>
        </p:nvSpPr>
        <p:spPr>
          <a:xfrm>
            <a:off y="4206239" x="6705600"/>
            <a:ext cy="457200" cx="96011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38" id="38"/>
          <p:cNvSpPr txBox="1"/>
          <p:nvPr>
            <p:ph type="ftr" idx="11"/>
          </p:nvPr>
        </p:nvSpPr>
        <p:spPr>
          <a:xfrm>
            <a:off y="4205287" x="5410200"/>
            <a:ext cy="457200" cx="1295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39" id="39"/>
          <p:cNvSpPr txBox="1"/>
          <p:nvPr>
            <p:ph type="sldNum" idx="12"/>
          </p:nvPr>
        </p:nvSpPr>
        <p:spPr>
          <a:xfrm>
            <a:off y="1135" x="8320088"/>
            <a:ext cy="365759" cx="747711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name="Shape 91" id="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2" id="92"/>
          <p:cNvSpPr txBox="1"/>
          <p:nvPr>
            <p:ph type="title"/>
          </p:nvPr>
        </p:nvSpPr>
        <p:spPr>
          <a:xfrm>
            <a:off y="11430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93" id="93"/>
          <p:cNvSpPr txBox="1"/>
          <p:nvPr>
            <p:ph type="body" idx="1"/>
          </p:nvPr>
        </p:nvSpPr>
        <p:spPr>
          <a:xfrm rot="5400000">
            <a:off y="297179" x="2409443"/>
            <a:ext cy="8229600" cx="432511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156209" algn="l" marL="365760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53543" algn="l" marL="658368" rtl="0">
              <a:spcBef>
                <a:spcPts val="300"/>
              </a:spcBef>
              <a:buClr>
                <a:schemeClr val="accent2"/>
              </a:buClr>
              <a:buFont typeface="Arial"/>
              <a:buChar char="•"/>
              <a:defRPr sz="2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32969" algn="l" marL="923544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9125" algn="l" marL="1179576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07188" algn="l" marL="1389888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7094" algn="l" marL="1609344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30175" algn="l" marL="1828800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31317" algn="l" marL="2029968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28904" algn="l" marL="2240280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baseline="0"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94" id="94"/>
          <p:cNvSpPr txBox="1"/>
          <p:nvPr>
            <p:ph type="dt" idx="10"/>
          </p:nvPr>
        </p:nvSpPr>
        <p:spPr>
          <a:xfrm>
            <a:off y="612647" x="6586535"/>
            <a:ext cy="457200" cx="9572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95" id="95"/>
          <p:cNvSpPr txBox="1"/>
          <p:nvPr>
            <p:ph type="ftr" idx="11"/>
          </p:nvPr>
        </p:nvSpPr>
        <p:spPr>
          <a:xfrm>
            <a:off y="612647" x="5257800"/>
            <a:ext cy="457200" cx="13258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96" id="96"/>
          <p:cNvSpPr txBox="1"/>
          <p:nvPr>
            <p:ph type="sldNum" idx="12"/>
          </p:nvPr>
        </p:nvSpPr>
        <p:spPr>
          <a:xfrm>
            <a:off y="2271" x="8174735"/>
            <a:ext cy="365759" cx="7620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800" b="0" cap="none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name="Shape 97" id="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8" id="98"/>
          <p:cNvSpPr txBox="1"/>
          <p:nvPr>
            <p:ph type="title"/>
          </p:nvPr>
        </p:nvSpPr>
        <p:spPr>
          <a:xfrm rot="5400000">
            <a:off y="2933699" x="4991100"/>
            <a:ext cy="1904999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99" id="99"/>
          <p:cNvSpPr txBox="1"/>
          <p:nvPr>
            <p:ph type="body" idx="1"/>
          </p:nvPr>
        </p:nvSpPr>
        <p:spPr>
          <a:xfrm rot="5400000">
            <a:off y="762000" x="838200"/>
            <a:ext cy="6248399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156209" algn="l" marL="365760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53543" algn="l" marL="658368" rtl="0">
              <a:spcBef>
                <a:spcPts val="300"/>
              </a:spcBef>
              <a:buClr>
                <a:schemeClr val="accent2"/>
              </a:buClr>
              <a:buFont typeface="Arial"/>
              <a:buChar char="•"/>
              <a:defRPr sz="2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32969" algn="l" marL="923544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9125" algn="l" marL="1179576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07188" algn="l" marL="1389888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7094" algn="l" marL="1609344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30175" algn="l" marL="1828800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31317" algn="l" marL="2029968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28904" algn="l" marL="2240280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baseline="0"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100" id="100"/>
          <p:cNvSpPr txBox="1"/>
          <p:nvPr>
            <p:ph type="dt" idx="10"/>
          </p:nvPr>
        </p:nvSpPr>
        <p:spPr>
          <a:xfrm>
            <a:off y="612647" x="6586535"/>
            <a:ext cy="457200" cx="9572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101" id="101"/>
          <p:cNvSpPr txBox="1"/>
          <p:nvPr>
            <p:ph type="ftr" idx="11"/>
          </p:nvPr>
        </p:nvSpPr>
        <p:spPr>
          <a:xfrm>
            <a:off y="612647" x="5257800"/>
            <a:ext cy="457200" cx="13258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102" id="102"/>
          <p:cNvSpPr txBox="1"/>
          <p:nvPr>
            <p:ph type="sldNum" idx="12"/>
          </p:nvPr>
        </p:nvSpPr>
        <p:spPr>
          <a:xfrm>
            <a:off y="2271" x="8174735"/>
            <a:ext cy="365759" cx="7620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800" b="0" cap="none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title"/>
          </p:nvPr>
        </p:nvSpPr>
        <p:spPr>
          <a:xfrm>
            <a:off y="11430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42" id="42"/>
          <p:cNvSpPr txBox="1"/>
          <p:nvPr>
            <p:ph type="body" idx="1"/>
          </p:nvPr>
        </p:nvSpPr>
        <p:spPr>
          <a:xfrm>
            <a:off y="2249424" x="457200"/>
            <a:ext cy="4325112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156209" algn="l" marL="365760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53543" algn="l" marL="658368" rtl="0">
              <a:spcBef>
                <a:spcPts val="300"/>
              </a:spcBef>
              <a:buClr>
                <a:schemeClr val="accent2"/>
              </a:buClr>
              <a:buFont typeface="Arial"/>
              <a:buChar char="•"/>
              <a:defRPr sz="2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32969" algn="l" marL="923544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9125" algn="l" marL="1179576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07188" algn="l" marL="1389888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7094" algn="l" marL="1609344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30175" algn="l" marL="1828800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31317" algn="l" marL="2029968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28904" algn="l" marL="2240280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baseline="0"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43" id="43"/>
          <p:cNvSpPr txBox="1"/>
          <p:nvPr>
            <p:ph type="dt" idx="10"/>
          </p:nvPr>
        </p:nvSpPr>
        <p:spPr>
          <a:xfrm>
            <a:off y="612647" x="6586535"/>
            <a:ext cy="457200" cx="9572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44" id="44"/>
          <p:cNvSpPr txBox="1"/>
          <p:nvPr>
            <p:ph type="ftr" idx="11"/>
          </p:nvPr>
        </p:nvSpPr>
        <p:spPr>
          <a:xfrm>
            <a:off y="612647" x="5257800"/>
            <a:ext cy="457200" cx="13258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45" id="45"/>
          <p:cNvSpPr txBox="1"/>
          <p:nvPr>
            <p:ph type="sldNum" idx="12"/>
          </p:nvPr>
        </p:nvSpPr>
        <p:spPr>
          <a:xfrm>
            <a:off y="2271" x="8174735"/>
            <a:ext cy="365759" cx="7620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800" b="0" cap="none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name="Shape 46" id="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" id="47"/>
          <p:cNvSpPr txBox="1"/>
          <p:nvPr>
            <p:ph type="title"/>
          </p:nvPr>
        </p:nvSpPr>
        <p:spPr>
          <a:xfrm>
            <a:off y="19812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buClr>
                <a:srgbClr val="FFFFFF"/>
              </a:buClr>
              <a:buFont typeface="Trebuchet MS"/>
              <a:buNone/>
              <a:defRPr baseline="0" sz="4300" b="1" cap="none">
                <a:solidFill>
                  <a:srgbClr val="FFFFF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48" id="48"/>
          <p:cNvSpPr txBox="1"/>
          <p:nvPr>
            <p:ph type="body" idx="1"/>
          </p:nvPr>
        </p:nvSpPr>
        <p:spPr>
          <a:xfrm>
            <a:off y="3367087" x="722312"/>
            <a:ext cy="1509711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7619" marL="45720" rtl="0">
              <a:buClr>
                <a:schemeClr val="dk2"/>
              </a:buClr>
              <a:buFont typeface="Georgia"/>
              <a:buNone/>
              <a:defRPr sz="2100" b="0">
                <a:solidFill>
                  <a:schemeClr val="dk2"/>
                </a:solidFill>
              </a:defRPr>
            </a:lvl1pPr>
            <a:lvl2pPr rtl="0">
              <a:buClr>
                <a:srgbClr val="888888"/>
              </a:buClr>
              <a:buFont typeface="Georgia"/>
              <a:buNone/>
              <a:defRPr sz="1800">
                <a:solidFill>
                  <a:srgbClr val="888888"/>
                </a:solidFill>
              </a:defRPr>
            </a:lvl2pPr>
            <a:lvl3pPr rtl="0">
              <a:buClr>
                <a:srgbClr val="888888"/>
              </a:buClr>
              <a:buFont typeface="Georgia"/>
              <a:buNone/>
              <a:defRPr sz="1600">
                <a:solidFill>
                  <a:srgbClr val="888888"/>
                </a:solidFill>
              </a:defRPr>
            </a:lvl3pPr>
            <a:lvl4pPr rtl="0">
              <a:buClr>
                <a:srgbClr val="888888"/>
              </a:buClr>
              <a:buFont typeface="Georgia"/>
              <a:buNone/>
              <a:defRPr sz="1400">
                <a:solidFill>
                  <a:srgbClr val="888888"/>
                </a:solidFill>
              </a:defRPr>
            </a:lvl4pPr>
            <a:lvl5pPr rtl="0">
              <a:buClr>
                <a:srgbClr val="888888"/>
              </a:buClr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49" id="49"/>
          <p:cNvSpPr txBox="1"/>
          <p:nvPr>
            <p:ph type="dt" idx="10"/>
          </p:nvPr>
        </p:nvSpPr>
        <p:spPr>
          <a:xfrm>
            <a:off y="612647" x="6586535"/>
            <a:ext cy="457200" cx="9572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50" id="50"/>
          <p:cNvSpPr txBox="1"/>
          <p:nvPr>
            <p:ph type="ftr" idx="11"/>
          </p:nvPr>
        </p:nvSpPr>
        <p:spPr>
          <a:xfrm>
            <a:off y="612647" x="5257800"/>
            <a:ext cy="457200" cx="13258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51" id="51"/>
          <p:cNvSpPr txBox="1"/>
          <p:nvPr>
            <p:ph type="sldNum" idx="12"/>
          </p:nvPr>
        </p:nvSpPr>
        <p:spPr>
          <a:xfrm>
            <a:off y="2271" x="8174735"/>
            <a:ext cy="365759" cx="7620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800" b="0" cap="none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name="Shape 52" id="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" id="53"/>
          <p:cNvSpPr txBox="1"/>
          <p:nvPr>
            <p:ph type="title"/>
          </p:nvPr>
        </p:nvSpPr>
        <p:spPr>
          <a:xfrm>
            <a:off y="11430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54" id="54"/>
          <p:cNvSpPr txBox="1"/>
          <p:nvPr>
            <p:ph type="body" idx="1"/>
          </p:nvPr>
        </p:nvSpPr>
        <p:spPr>
          <a:xfrm>
            <a:off y="2249424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000"/>
            </a:lvl1pPr>
            <a:lvl2pPr rtl="0">
              <a:defRPr sz="19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55" id="55"/>
          <p:cNvSpPr txBox="1"/>
          <p:nvPr>
            <p:ph type="body" idx="2"/>
          </p:nvPr>
        </p:nvSpPr>
        <p:spPr>
          <a:xfrm>
            <a:off y="2249424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000"/>
            </a:lvl1pPr>
            <a:lvl2pPr rtl="0">
              <a:defRPr sz="19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56" id="56"/>
          <p:cNvSpPr txBox="1"/>
          <p:nvPr>
            <p:ph type="dt" idx="10"/>
          </p:nvPr>
        </p:nvSpPr>
        <p:spPr>
          <a:xfrm>
            <a:off y="612647" x="6586535"/>
            <a:ext cy="457200" cx="9572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57" id="57"/>
          <p:cNvSpPr txBox="1"/>
          <p:nvPr>
            <p:ph type="ftr" idx="11"/>
          </p:nvPr>
        </p:nvSpPr>
        <p:spPr>
          <a:xfrm>
            <a:off y="612647" x="5257800"/>
            <a:ext cy="457200" cx="13258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58" id="58"/>
          <p:cNvSpPr txBox="1"/>
          <p:nvPr>
            <p:ph type="sldNum" idx="12"/>
          </p:nvPr>
        </p:nvSpPr>
        <p:spPr>
          <a:xfrm>
            <a:off y="2271" x="8174735"/>
            <a:ext cy="365759" cx="7620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800" b="0" cap="none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 txBox="1"/>
          <p:nvPr>
            <p:ph type="title"/>
          </p:nvPr>
        </p:nvSpPr>
        <p:spPr>
          <a:xfrm>
            <a:off y="1143000" x="381000"/>
            <a:ext cy="1069847" cx="83819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 i="0" baseline="0" sz="4000" b="0" cap="none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61" id="61"/>
          <p:cNvSpPr txBox="1"/>
          <p:nvPr>
            <p:ph type="body" idx="1"/>
          </p:nvPr>
        </p:nvSpPr>
        <p:spPr>
          <a:xfrm>
            <a:off y="2244969" x="381000"/>
            <a:ext cy="457200" cx="4041648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>
            <a:solidFill>
              <a:schemeClr val="accent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/>
          <a:lstStyle>
            <a:lvl1pPr indent="-7619" marL="45720" rtl="0">
              <a:buClr>
                <a:srgbClr val="414141"/>
              </a:buClr>
              <a:buFont typeface="Georgia"/>
              <a:buNone/>
              <a:defRPr sz="1900" b="1">
                <a:solidFill>
                  <a:srgbClr val="414141"/>
                </a:solidFill>
              </a:defRPr>
            </a:lvl1pPr>
            <a:lvl2pPr rtl="0">
              <a:buFont typeface="Georgia"/>
              <a:buNone/>
              <a:defRPr sz="2000" b="1"/>
            </a:lvl2pPr>
            <a:lvl3pPr rtl="0">
              <a:buFont typeface="Georgia"/>
              <a:buNone/>
              <a:defRPr sz="1800" b="1"/>
            </a:lvl3pPr>
            <a:lvl4pPr rtl="0">
              <a:buFont typeface="Georgia"/>
              <a:buNone/>
              <a:defRPr sz="1600" b="1"/>
            </a:lvl4pPr>
            <a:lvl5pPr rtl="0">
              <a:buFont typeface="Georgia"/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62" id="62"/>
          <p:cNvSpPr txBox="1"/>
          <p:nvPr>
            <p:ph type="body" idx="2"/>
          </p:nvPr>
        </p:nvSpPr>
        <p:spPr>
          <a:xfrm>
            <a:off y="2244969" x="4721225"/>
            <a:ext cy="457200" cx="4041774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>
            <a:solidFill>
              <a:schemeClr val="accent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/>
          <a:lstStyle>
            <a:lvl1pPr indent="-7619" marL="45720" rtl="0">
              <a:buClr>
                <a:srgbClr val="414141"/>
              </a:buClr>
              <a:buFont typeface="Georgia"/>
              <a:buNone/>
              <a:defRPr sz="1900" b="1">
                <a:solidFill>
                  <a:srgbClr val="414141"/>
                </a:solidFill>
              </a:defRPr>
            </a:lvl1pPr>
            <a:lvl2pPr rtl="0">
              <a:buFont typeface="Georgia"/>
              <a:buNone/>
              <a:defRPr sz="2000" b="1"/>
            </a:lvl2pPr>
            <a:lvl3pPr rtl="0">
              <a:buFont typeface="Georgia"/>
              <a:buNone/>
              <a:defRPr sz="1800" b="1"/>
            </a:lvl3pPr>
            <a:lvl4pPr rtl="0">
              <a:buFont typeface="Georgia"/>
              <a:buNone/>
              <a:defRPr sz="1600" b="1"/>
            </a:lvl4pPr>
            <a:lvl5pPr rtl="0">
              <a:buFont typeface="Georgia"/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63" id="63"/>
          <p:cNvSpPr txBox="1"/>
          <p:nvPr>
            <p:ph type="body" idx="3"/>
          </p:nvPr>
        </p:nvSpPr>
        <p:spPr>
          <a:xfrm>
            <a:off y="2708518" x="381000"/>
            <a:ext cy="3886200" cx="4041648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0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64" id="64"/>
          <p:cNvSpPr txBox="1"/>
          <p:nvPr>
            <p:ph type="body" idx="4"/>
          </p:nvPr>
        </p:nvSpPr>
        <p:spPr>
          <a:xfrm>
            <a:off y="2708518" x="4718303"/>
            <a:ext cy="3886200" cx="404177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0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65" id="65"/>
          <p:cNvSpPr txBox="1"/>
          <p:nvPr>
            <p:ph type="dt" idx="10"/>
          </p:nvPr>
        </p:nvSpPr>
        <p:spPr>
          <a:xfrm>
            <a:off y="612647" x="6586535"/>
            <a:ext cy="457200" cx="9572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66" id="66"/>
          <p:cNvSpPr txBox="1"/>
          <p:nvPr>
            <p:ph type="sldNum" idx="12"/>
          </p:nvPr>
        </p:nvSpPr>
        <p:spPr>
          <a:xfrm>
            <a:off y="2271" x="8174735"/>
            <a:ext cy="365759" cx="7620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800" b="0" cap="none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67" id="67"/>
          <p:cNvSpPr txBox="1"/>
          <p:nvPr>
            <p:ph type="ftr" idx="11"/>
          </p:nvPr>
        </p:nvSpPr>
        <p:spPr>
          <a:xfrm>
            <a:off y="612647" x="5257800"/>
            <a:ext cy="457200" cx="13258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 txBox="1"/>
          <p:nvPr>
            <p:ph type="title"/>
          </p:nvPr>
        </p:nvSpPr>
        <p:spPr>
          <a:xfrm>
            <a:off y="1143000" x="457200"/>
            <a:ext cy="1069847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 sz="400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70" id="70"/>
          <p:cNvSpPr txBox="1"/>
          <p:nvPr>
            <p:ph type="dt" idx="10"/>
          </p:nvPr>
        </p:nvSpPr>
        <p:spPr>
          <a:xfrm>
            <a:off y="612647" x="6583679"/>
            <a:ext cy="457200" cx="9572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71" id="71"/>
          <p:cNvSpPr txBox="1"/>
          <p:nvPr>
            <p:ph type="ftr" idx="11"/>
          </p:nvPr>
        </p:nvSpPr>
        <p:spPr>
          <a:xfrm>
            <a:off y="612647" x="5257800"/>
            <a:ext cy="457200" cx="13258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72" id="72"/>
          <p:cNvSpPr txBox="1"/>
          <p:nvPr>
            <p:ph type="sldNum" idx="12"/>
          </p:nvPr>
        </p:nvSpPr>
        <p:spPr>
          <a:xfrm>
            <a:off y="2271" x="8174735"/>
            <a:ext cy="365759" cx="7620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800" b="0" cap="none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73" id="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4" id="74"/>
          <p:cNvSpPr txBox="1"/>
          <p:nvPr>
            <p:ph type="dt" idx="10"/>
          </p:nvPr>
        </p:nvSpPr>
        <p:spPr>
          <a:xfrm>
            <a:off y="612647" x="6586535"/>
            <a:ext cy="457200" cx="9572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75" id="75"/>
          <p:cNvSpPr txBox="1"/>
          <p:nvPr>
            <p:ph type="ftr" idx="11"/>
          </p:nvPr>
        </p:nvSpPr>
        <p:spPr>
          <a:xfrm>
            <a:off y="612647" x="5257800"/>
            <a:ext cy="457200" cx="13258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76" id="76"/>
          <p:cNvSpPr txBox="1"/>
          <p:nvPr>
            <p:ph type="sldNum" idx="12"/>
          </p:nvPr>
        </p:nvSpPr>
        <p:spPr>
          <a:xfrm>
            <a:off y="2271" x="8174735"/>
            <a:ext cy="365759" cx="7620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800" b="0" cap="none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 txBox="1"/>
          <p:nvPr>
            <p:ph type="title"/>
          </p:nvPr>
        </p:nvSpPr>
        <p:spPr>
          <a:xfrm>
            <a:off y="1101970" x="5353496"/>
            <a:ext cy="877823" cx="33832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buFont typeface="Trebuchet MS"/>
              <a:buNone/>
              <a:defRPr sz="18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79" id="79"/>
          <p:cNvSpPr txBox="1"/>
          <p:nvPr>
            <p:ph type="body" idx="1"/>
          </p:nvPr>
        </p:nvSpPr>
        <p:spPr>
          <a:xfrm>
            <a:off y="2010726" x="5353496"/>
            <a:ext cy="4617720" cx="33832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9144" marL="9144" rtl="0">
              <a:buFont typeface="Georgia"/>
              <a:buNone/>
              <a:defRPr sz="1400"/>
            </a:lvl1pPr>
            <a:lvl2pPr rtl="0">
              <a:buFont typeface="Georgia"/>
              <a:buNone/>
              <a:defRPr sz="1200"/>
            </a:lvl2pPr>
            <a:lvl3pPr rtl="0">
              <a:buFont typeface="Georgia"/>
              <a:buNone/>
              <a:defRPr sz="1000"/>
            </a:lvl3pPr>
            <a:lvl4pPr rtl="0">
              <a:buFont typeface="Georgia"/>
              <a:buNone/>
              <a:defRPr sz="900"/>
            </a:lvl4pPr>
            <a:lvl5pPr rtl="0">
              <a:buFont typeface="Georgia"/>
              <a:buNone/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80" id="80"/>
          <p:cNvSpPr txBox="1"/>
          <p:nvPr>
            <p:ph type="body" idx="2"/>
          </p:nvPr>
        </p:nvSpPr>
        <p:spPr>
          <a:xfrm>
            <a:off y="776287" x="152400"/>
            <a:ext cy="5852159" cx="5102351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81" id="81"/>
          <p:cNvSpPr txBox="1"/>
          <p:nvPr>
            <p:ph type="dt" idx="10"/>
          </p:nvPr>
        </p:nvSpPr>
        <p:spPr>
          <a:xfrm>
            <a:off y="612647" x="6586535"/>
            <a:ext cy="457200" cx="9572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82" id="82"/>
          <p:cNvSpPr txBox="1"/>
          <p:nvPr>
            <p:ph type="ftr" idx="11"/>
          </p:nvPr>
        </p:nvSpPr>
        <p:spPr>
          <a:xfrm>
            <a:off y="612647" x="5257800"/>
            <a:ext cy="457200" cx="13258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83" id="83"/>
          <p:cNvSpPr txBox="1"/>
          <p:nvPr>
            <p:ph type="sldNum" idx="12"/>
          </p:nvPr>
        </p:nvSpPr>
        <p:spPr>
          <a:xfrm>
            <a:off y="2271" x="8174735"/>
            <a:ext cy="365759" cx="7620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800" b="0" cap="none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" id="85"/>
          <p:cNvSpPr txBox="1"/>
          <p:nvPr>
            <p:ph type="title"/>
          </p:nvPr>
        </p:nvSpPr>
        <p:spPr>
          <a:xfrm rot="-5400000">
            <a:off y="3156576" x="3393016"/>
            <a:ext cy="586803" cx="468163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ctr" rtl="0">
              <a:buFont typeface="Trebuchet MS"/>
              <a:buNone/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86" id="86"/>
          <p:cNvSpPr/>
          <p:nvPr>
            <p:ph type="pic" idx="2"/>
          </p:nvPr>
        </p:nvSpPr>
        <p:spPr>
          <a:xfrm>
            <a:off y="1143000" x="403670"/>
            <a:ext cy="4572000" cx="4572000"/>
          </a:xfrm>
          <a:prstGeom prst="rect">
            <a:avLst/>
          </a:prstGeom>
          <a:solidFill>
            <a:srgbClr val="EAEAEA"/>
          </a:solidFill>
          <a:ln w="50800" cap="flat">
            <a:solidFill>
              <a:srgbClr val="FFFFFF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91425" tIns="91425" lIns="91425" anchor="t" anchorCtr="0" rIns="91425"/>
          <a:lstStyle>
            <a:lvl1pPr indent="0" marR="0" algn="l" marL="0" rtl="0">
              <a:buClr>
                <a:schemeClr val="accent2"/>
              </a:buClr>
              <a:buFont typeface="Georgia"/>
              <a:buNone/>
              <a:defRPr i="0" baseline="0" strike="noStrike" sz="32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87" id="87"/>
          <p:cNvSpPr txBox="1"/>
          <p:nvPr>
            <p:ph type="body" idx="1"/>
          </p:nvPr>
        </p:nvSpPr>
        <p:spPr>
          <a:xfrm>
            <a:off y="3274308" x="6088442"/>
            <a:ext cy="2516489" cx="25908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lnSpc>
                <a:spcPct val="100000"/>
              </a:lnSpc>
              <a:spcBef>
                <a:spcPts val="0"/>
              </a:spcBef>
              <a:buFont typeface="Georgia"/>
              <a:buNone/>
              <a:defRPr sz="1300"/>
            </a:lvl1pPr>
            <a:lvl2pPr rtl="0">
              <a:buFont typeface="Georgia"/>
              <a:buNone/>
              <a:defRPr sz="1200"/>
            </a:lvl2pPr>
            <a:lvl3pPr rtl="0">
              <a:buFont typeface="Georgia"/>
              <a:buNone/>
              <a:defRPr sz="1000"/>
            </a:lvl3pPr>
            <a:lvl4pPr rtl="0">
              <a:buFont typeface="Georgia"/>
              <a:buNone/>
              <a:defRPr sz="900"/>
            </a:lvl4pPr>
            <a:lvl5pPr rtl="0">
              <a:buFont typeface="Georgia"/>
              <a:buNone/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88" id="88"/>
          <p:cNvSpPr txBox="1"/>
          <p:nvPr>
            <p:ph type="dt" idx="10"/>
          </p:nvPr>
        </p:nvSpPr>
        <p:spPr>
          <a:xfrm>
            <a:off y="612647" x="6586535"/>
            <a:ext cy="457200" cx="9572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89" id="89"/>
          <p:cNvSpPr txBox="1"/>
          <p:nvPr>
            <p:ph type="ftr" idx="11"/>
          </p:nvPr>
        </p:nvSpPr>
        <p:spPr>
          <a:xfrm>
            <a:off y="612647" x="5257800"/>
            <a:ext cy="457200" cx="13258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90" id="90"/>
          <p:cNvSpPr txBox="1"/>
          <p:nvPr>
            <p:ph type="sldNum" idx="12"/>
          </p:nvPr>
        </p:nvSpPr>
        <p:spPr>
          <a:xfrm>
            <a:off y="2271" x="8174735"/>
            <a:ext cy="365759" cx="7620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800" b="0" cap="none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theme" Id="rId12" Target="../theme/theme3.xml"/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10" Target="../slideLayouts/slideLayout10.xml"/><Relationship Type="http://schemas.openxmlformats.org/officeDocument/2006/relationships/slideLayout" Id="rId4" Target="../slideLayouts/slideLayout4.xml"/><Relationship Type="http://schemas.openxmlformats.org/officeDocument/2006/relationships/slideLayout" Id="rId11" Target="../slideLayouts/slideLayout11.xml"/><Relationship Type="http://schemas.openxmlformats.org/officeDocument/2006/relationships/slideLayout" Id="rId3" Target="../slideLayouts/slideLayout3.xml"/><Relationship Type="http://schemas.openxmlformats.org/officeDocument/2006/relationships/slideLayout" Id="rId9" Target="../slideLayouts/slideLayout9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slideLayout" Id="rId8" Target="../slideLayouts/slideLayout8.xml"/><Relationship Type="http://schemas.openxmlformats.org/officeDocument/2006/relationships/slideLayout" Id="rId7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/>
          <p:nvPr/>
        </p:nvSpPr>
        <p:spPr>
          <a:xfrm>
            <a:off y="366817" x="0"/>
            <a:ext cy="84406" cx="91440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" id="6"/>
          <p:cNvSpPr/>
          <p:nvPr/>
        </p:nvSpPr>
        <p:spPr>
          <a:xfrm>
            <a:off y="0" x="0"/>
            <a:ext cy="310662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7" id="7"/>
          <p:cNvSpPr/>
          <p:nvPr/>
        </p:nvSpPr>
        <p:spPr>
          <a:xfrm>
            <a:off y="308276" x="0"/>
            <a:ext cy="91440" cx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8" id="8"/>
          <p:cNvSpPr/>
          <p:nvPr/>
        </p:nvSpPr>
        <p:spPr>
          <a:xfrm rot="10800000" flipH="1">
            <a:off y="360246" x="5410182"/>
            <a:ext cy="91087" cx="3733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" id="9"/>
          <p:cNvSpPr/>
          <p:nvPr/>
        </p:nvSpPr>
        <p:spPr>
          <a:xfrm rot="10800000" flipH="1">
            <a:off y="440112" x="5410200"/>
            <a:ext cy="180034" cx="37338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" id="10"/>
          <p:cNvSpPr/>
          <p:nvPr/>
        </p:nvSpPr>
        <p:spPr>
          <a:xfrm>
            <a:off y="497504" x="5407339"/>
            <a:ext cy="27431" cx="30632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1" id="11"/>
          <p:cNvSpPr/>
          <p:nvPr/>
        </p:nvSpPr>
        <p:spPr>
          <a:xfrm>
            <a:off y="588943" x="7373646"/>
            <a:ext cy="36575" cx="1600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2" id="12"/>
          <p:cNvSpPr/>
          <p:nvPr/>
        </p:nvSpPr>
        <p:spPr>
          <a:xfrm>
            <a:off y="-2001" x="9084965"/>
            <a:ext cy="621792" cx="57625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3" id="13"/>
          <p:cNvSpPr/>
          <p:nvPr/>
        </p:nvSpPr>
        <p:spPr>
          <a:xfrm>
            <a:off y="-2001" x="9044481"/>
            <a:ext cy="621792" cx="27431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4" id="14"/>
          <p:cNvSpPr/>
          <p:nvPr/>
        </p:nvSpPr>
        <p:spPr>
          <a:xfrm>
            <a:off y="-2001" x="9025428"/>
            <a:ext cy="621792" cx="914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5" id="15"/>
          <p:cNvSpPr/>
          <p:nvPr/>
        </p:nvSpPr>
        <p:spPr>
          <a:xfrm>
            <a:off y="-2001" x="8975422"/>
            <a:ext cy="621792" cx="2743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6" id="16"/>
          <p:cNvSpPr/>
          <p:nvPr/>
        </p:nvSpPr>
        <p:spPr>
          <a:xfrm>
            <a:off y="379" x="8915677"/>
            <a:ext cy="585215" cx="54863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7" id="17"/>
          <p:cNvSpPr/>
          <p:nvPr/>
        </p:nvSpPr>
        <p:spPr>
          <a:xfrm>
            <a:off y="379" x="8873475"/>
            <a:ext cy="585215" cx="9143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8" id="18"/>
          <p:cNvSpPr txBox="1"/>
          <p:nvPr>
            <p:ph type="title"/>
          </p:nvPr>
        </p:nvSpPr>
        <p:spPr>
          <a:xfrm>
            <a:off y="11430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i="0" baseline="0" strike="noStrike" sz="4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R="0" algn="l" marL="0" rtl="0">
              <a:defRPr/>
            </a:lvl2pPr>
            <a:lvl3pPr indent="0" marR="0" algn="l" marL="0" rtl="0">
              <a:defRPr/>
            </a:lvl3pPr>
            <a:lvl4pPr indent="0" marR="0" algn="l" marL="0" rtl="0">
              <a:defRPr/>
            </a:lvl4pPr>
            <a:lvl5pPr indent="0" marR="0" algn="l" marL="0" rtl="0">
              <a:defRPr/>
            </a:lvl5pPr>
            <a:lvl6pPr indent="0" marR="0" algn="l" marL="0" rtl="0">
              <a:defRPr/>
            </a:lvl6pPr>
            <a:lvl7pPr indent="0" marR="0" algn="l" marL="0" rtl="0">
              <a:defRPr/>
            </a:lvl7pPr>
            <a:lvl8pPr indent="0" marR="0" algn="l" marL="0" rtl="0">
              <a:defRPr/>
            </a:lvl8pPr>
            <a:lvl9pPr indent="0" marR="0" algn="l" marL="0" rtl="0">
              <a:defRPr/>
            </a:lvl9pPr>
          </a:lstStyle>
          <a:p/>
        </p:txBody>
      </p:sp>
      <p:sp>
        <p:nvSpPr>
          <p:cNvPr name="Shape 19" id="19"/>
          <p:cNvSpPr txBox="1"/>
          <p:nvPr>
            <p:ph type="body" idx="1"/>
          </p:nvPr>
        </p:nvSpPr>
        <p:spPr>
          <a:xfrm>
            <a:off y="2249424" x="457200"/>
            <a:ext cy="4325112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156209" marR="0" algn="l" marL="365760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i="0" baseline="0" strike="noStrike" sz="2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53543" marR="0" algn="l" marL="658368" rtl="0">
              <a:spcBef>
                <a:spcPts val="300"/>
              </a:spcBef>
              <a:buClr>
                <a:schemeClr val="accent2"/>
              </a:buClr>
              <a:buFont typeface="Arial"/>
              <a:buChar char="•"/>
              <a:defRPr i="0" baseline="0" strike="noStrike" sz="26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32969" marR="0" algn="l" marL="923544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i="0" baseline="0" strike="noStrike" sz="2400" b="0" cap="none" u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9125" marR="0" algn="l" marL="1179576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i="0" baseline="0" strike="noStrike" sz="2200" b="0" cap="none" u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07188" marR="0" algn="l" marL="1389888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i="0" baseline="0" strike="noStrike" sz="2000" b="0" cap="none" u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7094" marR="0" algn="l" marL="1609344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i="0" baseline="0" strike="noStrike" sz="1800" b="0" cap="none" u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30175" marR="0" algn="l" marL="1828800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i="0" baseline="0" strike="noStrike" sz="1600" b="0" cap="none" u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31317" marR="0" algn="l" marL="2029968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i="0" baseline="0" strike="noStrike" sz="1500" b="0" cap="none" u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28904" marR="0" algn="l" marL="2240280" rtl="0">
              <a:spcBef>
                <a:spcPts val="300"/>
              </a:spcBef>
              <a:buClr>
                <a:schemeClr val="accent3"/>
              </a:buClr>
              <a:buFont typeface="Arial"/>
              <a:buChar char="•"/>
              <a:defRPr i="0" baseline="0" strike="noStrike" sz="1400" b="0" cap="none" u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20" id="20"/>
          <p:cNvSpPr txBox="1"/>
          <p:nvPr>
            <p:ph type="dt" idx="10"/>
          </p:nvPr>
        </p:nvSpPr>
        <p:spPr>
          <a:xfrm>
            <a:off y="612647" x="6586535"/>
            <a:ext cy="457200" cx="9572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21" id="21"/>
          <p:cNvSpPr txBox="1"/>
          <p:nvPr>
            <p:ph type="ftr" idx="11"/>
          </p:nvPr>
        </p:nvSpPr>
        <p:spPr>
          <a:xfrm>
            <a:off y="612647" x="5257800"/>
            <a:ext cy="457200" cx="13258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800" b="0" cap="none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22" id="22"/>
          <p:cNvSpPr txBox="1"/>
          <p:nvPr>
            <p:ph type="sldNum" idx="12"/>
          </p:nvPr>
        </p:nvSpPr>
        <p:spPr>
          <a:xfrm>
            <a:off y="2271" x="8174735"/>
            <a:ext cy="365759" cx="7620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800" b="0" cap="none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Relationship Type="http://schemas.openxmlformats.org/officeDocument/2006/relationships/hyperlink" Id="rId4" TargetMode="External" Target="https://docs.google.com/a/g.rit.edu/document/d/1p6ZriAAIyWmijCHLi0niz0cup079OjVgwwVyRENkVYo/view"/><Relationship Type="http://schemas.openxmlformats.org/officeDocument/2006/relationships/hyperlink" Id="rId3" TargetMode="External" Target="https://docs.google.com/a/g.rit.edu/spreadsheet/ccc?key=0As8aUXFnPExSdGV3dEU4VnFYckdWbmJMX0VvbDNuVGc"/><Relationship Type="http://schemas.openxmlformats.org/officeDocument/2006/relationships/hyperlink" Id="rId6" TargetMode="External" Target="https://docs.google.com/a/g.rit.edu/document/d/1p6ZriAAIyWmijCHLi0niz0cup079OjVgwwVyRENkVYo/view"/><Relationship Type="http://schemas.openxmlformats.org/officeDocument/2006/relationships/hyperlink" Id="rId5" TargetMode="External" Target="https://docs.google.com/a/g.rit.edu/document/d/1p6ZriAAIyWmijCHLi0niz0cup079OjVgwwVyRENkVYo/view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5.pn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7.png"/><Relationship Type="http://schemas.openxmlformats.org/officeDocument/2006/relationships/image" Id="rId3" Target="../media/image01.pn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4.png"/><Relationship Type="http://schemas.openxmlformats.org/officeDocument/2006/relationships/image" Id="rId3" Target="../media/image00.pn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2.png"/><Relationship Type="http://schemas.openxmlformats.org/officeDocument/2006/relationships/image" Id="rId3" Target="../media/image03.png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6.pn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 txBox="1"/>
          <p:nvPr>
            <p:ph type="ctrTitle"/>
          </p:nvPr>
        </p:nvSpPr>
        <p:spPr>
          <a:xfrm>
            <a:off y="2401886" x="457200"/>
            <a:ext cy="1470024" cx="84582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i="0" baseline="0" strike="noStrike" sz="4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Pizza Delivery System (PDS)</a:t>
            </a:r>
          </a:p>
        </p:txBody>
      </p:sp>
      <p:sp>
        <p:nvSpPr>
          <p:cNvPr name="Shape 105" id="105"/>
          <p:cNvSpPr txBox="1"/>
          <p:nvPr>
            <p:ph type="subTitle" idx="1"/>
          </p:nvPr>
        </p:nvSpPr>
        <p:spPr>
          <a:xfrm>
            <a:off y="3899937" x="457200"/>
            <a:ext cy="1752600" cx="49530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507" marR="0" algn="l" marL="64008" rtl="0" lvl="0">
              <a:spcBef>
                <a:spcPts val="30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en-US" i="0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Release 1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2" id="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3" id="163"/>
          <p:cNvSpPr txBox="1"/>
          <p:nvPr>
            <p:ph type="title"/>
          </p:nvPr>
        </p:nvSpPr>
        <p:spPr>
          <a:xfrm>
            <a:off y="685800" x="5334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i="0" baseline="0" strike="noStrike" sz="4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Design</a:t>
            </a:r>
          </a:p>
        </p:txBody>
      </p:sp>
      <p:sp>
        <p:nvSpPr>
          <p:cNvPr name="Shape 164" id="164"/>
          <p:cNvSpPr txBox="1"/>
          <p:nvPr/>
        </p:nvSpPr>
        <p:spPr>
          <a:xfrm>
            <a:off y="22860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i="0" baseline="0" strike="noStrike" sz="4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</a:t>
            </a:r>
          </a:p>
        </p:txBody>
      </p:sp>
      <p:sp>
        <p:nvSpPr>
          <p:cNvPr name="Shape 165" id="165"/>
          <p:cNvSpPr txBox="1"/>
          <p:nvPr/>
        </p:nvSpPr>
        <p:spPr>
          <a:xfrm>
            <a:off y="3962400" x="5334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i="0" baseline="0" strike="noStrike" sz="4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Demo</a:t>
            </a:r>
          </a:p>
        </p:txBody>
      </p:sp>
      <p:sp>
        <p:nvSpPr>
          <p:cNvPr name="Shape 166" id="166"/>
          <p:cNvSpPr txBox="1"/>
          <p:nvPr/>
        </p:nvSpPr>
        <p:spPr>
          <a:xfrm>
            <a:off y="5181600" x="5334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i="0" baseline="0" strike="noStrike" sz="4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Q</a:t>
            </a:r>
            <a:r>
              <a:rPr lang="en-US" i="0" baseline="0" strike="noStrike" sz="3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&amp;</a:t>
            </a:r>
            <a:r>
              <a:rPr lang="en-US" i="0" baseline="0" strike="noStrike" sz="4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</a:p>
        </p:txBody>
      </p:sp>
      <p:sp>
        <p:nvSpPr>
          <p:cNvPr name="Shape 167" id="167"/>
          <p:cNvSpPr txBox="1"/>
          <p:nvPr/>
        </p:nvSpPr>
        <p:spPr>
          <a:xfrm>
            <a:off y="3429000" x="1752600"/>
            <a:ext cy="369299" cx="29717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-US" i="0" baseline="0" strike="noStrike" sz="1800" b="0" cap="none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Test Plan Document</a:t>
            </a:r>
          </a:p>
        </p:txBody>
      </p:sp>
      <p:sp>
        <p:nvSpPr>
          <p:cNvPr name="Shape 168" id="168"/>
          <p:cNvSpPr txBox="1"/>
          <p:nvPr/>
        </p:nvSpPr>
        <p:spPr>
          <a:xfrm>
            <a:off y="1916700" x="1752600"/>
            <a:ext cy="369299" cx="29717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i="0" baseline="0" strike="noStrike" sz="1800" b="0" cap="none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  </a:t>
            </a: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Design</a:t>
            </a:r>
            <a:r>
              <a:rPr lang="en-US" i="0" baseline="0" strike="noStrike" sz="1800" b="0" cap="none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 Plan Document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2" id="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3" id="173"/>
          <p:cNvSpPr txBox="1"/>
          <p:nvPr>
            <p:ph type="title"/>
          </p:nvPr>
        </p:nvSpPr>
        <p:spPr>
          <a:xfrm>
            <a:off y="2514600" x="2590800"/>
            <a:ext cy="1676399" cx="40385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i="0" baseline="0" strike="noStrike" sz="54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9" id="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0" id="110"/>
          <p:cNvSpPr txBox="1"/>
          <p:nvPr>
            <p:ph type="title"/>
          </p:nvPr>
        </p:nvSpPr>
        <p:spPr>
          <a:xfrm>
            <a:off y="11430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i="0" baseline="0" strike="noStrike" sz="4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Team B: s361-02b</a:t>
            </a:r>
          </a:p>
        </p:txBody>
      </p:sp>
      <p:sp>
        <p:nvSpPr>
          <p:cNvPr name="Shape 111" id="111"/>
          <p:cNvSpPr txBox="1"/>
          <p:nvPr>
            <p:ph type="body" idx="1"/>
          </p:nvPr>
        </p:nvSpPr>
        <p:spPr>
          <a:xfrm>
            <a:off y="2590800" x="533400"/>
            <a:ext cy="3236976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264160" marR="0" algn="l" marL="365760" rtl="0" lvl="0">
              <a:spcBef>
                <a:spcPts val="300"/>
              </a:spcBef>
              <a:buClr>
                <a:schemeClr val="accent3"/>
              </a:buClr>
              <a:buSzPct val="101190"/>
              <a:buFont typeface="Arial"/>
              <a:buChar char="•"/>
            </a:pPr>
            <a:r>
              <a:rPr lang="en-US" i="0" baseline="0" strike="noStrike" sz="2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Jedd Haberstro         </a:t>
            </a:r>
            <a:r>
              <a:rPr lang="en-US" i="0" baseline="0" strike="noStrike" sz="20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(Configuration/QA Coordinator)</a:t>
            </a:r>
          </a:p>
          <a:p>
            <a:pPr indent="-264160" marR="0" algn="l" marL="365760" rtl="0" lvl="0">
              <a:spcBef>
                <a:spcPts val="300"/>
              </a:spcBef>
              <a:buClr>
                <a:schemeClr val="accent3"/>
              </a:buClr>
              <a:buSzPct val="101190"/>
              <a:buFont typeface="Arial"/>
              <a:buChar char="•"/>
            </a:pPr>
            <a:r>
              <a:rPr lang="en-US" i="0" baseline="0" strike="noStrike" sz="2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Obaseki Idemudia    </a:t>
            </a:r>
            <a:r>
              <a:rPr lang="en-US" i="0" baseline="0" strike="noStrike" sz="20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(Development Coordinator)</a:t>
            </a:r>
          </a:p>
          <a:p>
            <a:pPr indent="-264160" marR="0" algn="l" marL="365760" rtl="0" lvl="0">
              <a:spcBef>
                <a:spcPts val="300"/>
              </a:spcBef>
              <a:buClr>
                <a:schemeClr val="accent3"/>
              </a:buClr>
              <a:buSzPct val="101190"/>
              <a:buFont typeface="Arial"/>
              <a:buChar char="•"/>
            </a:pPr>
            <a:r>
              <a:rPr lang="en-US" i="0" baseline="0" strike="noStrike" sz="2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Gregg Miller               </a:t>
            </a:r>
            <a:r>
              <a:rPr lang="en-US" i="0" baseline="0" strike="noStrike" sz="20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(Team Coordinator)</a:t>
            </a:r>
          </a:p>
          <a:p>
            <a:pPr indent="-264160" marR="0" algn="l" marL="365760" rtl="0" lvl="0">
              <a:spcBef>
                <a:spcPts val="300"/>
              </a:spcBef>
              <a:buClr>
                <a:schemeClr val="accent3"/>
              </a:buClr>
              <a:buSzPct val="101190"/>
              <a:buFont typeface="Arial"/>
              <a:buChar char="•"/>
            </a:pPr>
            <a:r>
              <a:rPr lang="en-US" i="0" baseline="0" strike="noStrike" sz="2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Johanna Calderon    </a:t>
            </a:r>
            <a:r>
              <a:rPr lang="en-US" i="0" baseline="0" strike="noStrike" sz="20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(Requirements Coordinator)</a:t>
            </a:r>
          </a:p>
          <a:p>
            <a:pPr indent="-264160" marR="0" algn="l" marL="365760" rtl="0" lvl="0">
              <a:spcBef>
                <a:spcPts val="300"/>
              </a:spcBef>
              <a:buClr>
                <a:schemeClr val="accent3"/>
              </a:buClr>
              <a:buSzPct val="101190"/>
              <a:buFont typeface="Arial"/>
              <a:buChar char="•"/>
            </a:pPr>
            <a:r>
              <a:rPr lang="en-US" i="0" baseline="0" strike="noStrike" sz="2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Jenny Zhen                </a:t>
            </a:r>
            <a:r>
              <a:rPr lang="en-US" i="0" baseline="0" strike="noStrike" sz="20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(Test Coordinator)</a:t>
            </a:r>
          </a:p>
          <a:p>
            <a:pPr indent="-264160" marR="0" algn="l" marL="365760" rtl="0" lvl="0">
              <a:spcBef>
                <a:spcPts val="300"/>
              </a:spcBef>
              <a:buClr>
                <a:schemeClr val="accent3"/>
              </a:buClr>
              <a:buSzPct val="101190"/>
              <a:buFont typeface="Arial"/>
              <a:buChar char="•"/>
            </a:pPr>
            <a:r>
              <a:rPr lang="en-US" i="0" baseline="0" strike="noStrike" sz="2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Richard Sperrazza    </a:t>
            </a:r>
            <a:r>
              <a:rPr lang="en-US" i="0" baseline="0" strike="noStrike" sz="20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(Development Coordinator)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5" id="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" id="116"/>
          <p:cNvSpPr txBox="1"/>
          <p:nvPr>
            <p:ph type="title"/>
          </p:nvPr>
        </p:nvSpPr>
        <p:spPr>
          <a:xfrm>
            <a:off y="1182624" x="74045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i="0" baseline="0" strike="noStrike" sz="4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</a:t>
            </a:r>
          </a:p>
        </p:txBody>
      </p:sp>
      <p:sp>
        <p:nvSpPr>
          <p:cNvPr name="Shape 117" id="117"/>
          <p:cNvSpPr txBox="1"/>
          <p:nvPr>
            <p:ph type="body" idx="1"/>
          </p:nvPr>
        </p:nvSpPr>
        <p:spPr>
          <a:xfrm>
            <a:off y="2249424" x="457200"/>
            <a:ext cy="4325112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264160" marR="0" algn="l" marL="365760" rtl="0" lvl="0">
              <a:spcBef>
                <a:spcPts val="300"/>
              </a:spcBef>
              <a:buClr>
                <a:schemeClr val="accent3"/>
              </a:buClr>
              <a:buSzPct val="101190"/>
              <a:buFont typeface="Arial"/>
              <a:buChar char="•"/>
            </a:pPr>
            <a:r>
              <a:rPr lang="en-US" i="0" baseline="0" strike="noStrike" sz="2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Creates Customers</a:t>
            </a:r>
          </a:p>
          <a:p>
            <a:pPr indent="-264160" marR="0" algn="l" marL="365760" rtl="0" lvl="0">
              <a:spcBef>
                <a:spcPts val="300"/>
              </a:spcBef>
              <a:buClr>
                <a:schemeClr val="accent3"/>
              </a:buClr>
              <a:buSzPct val="101190"/>
              <a:buFont typeface="Arial"/>
              <a:buChar char="•"/>
            </a:pPr>
            <a:r>
              <a:rPr lang="en-US" i="0" baseline="0" strike="noStrike" sz="2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Creates Orders</a:t>
            </a:r>
          </a:p>
          <a:p>
            <a:pPr indent="-264160" marR="0" algn="l" marL="365760" rtl="0" lvl="0">
              <a:spcBef>
                <a:spcPts val="300"/>
              </a:spcBef>
              <a:buClr>
                <a:schemeClr val="accent3"/>
              </a:buClr>
              <a:buSzPct val="101190"/>
              <a:buFont typeface="Arial"/>
              <a:buChar char="•"/>
            </a:pPr>
            <a:r>
              <a:rPr lang="en-US" i="0" baseline="0" strike="noStrike" sz="2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Process Order</a:t>
            </a:r>
          </a:p>
          <a:p>
            <a:pPr indent="-255587" marR="0" algn="l" marL="1373188" rtl="0" lvl="0">
              <a:spcBef>
                <a:spcPts val="300"/>
              </a:spcBef>
              <a:buClr>
                <a:schemeClr val="accent3"/>
              </a:buClr>
              <a:buSzPct val="101190"/>
              <a:buFont typeface="Arial"/>
              <a:buChar char="•"/>
            </a:pPr>
            <a:r>
              <a:rPr lang="en-US" i="0" baseline="0" strike="noStrike" sz="2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View order progress</a:t>
            </a:r>
          </a:p>
          <a:p>
            <a:pPr indent="-255587" marR="0" algn="l" marL="1373187" rtl="0" lvl="0">
              <a:spcBef>
                <a:spcPts val="300"/>
              </a:spcBef>
              <a:buClr>
                <a:schemeClr val="accent3"/>
              </a:buClr>
              <a:buSzPct val="101190"/>
              <a:buFont typeface="Arial"/>
              <a:buChar char="•"/>
            </a:pPr>
            <a:r>
              <a:rPr lang="en-US" i="0" baseline="0" strike="noStrike" sz="2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Send order </a:t>
            </a:r>
            <a:r>
              <a:rPr lang="en-US"/>
              <a:t>out for</a:t>
            </a:r>
            <a:r>
              <a:rPr lang="en-US" i="0" baseline="0" strike="noStrike" sz="2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delivery</a:t>
            </a:r>
          </a:p>
          <a:p>
            <a:pPr indent="-260350" marR="0" algn="l" marL="400050" rtl="0" lvl="0">
              <a:spcBef>
                <a:spcPts val="300"/>
              </a:spcBef>
              <a:buClr>
                <a:schemeClr val="accent3"/>
              </a:buClr>
              <a:buSzPct val="101190"/>
              <a:buFont typeface="Arial"/>
              <a:buChar char="•"/>
            </a:pPr>
            <a:r>
              <a:rPr lang="en-US" i="0" baseline="0" strike="noStrike" sz="2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Manage the Menu</a:t>
            </a:r>
          </a:p>
          <a:p>
            <a:pPr indent="-260350" marR="0" algn="l" marL="400050" rtl="0" lvl="0">
              <a:spcBef>
                <a:spcPts val="300"/>
              </a:spcBef>
              <a:buClr>
                <a:schemeClr val="accent3"/>
              </a:buClr>
              <a:buSzPct val="101190"/>
              <a:buFont typeface="Arial"/>
              <a:buChar char="•"/>
            </a:pPr>
            <a:r>
              <a:rPr lang="en-US"/>
              <a:t>Configure chefs, ovens, and drivers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1" id="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" id="122"/>
          <p:cNvSpPr txBox="1"/>
          <p:nvPr>
            <p:ph type="title"/>
          </p:nvPr>
        </p:nvSpPr>
        <p:spPr>
          <a:xfrm>
            <a:off y="533400" x="3810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i="0" baseline="0" strike="noStrike" sz="4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UI Mock-ups</a:t>
            </a:r>
          </a:p>
        </p:txBody>
      </p:sp>
      <p:sp>
        <p:nvSpPr>
          <p:cNvPr name="Shape 123" id="123"/>
          <p:cNvSpPr/>
          <p:nvPr/>
        </p:nvSpPr>
        <p:spPr>
          <a:xfrm>
            <a:off y="1676400" x="684212"/>
            <a:ext cy="4914900" cx="777398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7" id="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8" id="128"/>
          <p:cNvSpPr/>
          <p:nvPr/>
        </p:nvSpPr>
        <p:spPr>
          <a:xfrm>
            <a:off y="609600" x="152400"/>
            <a:ext cy="3114763" cx="4953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129" id="129"/>
          <p:cNvSpPr/>
          <p:nvPr/>
        </p:nvSpPr>
        <p:spPr>
          <a:xfrm>
            <a:off y="3124200" x="3505200"/>
            <a:ext cy="3435349" cx="542816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name="Shape 130" id="130"/>
          <p:cNvCxnSpPr/>
          <p:nvPr/>
        </p:nvCxnSpPr>
        <p:spPr>
          <a:xfrm>
            <a:off y="3124200" x="2514600"/>
            <a:ext cy="838199" cx="9905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len="med" type="none" w="med"/>
            <a:tailEnd len="lg" type="stealth" w="lg"/>
          </a:ln>
        </p:spPr>
      </p:cxnSp>
      <p:sp>
        <p:nvSpPr>
          <p:cNvPr name="Shape 131" id="131"/>
          <p:cNvSpPr txBox="1"/>
          <p:nvPr>
            <p:ph type="title"/>
          </p:nvPr>
        </p:nvSpPr>
        <p:spPr>
          <a:xfrm>
            <a:off y="762000" x="5334000"/>
            <a:ext cy="457200" cx="35813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i="0" baseline="0" strike="noStrike" sz="25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Manager Screens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5" id="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6" id="136"/>
          <p:cNvSpPr/>
          <p:nvPr/>
        </p:nvSpPr>
        <p:spPr>
          <a:xfrm>
            <a:off y="609600" x="152400"/>
            <a:ext cy="3010032" cx="472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137" id="137"/>
          <p:cNvSpPr/>
          <p:nvPr/>
        </p:nvSpPr>
        <p:spPr>
          <a:xfrm>
            <a:off y="3505200" x="4038600"/>
            <a:ext cy="3105150" cx="49327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name="Shape 138" id="138"/>
          <p:cNvCxnSpPr/>
          <p:nvPr/>
        </p:nvCxnSpPr>
        <p:spPr>
          <a:xfrm rot="-5400000" flipH="1">
            <a:off y="2476500" x="3314699"/>
            <a:ext cy="990599" cx="10667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len="med" type="none" w="med"/>
            <a:tailEnd len="lg" type="stealth" w="lg"/>
          </a:ln>
        </p:spPr>
      </p:cxnSp>
      <p:sp>
        <p:nvSpPr>
          <p:cNvPr name="Shape 139" id="139"/>
          <p:cNvSpPr txBox="1"/>
          <p:nvPr>
            <p:ph type="title"/>
          </p:nvPr>
        </p:nvSpPr>
        <p:spPr>
          <a:xfrm>
            <a:off y="762000" x="5257800"/>
            <a:ext cy="457200" cx="35813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i="0" baseline="0" strike="noStrike" sz="25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Phone operator screens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3" id="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4" id="144"/>
          <p:cNvSpPr/>
          <p:nvPr/>
        </p:nvSpPr>
        <p:spPr>
          <a:xfrm>
            <a:off y="533400" x="131873"/>
            <a:ext cy="3200399" cx="50497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145" id="145"/>
          <p:cNvSpPr/>
          <p:nvPr/>
        </p:nvSpPr>
        <p:spPr>
          <a:xfrm>
            <a:off y="3657600" x="3962400"/>
            <a:ext cy="3124199" cx="496298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name="Shape 146" id="146"/>
          <p:cNvSpPr txBox="1"/>
          <p:nvPr>
            <p:ph type="title"/>
          </p:nvPr>
        </p:nvSpPr>
        <p:spPr>
          <a:xfrm>
            <a:off y="762000" x="5562600"/>
            <a:ext cy="457200" cx="35813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i="0" baseline="0" strike="noStrike" sz="25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Entry data screens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0" id="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1" id="151"/>
          <p:cNvSpPr/>
          <p:nvPr/>
        </p:nvSpPr>
        <p:spPr>
          <a:xfrm>
            <a:off y="1143000" x="685800"/>
            <a:ext cy="4914900" cx="777398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152" id="152"/>
          <p:cNvSpPr txBox="1"/>
          <p:nvPr>
            <p:ph type="title"/>
          </p:nvPr>
        </p:nvSpPr>
        <p:spPr>
          <a:xfrm>
            <a:off y="533400" x="304800"/>
            <a:ext cy="457200" cx="35813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i="0" baseline="0" strike="noStrike" sz="25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Place Order screen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6" id="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7" id="157"/>
          <p:cNvSpPr txBox="1"/>
          <p:nvPr>
            <p:ph type="title"/>
          </p:nvPr>
        </p:nvSpPr>
        <p:spPr>
          <a:xfrm>
            <a:off y="685800" x="381000"/>
            <a:ext cy="457200" cx="35813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i="0" baseline="0" strike="noStrike" sz="25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Pop-up screen</a:t>
            </a:r>
          </a:p>
        </p:txBody>
      </p:sp>
      <p:sp>
        <p:nvSpPr>
          <p:cNvPr name="Shape 158" id="158"/>
          <p:cNvSpPr/>
          <p:nvPr/>
        </p:nvSpPr>
        <p:spPr>
          <a:xfrm>
            <a:off y="1447800" x="609600"/>
            <a:ext cy="4895850" cx="777398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