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2" r:id="rId6"/>
    <p:sldId id="273" r:id="rId7"/>
    <p:sldId id="261" r:id="rId8"/>
    <p:sldId id="266" r:id="rId9"/>
    <p:sldId id="265" r:id="rId10"/>
    <p:sldId id="260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9" d="100"/>
          <a:sy n="59" d="100"/>
        </p:scale>
        <p:origin x="-1788" y="-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E04C8AB-1717-4194-84F1-0DB7B5E578AE}" type="datetimeFigureOut">
              <a:rPr lang="en-US" smtClean="0"/>
              <a:pPr/>
              <a:t>10/9/2012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AECB94B-F0D4-4899-91D6-FE78AD6D86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C8AB-1717-4194-84F1-0DB7B5E578AE}" type="datetimeFigureOut">
              <a:rPr lang="en-US" smtClean="0"/>
              <a:pPr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B94B-F0D4-4899-91D6-FE78AD6D86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C8AB-1717-4194-84F1-0DB7B5E578AE}" type="datetimeFigureOut">
              <a:rPr lang="en-US" smtClean="0"/>
              <a:pPr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B94B-F0D4-4899-91D6-FE78AD6D86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C8AB-1717-4194-84F1-0DB7B5E578AE}" type="datetimeFigureOut">
              <a:rPr lang="en-US" smtClean="0"/>
              <a:pPr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B94B-F0D4-4899-91D6-FE78AD6D86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C8AB-1717-4194-84F1-0DB7B5E578AE}" type="datetimeFigureOut">
              <a:rPr lang="en-US" smtClean="0"/>
              <a:pPr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B94B-F0D4-4899-91D6-FE78AD6D86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C8AB-1717-4194-84F1-0DB7B5E578AE}" type="datetimeFigureOut">
              <a:rPr lang="en-US" smtClean="0"/>
              <a:pPr/>
              <a:t>10/9/2012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B94B-F0D4-4899-91D6-FE78AD6D86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E04C8AB-1717-4194-84F1-0DB7B5E578AE}" type="datetimeFigureOut">
              <a:rPr lang="en-US" smtClean="0"/>
              <a:pPr/>
              <a:t>10/9/2012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ECB94B-F0D4-4899-91D6-FE78AD6D86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E04C8AB-1717-4194-84F1-0DB7B5E578AE}" type="datetimeFigureOut">
              <a:rPr lang="en-US" smtClean="0"/>
              <a:pPr/>
              <a:t>10/9/2012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AECB94B-F0D4-4899-91D6-FE78AD6D86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C8AB-1717-4194-84F1-0DB7B5E578AE}" type="datetimeFigureOut">
              <a:rPr lang="en-US" smtClean="0"/>
              <a:pPr/>
              <a:t>10/9/2012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B94B-F0D4-4899-91D6-FE78AD6D86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C8AB-1717-4194-84F1-0DB7B5E578AE}" type="datetimeFigureOut">
              <a:rPr lang="en-US" smtClean="0"/>
              <a:pPr/>
              <a:t>10/9/2012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B94B-F0D4-4899-91D6-FE78AD6D86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C8AB-1717-4194-84F1-0DB7B5E578AE}" type="datetimeFigureOut">
              <a:rPr lang="en-US" smtClean="0"/>
              <a:pPr/>
              <a:t>10/9/2012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B94B-F0D4-4899-91D6-FE78AD6D86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E04C8AB-1717-4194-84F1-0DB7B5E578AE}" type="datetimeFigureOut">
              <a:rPr lang="en-US" smtClean="0"/>
              <a:pPr/>
              <a:t>10/9/2012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AECB94B-F0D4-4899-91D6-FE78AD6D86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Test%20Plan.xlsx" TargetMode="External"/><Relationship Id="rId2" Type="http://schemas.openxmlformats.org/officeDocument/2006/relationships/hyperlink" Target="Design.doc.doc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Pizza Delivery System (PDS)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Release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066800"/>
          </a:xfrm>
        </p:spPr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286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Testing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39624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Demo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51816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&amp;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400" y="1752601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  </a:t>
            </a:r>
            <a:r>
              <a:rPr lang="en-US" dirty="0" smtClean="0">
                <a:hlinkClick r:id="rId2" action="ppaction://hlinkfile"/>
              </a:rPr>
              <a:t>Design Document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34290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  </a:t>
            </a:r>
            <a:r>
              <a:rPr lang="en-US" dirty="0" smtClean="0">
                <a:hlinkClick r:id="rId3" action="ppaction://hlinkfile"/>
              </a:rPr>
              <a:t>Test Plan </a:t>
            </a:r>
            <a:r>
              <a:rPr lang="en-US" dirty="0" smtClean="0">
                <a:hlinkClick r:id="rId3" action="ppaction://hlinkfile"/>
              </a:rPr>
              <a:t>Document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514600"/>
            <a:ext cx="4038600" cy="1676400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Thank You !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B: s361-02b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590800"/>
            <a:ext cx="8229600" cy="3236976"/>
          </a:xfrm>
        </p:spPr>
        <p:txBody>
          <a:bodyPr/>
          <a:lstStyle/>
          <a:p>
            <a:r>
              <a:rPr lang="en-US" dirty="0" err="1" smtClean="0"/>
              <a:t>Jedd</a:t>
            </a:r>
            <a:r>
              <a:rPr lang="en-US" dirty="0" smtClean="0"/>
              <a:t> </a:t>
            </a:r>
            <a:r>
              <a:rPr lang="en-US" dirty="0" err="1" smtClean="0"/>
              <a:t>Haberstro</a:t>
            </a:r>
            <a:r>
              <a:rPr lang="en-US" dirty="0" smtClean="0"/>
              <a:t>         </a:t>
            </a:r>
            <a:r>
              <a:rPr lang="en-US" sz="2000" dirty="0" smtClean="0"/>
              <a:t>(Configuration/QA Coordinator)</a:t>
            </a:r>
          </a:p>
          <a:p>
            <a:r>
              <a:rPr lang="en-US" dirty="0" err="1" smtClean="0"/>
              <a:t>Obaseki</a:t>
            </a:r>
            <a:r>
              <a:rPr lang="en-US" dirty="0" smtClean="0"/>
              <a:t> </a:t>
            </a:r>
            <a:r>
              <a:rPr lang="en-US" dirty="0" err="1" smtClean="0"/>
              <a:t>Idemudia</a:t>
            </a:r>
            <a:r>
              <a:rPr lang="en-US" dirty="0" smtClean="0"/>
              <a:t>    </a:t>
            </a:r>
            <a:r>
              <a:rPr lang="en-US" sz="2000" dirty="0" smtClean="0"/>
              <a:t>(Development Coordinator)</a:t>
            </a:r>
            <a:endParaRPr lang="en-US" dirty="0" smtClean="0"/>
          </a:p>
          <a:p>
            <a:r>
              <a:rPr lang="en-US" dirty="0" smtClean="0"/>
              <a:t>Gregg Miller               </a:t>
            </a:r>
            <a:r>
              <a:rPr lang="en-US" sz="2000" dirty="0" smtClean="0"/>
              <a:t>(Team Coordinator)</a:t>
            </a:r>
          </a:p>
          <a:p>
            <a:r>
              <a:rPr lang="en-US" dirty="0" smtClean="0"/>
              <a:t>Johanna Calderon    </a:t>
            </a:r>
            <a:r>
              <a:rPr lang="en-US" sz="2000" dirty="0" smtClean="0"/>
              <a:t>(Requirements Coordinator)</a:t>
            </a:r>
          </a:p>
          <a:p>
            <a:r>
              <a:rPr lang="en-US" dirty="0" smtClean="0"/>
              <a:t>Jenny Zhen                </a:t>
            </a:r>
            <a:r>
              <a:rPr lang="en-US" sz="2000" dirty="0" smtClean="0"/>
              <a:t>(Test Coordinator)</a:t>
            </a:r>
          </a:p>
          <a:p>
            <a:r>
              <a:rPr lang="en-US" dirty="0" smtClean="0"/>
              <a:t>Richard </a:t>
            </a:r>
            <a:r>
              <a:rPr lang="en-US" dirty="0" err="1" smtClean="0"/>
              <a:t>Sperrazza</a:t>
            </a:r>
            <a:r>
              <a:rPr lang="en-US" dirty="0" smtClean="0"/>
              <a:t>    </a:t>
            </a:r>
            <a:r>
              <a:rPr lang="en-US" sz="2000" dirty="0" smtClean="0"/>
              <a:t>(Development Coordinator)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Customers</a:t>
            </a:r>
          </a:p>
          <a:p>
            <a:r>
              <a:rPr lang="en-US" dirty="0" smtClean="0"/>
              <a:t>Creates Orders</a:t>
            </a:r>
          </a:p>
          <a:p>
            <a:r>
              <a:rPr lang="en-US" dirty="0" smtClean="0"/>
              <a:t>Process Order</a:t>
            </a:r>
          </a:p>
          <a:p>
            <a:pPr marL="1373188" indent="-255588"/>
            <a:r>
              <a:rPr lang="en-US" dirty="0" smtClean="0"/>
              <a:t>View order progress</a:t>
            </a:r>
          </a:p>
          <a:p>
            <a:pPr marL="1373188" indent="-255588"/>
            <a:r>
              <a:rPr lang="en-US" dirty="0" smtClean="0"/>
              <a:t> Sends order to delivery</a:t>
            </a:r>
          </a:p>
          <a:p>
            <a:pPr marL="1373188" indent="-255588"/>
            <a:r>
              <a:rPr lang="en-US" dirty="0" smtClean="0"/>
              <a:t> Complete order when delivered</a:t>
            </a:r>
          </a:p>
          <a:p>
            <a:pPr marL="400050" indent="-255588"/>
            <a:r>
              <a:rPr lang="en-US" dirty="0" smtClean="0"/>
              <a:t>Manage the Menu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066800"/>
          </a:xfrm>
        </p:spPr>
        <p:txBody>
          <a:bodyPr/>
          <a:lstStyle/>
          <a:p>
            <a:r>
              <a:rPr lang="en-US" dirty="0" smtClean="0"/>
              <a:t>UI Mock-ups</a:t>
            </a:r>
            <a:endParaRPr lang="en-US" dirty="0"/>
          </a:p>
        </p:txBody>
      </p:sp>
      <p:pic>
        <p:nvPicPr>
          <p:cNvPr id="1026" name="Picture 2" descr="C:\Users\JOHA\Desktop\33333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2" y="1676400"/>
            <a:ext cx="7773988" cy="4914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JOHA\Dropbox\UI Mock-ups\3 Manager Choice Menu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09600"/>
            <a:ext cx="4953000" cy="3114763"/>
          </a:xfrm>
          <a:prstGeom prst="rect">
            <a:avLst/>
          </a:prstGeom>
          <a:noFill/>
        </p:spPr>
      </p:pic>
      <p:pic>
        <p:nvPicPr>
          <p:cNvPr id="2052" name="Picture 4" descr="C:\Users\JOHA\Dropbox\UI Mock-ups\3a View Repor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3124200"/>
            <a:ext cx="5428165" cy="3435350"/>
          </a:xfrm>
          <a:prstGeom prst="rect">
            <a:avLst/>
          </a:prstGeom>
          <a:noFill/>
        </p:spPr>
      </p:pic>
      <p:cxnSp>
        <p:nvCxnSpPr>
          <p:cNvPr id="7" name="Elbow Connector 6"/>
          <p:cNvCxnSpPr/>
          <p:nvPr/>
        </p:nvCxnSpPr>
        <p:spPr>
          <a:xfrm>
            <a:off x="2514600" y="3124200"/>
            <a:ext cx="990600" cy="838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34000" y="762000"/>
            <a:ext cx="3581400" cy="457200"/>
          </a:xfrm>
        </p:spPr>
        <p:txBody>
          <a:bodyPr>
            <a:noAutofit/>
          </a:bodyPr>
          <a:lstStyle/>
          <a:p>
            <a:r>
              <a:rPr lang="en-US" sz="2500" dirty="0" smtClean="0"/>
              <a:t>Manager Screens</a:t>
            </a: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JOHA\Dropbox\UI Mock-ups\2 Operator Choice Menu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09600"/>
            <a:ext cx="4724400" cy="3010032"/>
          </a:xfrm>
          <a:prstGeom prst="rect">
            <a:avLst/>
          </a:prstGeom>
          <a:noFill/>
        </p:spPr>
      </p:pic>
      <p:pic>
        <p:nvPicPr>
          <p:cNvPr id="5" name="Picture 2" descr="C:\Users\JOHA\Dropbox\UI Mock-ups\2b_1 View order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3505200"/>
            <a:ext cx="4932723" cy="3105150"/>
          </a:xfrm>
          <a:prstGeom prst="rect">
            <a:avLst/>
          </a:prstGeom>
          <a:noFill/>
        </p:spPr>
      </p:pic>
      <p:cxnSp>
        <p:nvCxnSpPr>
          <p:cNvPr id="6" name="Elbow Connector 5"/>
          <p:cNvCxnSpPr/>
          <p:nvPr/>
        </p:nvCxnSpPr>
        <p:spPr>
          <a:xfrm rot="16200000" flipH="1">
            <a:off x="3314700" y="2476500"/>
            <a:ext cx="1066800" cy="990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257800" y="762000"/>
            <a:ext cx="3581400" cy="457200"/>
          </a:xfrm>
        </p:spPr>
        <p:txBody>
          <a:bodyPr>
            <a:noAutofit/>
          </a:bodyPr>
          <a:lstStyle/>
          <a:p>
            <a:r>
              <a:rPr lang="en-US" sz="2500" dirty="0" smtClean="0"/>
              <a:t>Phone operator screens</a:t>
            </a: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JOHA\Dropbox\UI Mock-ups\2a_1 Entry Phon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874" y="533400"/>
            <a:ext cx="5049726" cy="3200400"/>
          </a:xfrm>
          <a:prstGeom prst="rect">
            <a:avLst/>
          </a:prstGeom>
          <a:noFill/>
        </p:spPr>
      </p:pic>
      <p:pic>
        <p:nvPicPr>
          <p:cNvPr id="3075" name="Picture 3" descr="C:\Users\JOHA\Dropbox\UI Mock-ups\2a_2 New Entr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3657600"/>
            <a:ext cx="4962985" cy="3124200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62600" y="762000"/>
            <a:ext cx="3581400" cy="457200"/>
          </a:xfrm>
        </p:spPr>
        <p:txBody>
          <a:bodyPr>
            <a:noAutofit/>
          </a:bodyPr>
          <a:lstStyle/>
          <a:p>
            <a:r>
              <a:rPr lang="en-US" sz="2500" dirty="0" smtClean="0"/>
              <a:t>Entry data screens</a:t>
            </a: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JOHA\Dropbox\UI Mock-ups\2a_3 Place Ord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43000"/>
            <a:ext cx="7773987" cy="4914900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3581400" cy="457200"/>
          </a:xfrm>
        </p:spPr>
        <p:txBody>
          <a:bodyPr>
            <a:noAutofit/>
          </a:bodyPr>
          <a:lstStyle/>
          <a:p>
            <a:r>
              <a:rPr lang="en-US" sz="2500" dirty="0" smtClean="0"/>
              <a:t>Place Order screen</a:t>
            </a: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3581400" cy="457200"/>
          </a:xfrm>
        </p:spPr>
        <p:txBody>
          <a:bodyPr>
            <a:noAutofit/>
          </a:bodyPr>
          <a:lstStyle/>
          <a:p>
            <a:r>
              <a:rPr lang="en-US" sz="2500" dirty="0" smtClean="0"/>
              <a:t>Pop-up screen</a:t>
            </a:r>
            <a:endParaRPr lang="en-US" sz="2500" dirty="0"/>
          </a:p>
        </p:txBody>
      </p:sp>
      <p:pic>
        <p:nvPicPr>
          <p:cNvPr id="2050" name="Picture 2" descr="C:\Users\JOHA\Desktop\555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800"/>
            <a:ext cx="7773988" cy="4895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195</TotalTime>
  <Words>100</Words>
  <Application>Microsoft Office PowerPoint</Application>
  <PresentationFormat>On-screen Show (4:3)</PresentationFormat>
  <Paragraphs>30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Urban</vt:lpstr>
      <vt:lpstr>Pizza Delivery System (PDS)</vt:lpstr>
      <vt:lpstr>Team B: s361-02b</vt:lpstr>
      <vt:lpstr>Features</vt:lpstr>
      <vt:lpstr>UI Mock-ups</vt:lpstr>
      <vt:lpstr>Manager Screens</vt:lpstr>
      <vt:lpstr>Phone operator screens</vt:lpstr>
      <vt:lpstr>Entry data screens</vt:lpstr>
      <vt:lpstr>Place Order screen</vt:lpstr>
      <vt:lpstr>Pop-up screen</vt:lpstr>
      <vt:lpstr>Design</vt:lpstr>
      <vt:lpstr>Thank You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Delivery System (PDS)</dc:title>
  <dc:creator>JOHA</dc:creator>
  <cp:lastModifiedBy>JOHA</cp:lastModifiedBy>
  <cp:revision>20</cp:revision>
  <dcterms:created xsi:type="dcterms:W3CDTF">2012-10-07T02:15:43Z</dcterms:created>
  <dcterms:modified xsi:type="dcterms:W3CDTF">2012-10-09T20:57:44Z</dcterms:modified>
</cp:coreProperties>
</file>