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D231-1AE6-4C38-9116-509DBE69CE2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A703-0E8C-489F-8CDF-A74F6B7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Michael Chung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Accomplishments So Far: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Familiarized myself with a new software</a:t>
            </a:r>
          </a:p>
          <a:p>
            <a:r>
              <a:rPr lang="en-US" dirty="0" smtClean="0"/>
              <a:t>Watched tutorials on how to make a main menu in Unity</a:t>
            </a:r>
          </a:p>
          <a:p>
            <a:r>
              <a:rPr lang="en-US" dirty="0" smtClean="0"/>
              <a:t>Made a main menu with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6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3" y="228600"/>
            <a:ext cx="8158150" cy="61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029200" cy="4492228"/>
          </a:xfrm>
        </p:spPr>
      </p:pic>
    </p:spTree>
    <p:extLst>
      <p:ext uri="{BB962C8B-B14F-4D97-AF65-F5344CB8AC3E}">
        <p14:creationId xmlns:p14="http://schemas.microsoft.com/office/powerpoint/2010/main" val="34957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menu with the game</a:t>
            </a:r>
          </a:p>
          <a:p>
            <a:r>
              <a:rPr lang="en-US" dirty="0" smtClean="0"/>
              <a:t>Start scripting the buttons</a:t>
            </a:r>
          </a:p>
          <a:p>
            <a:r>
              <a:rPr lang="en-US" dirty="0" smtClean="0"/>
              <a:t>Add backgrounds/texture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0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Michael Chung</vt:lpstr>
      <vt:lpstr>Accomplishments So Far: </vt:lpstr>
      <vt:lpstr>PowerPoint Presentation</vt:lpstr>
      <vt:lpstr>PowerPoint Presentation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Chung</dc:title>
  <dc:creator>Michael</dc:creator>
  <cp:lastModifiedBy>Michael</cp:lastModifiedBy>
  <cp:revision>2</cp:revision>
  <dcterms:created xsi:type="dcterms:W3CDTF">2015-03-06T05:01:16Z</dcterms:created>
  <dcterms:modified xsi:type="dcterms:W3CDTF">2015-03-06T05:15:29Z</dcterms:modified>
</cp:coreProperties>
</file>