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0" r:id="rId6"/>
    <p:sldId id="276" r:id="rId7"/>
    <p:sldId id="273" r:id="rId8"/>
    <p:sldId id="279" r:id="rId9"/>
    <p:sldId id="274" r:id="rId10"/>
    <p:sldId id="278" r:id="rId11"/>
    <p:sldId id="275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7FC97-19A5-4961-AB9A-B7D3F7BDCE75}" v="8" dt="2022-02-13T22:55:1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 / Mobile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44413"/>
            <a:ext cx="4775075" cy="885033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Pavan Kumar Jonnadula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Vamsi Alapaty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Priya Varsha Tarlapally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Group - 5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93B4F-7D94-4802-B81A-4DE869DD149C}"/>
              </a:ext>
            </a:extLst>
          </p:cNvPr>
          <p:cNvSpPr/>
          <p:nvPr/>
        </p:nvSpPr>
        <p:spPr>
          <a:xfrm>
            <a:off x="3958239" y="2967335"/>
            <a:ext cx="4275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80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8127-1EEC-EA07-9D8E-586437E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Framework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7BB1-75B3-76D6-CE9D-EF7F3BB7A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D2F45-4C47-B789-E141-DBE34843B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React first came out as way to build user interfaces for the web using JavaScript.</a:t>
            </a:r>
          </a:p>
          <a:p>
            <a:endParaRPr lang="en-US" sz="1600" dirty="0"/>
          </a:p>
          <a:p>
            <a:r>
              <a:rPr lang="en-US" sz="1600" dirty="0"/>
              <a:t>React Native is flexible and can be used for both Android and IOS.</a:t>
            </a:r>
          </a:p>
          <a:p>
            <a:endParaRPr lang="en-US" sz="1600" dirty="0"/>
          </a:p>
          <a:p>
            <a:r>
              <a:rPr lang="en-US" sz="1600" dirty="0"/>
              <a:t>On the other hand, React Native is detailed as "A framework for building native apps with React.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29662-F7DF-B240-E8FA-DC521DD3E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Android 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631C-EBE9-C023-4447-C05FF807D0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Java is the framework used.</a:t>
            </a:r>
          </a:p>
          <a:p>
            <a:endParaRPr lang="en-US" sz="1600" dirty="0"/>
          </a:p>
          <a:p>
            <a:r>
              <a:rPr lang="en-US" sz="1600" dirty="0"/>
              <a:t>Android Studio can be used only for Android devices.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Android provides a rich application framework that allows you to build innovative apps and games for mobile devices in a Java language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0287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9FA6-BCB2-D615-9055-B7315D33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FC3355-915E-546E-4056-E8E3117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Expo is used to run the application emulator.</a:t>
            </a:r>
          </a:p>
          <a:p>
            <a:endParaRPr lang="en-US" sz="1600" dirty="0"/>
          </a:p>
          <a:p>
            <a:r>
              <a:rPr lang="en-US" sz="1600" dirty="0"/>
              <a:t>To run the Android application:</a:t>
            </a:r>
          </a:p>
          <a:p>
            <a:pPr marL="274320" lvl="1" indent="0">
              <a:buNone/>
            </a:pPr>
            <a:r>
              <a:rPr lang="en-US" sz="1400" i="1" dirty="0">
                <a:highlight>
                  <a:srgbClr val="808080"/>
                </a:highlight>
              </a:rPr>
              <a:t>expo start – android</a:t>
            </a:r>
          </a:p>
          <a:p>
            <a:endParaRPr lang="en-US" sz="1600" dirty="0"/>
          </a:p>
          <a:p>
            <a:r>
              <a:rPr lang="en-US" sz="1600" dirty="0"/>
              <a:t>To Run the IOS application:</a:t>
            </a:r>
          </a:p>
          <a:p>
            <a:pPr marL="274320" lvl="1" indent="0">
              <a:buNone/>
            </a:pPr>
            <a:r>
              <a:rPr lang="en-US" sz="1400" i="1" dirty="0">
                <a:highlight>
                  <a:srgbClr val="808080"/>
                </a:highlight>
              </a:rPr>
              <a:t>expo start -- ios</a:t>
            </a:r>
          </a:p>
        </p:txBody>
      </p:sp>
    </p:spTree>
    <p:extLst>
      <p:ext uri="{BB962C8B-B14F-4D97-AF65-F5344CB8AC3E}">
        <p14:creationId xmlns:p14="http://schemas.microsoft.com/office/powerpoint/2010/main" val="197765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C569-48FC-AC38-50B9-E72563DD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5361-C013-1514-2E7C-F51279AB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12658" cy="3849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Text</a:t>
            </a:r>
            <a:r>
              <a:rPr lang="en-US" sz="1400" dirty="0"/>
              <a:t> : The text view has been used for a user to enter the credential details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Touchable Opacity or button:  </a:t>
            </a:r>
            <a:r>
              <a:rPr lang="en-US" sz="1400" dirty="0"/>
              <a:t>The Login button is a simple way to trigger the Login process on the website or web app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use state: ‘</a:t>
            </a:r>
            <a:r>
              <a:rPr lang="en-US" sz="1400" i="1" dirty="0" err="1"/>
              <a:t>useState</a:t>
            </a:r>
            <a:r>
              <a:rPr lang="en-US" sz="1400" i="1" dirty="0"/>
              <a:t>()’ </a:t>
            </a:r>
            <a:r>
              <a:rPr lang="en-US" sz="1400" dirty="0"/>
              <a:t>is a Hook that allows you to have state variables in functional components.</a:t>
            </a:r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160CDD65-503F-4E3F-A909-EBCE13EF4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49308" y="820994"/>
            <a:ext cx="3112098" cy="52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448E-657A-3F46-46E1-E499421C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3C0E-2C7A-B75D-71E3-3631E297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65290" cy="3849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Router. Navigate: </a:t>
            </a:r>
            <a:r>
              <a:rPr lang="en-US" sz="1400" dirty="0"/>
              <a:t>After a  successfully validation the user will be navigated to the home page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Toast: </a:t>
            </a:r>
            <a:r>
              <a:rPr lang="en-US" sz="1400" dirty="0"/>
              <a:t>If the validation is no successful, invalid login credentials message would be displayed as a “Toast” message</a:t>
            </a:r>
          </a:p>
          <a:p>
            <a:endParaRPr lang="en-US" sz="1400" dirty="0"/>
          </a:p>
        </p:txBody>
      </p:sp>
      <p:pic>
        <p:nvPicPr>
          <p:cNvPr id="4" name="Picture 3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92074F11-CAF9-4C68-A6F8-A82239FE95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80" y="868041"/>
            <a:ext cx="2989662" cy="51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B6A0-CC96-12B3-158F-234CD026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 Ordering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8B03-729C-1A36-DB44-1851C31C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52103" cy="3849624"/>
          </a:xfrm>
        </p:spPr>
        <p:txBody>
          <a:bodyPr>
            <a:normAutofit/>
          </a:bodyPr>
          <a:lstStyle/>
          <a:p>
            <a:r>
              <a:rPr lang="en-US" sz="1600" dirty="0"/>
              <a:t>Post successful login, the user is navigated into ordering screen.</a:t>
            </a:r>
          </a:p>
          <a:p>
            <a:endParaRPr lang="en-US" sz="1600" dirty="0"/>
          </a:p>
          <a:p>
            <a:r>
              <a:rPr lang="en-US" sz="1600" dirty="0"/>
              <a:t>User can select various options to order a pizza.</a:t>
            </a:r>
          </a:p>
          <a:p>
            <a:endParaRPr lang="en-US" sz="1600" dirty="0"/>
          </a:p>
          <a:p>
            <a:r>
              <a:rPr lang="en-US" sz="1600" dirty="0"/>
              <a:t>Different view are used to various options.</a:t>
            </a:r>
          </a:p>
          <a:p>
            <a:pPr lvl="1"/>
            <a:r>
              <a:rPr lang="en-US" sz="1400" dirty="0"/>
              <a:t>Picker for dropdown</a:t>
            </a:r>
          </a:p>
          <a:p>
            <a:pPr lvl="1"/>
            <a:r>
              <a:rPr lang="en-US" sz="1400" dirty="0"/>
              <a:t>Multi-select</a:t>
            </a:r>
          </a:p>
          <a:p>
            <a:pPr lvl="1"/>
            <a:r>
              <a:rPr lang="en-US" sz="1400" dirty="0"/>
              <a:t>Buttons to increment or decrement the count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892DB8-5DE7-4686-ACBF-A828EF003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3" y="1735394"/>
            <a:ext cx="2352480" cy="421735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9AA7F6-793C-427C-A6FF-CA1181C8DB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31" y="1735395"/>
            <a:ext cx="2287311" cy="42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E614-BA84-A75B-5946-3B2D02A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8A11-1E4C-6C0C-0DF4-4E6656DB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61819" cy="3849624"/>
          </a:xfrm>
        </p:spPr>
        <p:txBody>
          <a:bodyPr/>
          <a:lstStyle/>
          <a:p>
            <a:r>
              <a:rPr lang="en-US" dirty="0"/>
              <a:t>In the order summary screen, user can view all the options selected for pizza in a ‘</a:t>
            </a:r>
            <a:r>
              <a:rPr lang="en-US" i="1" dirty="0" err="1"/>
              <a:t>flatList</a:t>
            </a:r>
            <a:r>
              <a:rPr lang="en-US" dirty="0"/>
              <a:t>’ view.</a:t>
            </a:r>
          </a:p>
          <a:p>
            <a:endParaRPr lang="en-US" dirty="0"/>
          </a:p>
          <a:p>
            <a:r>
              <a:rPr lang="en-US" dirty="0"/>
              <a:t>Post ordering, the user will be receiving an email confirmation of his order details.</a:t>
            </a:r>
          </a:p>
          <a:p>
            <a:endParaRPr lang="en-US" dirty="0"/>
          </a:p>
          <a:p>
            <a:r>
              <a:rPr lang="en-US" dirty="0"/>
              <a:t>This is achieved by using the ‘Linking’ library of react-native.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36310F-95E2-492F-8495-61CC282C6C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09888" y="3221580"/>
            <a:ext cx="3151402" cy="3115310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5B7F76-22D0-4333-8A12-B58A074BC2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19" y="521110"/>
            <a:ext cx="3058160" cy="3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0306-80E5-767B-E216-36400E0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User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A8E2-1E20-7605-EEA4-025AACC9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68529" cy="3849624"/>
          </a:xfrm>
        </p:spPr>
        <p:txBody>
          <a:bodyPr/>
          <a:lstStyle/>
          <a:p>
            <a:r>
              <a:rPr lang="en-US" dirty="0"/>
              <a:t>API integration is done in this application.</a:t>
            </a:r>
          </a:p>
          <a:p>
            <a:endParaRPr lang="en-US" dirty="0"/>
          </a:p>
          <a:p>
            <a:r>
              <a:rPr lang="en-US" dirty="0"/>
              <a:t>An API call is made to get the </a:t>
            </a:r>
            <a:r>
              <a:rPr lang="en-US" dirty="0" err="1"/>
              <a:t>github</a:t>
            </a:r>
            <a:r>
              <a:rPr lang="en-US" dirty="0"/>
              <a:t> users data.</a:t>
            </a:r>
          </a:p>
          <a:p>
            <a:endParaRPr lang="en-US" dirty="0"/>
          </a:p>
          <a:p>
            <a:r>
              <a:rPr lang="en-US" dirty="0"/>
              <a:t>If the API call is successful, the data is displayed using a ‘</a:t>
            </a:r>
            <a:r>
              <a:rPr lang="en-US" dirty="0" err="1"/>
              <a:t>flatlist</a:t>
            </a:r>
            <a:r>
              <a:rPr lang="en-US" dirty="0"/>
              <a:t>’.</a:t>
            </a:r>
          </a:p>
          <a:p>
            <a:endParaRPr lang="en-US" dirty="0"/>
          </a:p>
          <a:p>
            <a:r>
              <a:rPr lang="en-US" dirty="0"/>
              <a:t>If data retrieval is failed, a </a:t>
            </a:r>
            <a:r>
              <a:rPr lang="en-US" dirty="0" err="1"/>
              <a:t>tost</a:t>
            </a:r>
            <a:r>
              <a:rPr lang="en-US" dirty="0"/>
              <a:t> message is displayed saying ‘data failed’.</a:t>
            </a:r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73669EF-5602-49A5-9135-1E0EBDE1B2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4026" y="1012723"/>
            <a:ext cx="3343059" cy="49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3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CCD-3039-B413-3BA1-F7C64E1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EC67-111F-E091-D5B1-0743E89E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574890" cy="3849624"/>
          </a:xfrm>
        </p:spPr>
        <p:txBody>
          <a:bodyPr/>
          <a:lstStyle/>
          <a:p>
            <a:r>
              <a:rPr lang="en-US" dirty="0"/>
              <a:t>This application is used to convert the user entered text into speech.</a:t>
            </a:r>
          </a:p>
          <a:p>
            <a:endParaRPr lang="en-US" dirty="0"/>
          </a:p>
          <a:p>
            <a:r>
              <a:rPr lang="en-US" dirty="0"/>
              <a:t>This is achieved with ‘Speech’ library from the expo-speech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D89985D-506B-40E6-AF19-FCEF0E1E6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16" y="768863"/>
            <a:ext cx="2560690" cy="53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{FECB0CB2-DDAE-4D04-8F80-F9AC54CDA1BC}tf78438558_win32</Template>
  <TotalTime>172</TotalTime>
  <Words>430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Web / Mobile Development</vt:lpstr>
      <vt:lpstr>Development Framework </vt:lpstr>
      <vt:lpstr>Introduction </vt:lpstr>
      <vt:lpstr>Login Application</vt:lpstr>
      <vt:lpstr>Continue…</vt:lpstr>
      <vt:lpstr>Pizza Ordering App</vt:lpstr>
      <vt:lpstr>Continue…</vt:lpstr>
      <vt:lpstr>GitHub User App</vt:lpstr>
      <vt:lpstr>Text to Speech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/ Mobile Development</dc:title>
  <dc:creator>JVS Pavan Kumar</dc:creator>
  <cp:lastModifiedBy>JVS Pavan Kumar</cp:lastModifiedBy>
  <cp:revision>11</cp:revision>
  <dcterms:created xsi:type="dcterms:W3CDTF">2022-02-13T21:04:19Z</dcterms:created>
  <dcterms:modified xsi:type="dcterms:W3CDTF">2022-04-25T18:40:51Z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