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62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874439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Proconnect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352800"/>
            <a:ext cx="4775075" cy="13716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Quad Squad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Pavan Kumar </a:t>
            </a:r>
            <a:r>
              <a:rPr lang="en-US" dirty="0" err="1">
                <a:solidFill>
                  <a:schemeClr val="tx1"/>
                </a:solidFill>
              </a:rPr>
              <a:t>Jonnadula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Sri </a:t>
            </a:r>
            <a:r>
              <a:rPr lang="en-US" dirty="0" err="1">
                <a:solidFill>
                  <a:schemeClr val="tx1"/>
                </a:solidFill>
              </a:rPr>
              <a:t>Nikhitha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Boddapati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Vamsi </a:t>
            </a:r>
            <a:r>
              <a:rPr lang="en-US" dirty="0" err="1">
                <a:solidFill>
                  <a:schemeClr val="tx1"/>
                </a:solidFill>
              </a:rPr>
              <a:t>Alapaty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Sukumar </a:t>
            </a:r>
            <a:r>
              <a:rPr lang="en-US" dirty="0" err="1">
                <a:solidFill>
                  <a:schemeClr val="tx1"/>
                </a:solidFill>
              </a:rPr>
              <a:t>Bodapati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{1767383D-FA0D-429E-91DB-3D9933B3EF5A}tf78438558_win32</Template>
  <TotalTime>1</TotalTime>
  <Words>46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Proconnect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Proconnect</dc:title>
  <dc:creator>JVS Pavan Kumar</dc:creator>
  <cp:lastModifiedBy>JVS Pavan Kumar</cp:lastModifiedBy>
  <cp:revision>1</cp:revision>
  <dcterms:created xsi:type="dcterms:W3CDTF">2022-04-12T02:08:24Z</dcterms:created>
  <dcterms:modified xsi:type="dcterms:W3CDTF">2022-04-12T02:10:16Z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