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701E8-298F-82FA-AD78-3371F7891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FC6F4A-A64B-1407-2D59-B9FBB6992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18D7D-B67E-E297-9630-7DC43CBC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D598B-DAA2-05C8-3657-8FA8DEC4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DC684-508D-867F-AD96-2B39F5CD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6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C765B-A76E-9D46-16A2-C3605D1B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A55F1-3B6D-B95B-08F1-79E1F243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4F3EA-EBDA-438C-C6A8-553B6EAC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5FB16-A74F-816A-D6D4-5404F63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87FA3-B0D2-8539-EED1-378003B0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4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B72417-C713-79B9-A993-2F54A509F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D8B651-28EA-A779-BC70-C955407A9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6BA5F-4593-E974-301F-F08B911C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FE1F8-A80E-671A-6C40-129BB848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A64A4-09EC-D910-F659-44BDD8A2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91C5A-264D-1E26-E836-1232D01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68C5E-7323-3770-C609-7A6D2686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94059-BFC7-D1CE-BDAC-3CA30458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276DA7-9016-D603-895E-BE95F961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49D033-1E16-7571-56B3-6E9133A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1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701A-7D6A-F3BB-4EEA-063F4DB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5B69E0-11BD-9FDB-1B91-7BB60200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BA024-7E39-4280-6ED6-ED4C443E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D794B-DAD9-E541-686B-F49E0987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C563E-5564-FA22-65C2-C7295C89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0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1FBE4-9720-0C69-A5AD-95A64204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5E56B-7D9E-ED2F-50A7-AC08B672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14008-D50C-A696-033F-C1DCF727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6FFA1F-A51D-F139-4C43-7AD568D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F0BB29-2886-0D36-05CE-DA11B5D7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74E660-32BC-FE65-EB10-57A62DA0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39D9C-B972-2406-14E7-1F7F9E0B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06CF02-97EE-798D-19B2-D7BBCFD0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0101BC-68EE-580F-6BC6-D819B4E6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C2839-71A1-E16C-F019-951B9C2A5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ADBE8E-D588-5841-BB46-0A043DCFA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675FBC-9F7C-79DB-0BC9-FB63631B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4A37B7-63C7-3862-F6B1-77BFDC8E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98DA94-44A7-8379-BBE6-A17B45C7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5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820F-88F4-4D82-C4F3-557D5B7F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3493E6-AC02-0572-5B81-8CC2F42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C1AE9F-371D-554F-5C28-B3CD5D8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E353CF-453A-F816-5136-A2DBDCA2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1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A1460-5AC7-DAC1-67CE-9FD47EFF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3D6657-1A42-46E7-30A6-428A7E45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703840-73F4-CA39-D6E2-82E98EDD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FB6D-8F7A-92A6-E2CD-2F505A9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21110-19D2-8694-7BD9-2774A928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8E19EF-227F-848F-6E39-F97F0421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9DE4D8-6337-2451-3E36-B17DDE4C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E279D-ED8C-2AAE-CBFE-DFBD3052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FE634A-1E48-9FC3-1791-EF428008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B35D5-B5B4-230D-55FB-051EB727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CCED9F-61EE-8F9A-04D2-9267E9DD1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DE4BB0-68D1-1DC0-E37A-5336BD317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EDFA11-B6C2-8F39-CF13-D4C37A8B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255A9-5593-23E0-8FC0-D389B7FD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52CEF1-EDD1-EAEF-CC5F-8C7711C3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964450-013F-7098-AA7F-AF48A015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C2D8D-6D6D-FE17-A921-CFF538C9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DBAC5-2180-1FD2-5F05-461A390D4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97CF-47FC-4101-BDCC-D0E9A9A35326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B941F-8B48-9AA9-2FA2-30B1648E5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5FBA4-33E3-B497-ECE6-7A4F4562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2723A-B831-4E73-B63F-E8C807C1F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E8291A-F2CC-A5B5-AF22-3D93A880F082}"/>
              </a:ext>
            </a:extLst>
          </p:cNvPr>
          <p:cNvSpPr txBox="1"/>
          <p:nvPr/>
        </p:nvSpPr>
        <p:spPr>
          <a:xfrm>
            <a:off x="471487" y="2274838"/>
            <a:ext cx="9672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mim: </a:t>
            </a:r>
          </a:p>
          <a:p>
            <a:r>
              <a:rPr lang="pt-BR" dirty="0"/>
              <a:t>Meu nome é João Victor, tenho 16 anos e sou estudante na área de TI, cursando Desenvolvimento de Sistemas na Etec. Meus objetivos incluem me tornar bilíngue e cursar faculdade nas áreas financeira e psicológica, além de me aprimorar constantemente. Valorizo pessoas que cumprem suas promessas e prezo por relacionamentos verdadeiros. Embora goste de me divertir, sou muito sério quando se trata de trabalho. Tenho a ambição de deixar minha marca no mundo e ser lembrado.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56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AB4C25-3D4C-9CAB-9288-B9E2C4EEA190}"/>
              </a:ext>
            </a:extLst>
          </p:cNvPr>
          <p:cNvSpPr txBox="1"/>
          <p:nvPr/>
        </p:nvSpPr>
        <p:spPr>
          <a:xfrm>
            <a:off x="0" y="0"/>
            <a:ext cx="7958138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Habilidades em Aprendizagem</a:t>
            </a:r>
          </a:p>
          <a:p>
            <a:endParaRPr lang="pt-BR" sz="1600" b="1" dirty="0"/>
          </a:p>
          <a:p>
            <a:r>
              <a:rPr lang="pt-BR" sz="1600" b="1" dirty="0"/>
              <a:t>Front-</a:t>
            </a:r>
            <a:r>
              <a:rPr lang="pt-BR" sz="1600" b="1" dirty="0" err="1"/>
              <a:t>End</a:t>
            </a:r>
            <a:endParaRPr lang="pt-B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HTML</a:t>
            </a:r>
            <a:r>
              <a:rPr lang="pt-BR" sz="1600" dirty="0"/>
              <a:t>: Estruturação de páginas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CSS</a:t>
            </a:r>
            <a:r>
              <a:rPr lang="pt-BR" sz="1600" dirty="0"/>
              <a:t>: Estilização e design responsivo.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 err="1"/>
              <a:t>JavaScript</a:t>
            </a:r>
            <a:r>
              <a:rPr lang="pt-BR" sz="1600" dirty="0"/>
              <a:t>: Implementação de interatividade.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Responsividade</a:t>
            </a:r>
            <a:r>
              <a:rPr lang="pt-BR" sz="1600" dirty="0"/>
              <a:t>: Criação de layouts que se adaptam a diferentes dispositivos.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/>
              <a:t>Back-</a:t>
            </a:r>
            <a:r>
              <a:rPr lang="pt-BR" sz="1600" b="1" dirty="0" err="1"/>
              <a:t>End</a:t>
            </a:r>
            <a:endParaRPr lang="pt-B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Python</a:t>
            </a:r>
            <a:r>
              <a:rPr lang="pt-BR" sz="1600" dirty="0"/>
              <a:t>: Desenvolvimento de aplicações e automação.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Java</a:t>
            </a:r>
            <a:r>
              <a:rPr lang="pt-BR" sz="1600" dirty="0"/>
              <a:t>: Programação orientada a objetos e desenvolvimento de sistemas.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C++</a:t>
            </a:r>
            <a:r>
              <a:rPr lang="pt-BR" sz="1600" dirty="0"/>
              <a:t>: Programação de sistemas e desenvolvimento de jogos.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C#</a:t>
            </a:r>
            <a:r>
              <a:rPr lang="pt-BR" sz="1600" dirty="0"/>
              <a:t>: Desenvolvimento de aplicações em ambientes Microsoft.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Banco de Dados</a:t>
            </a:r>
            <a:r>
              <a:rPr lang="pt-BR" sz="1600" dirty="0"/>
              <a:t>: Gerenciamento de dados e SQL (MySQL, PostgreSQL).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UI/UX</a:t>
            </a:r>
            <a:r>
              <a:rPr lang="pt-BR" sz="1600" dirty="0"/>
              <a:t>: Criação de interfaces e experiências de usuário intuitivas.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PowerPoint</a:t>
            </a:r>
            <a:r>
              <a:rPr lang="pt-BR" sz="1600" dirty="0"/>
              <a:t>: Apresentações visuais impactantes.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 err="1"/>
              <a:t>Canva</a:t>
            </a:r>
            <a:r>
              <a:rPr lang="pt-BR" sz="1600" dirty="0"/>
              <a:t>: Design gráfico acessível e criativo.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 err="1"/>
              <a:t>Inkscape</a:t>
            </a:r>
            <a:r>
              <a:rPr lang="pt-BR" sz="1600" dirty="0"/>
              <a:t>: Design vetorial e ilustrações.</a:t>
            </a:r>
          </a:p>
          <a:p>
            <a:endParaRPr lang="pt-BR" sz="1600" dirty="0"/>
          </a:p>
          <a:p>
            <a:r>
              <a:rPr lang="pt-BR" sz="1600" b="1" dirty="0"/>
              <a:t>Soft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Core Skills</a:t>
            </a:r>
            <a:r>
              <a:rPr lang="pt-BR" sz="1600" dirty="0"/>
              <a:t>: Habilidades fundamentais em tecnologia da informação.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Mercado de TI e suas Tecnologias</a:t>
            </a:r>
            <a:r>
              <a:rPr lang="pt-BR" sz="1600" dirty="0"/>
              <a:t>: Conhecimento sobre tendências e ferramentas.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Processo Criativo e Ideação</a:t>
            </a:r>
            <a:r>
              <a:rPr lang="pt-BR" sz="1600" dirty="0"/>
              <a:t>: Desenvolvimento de soluções inovadoras.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UX</a:t>
            </a:r>
            <a:r>
              <a:rPr lang="pt-BR" sz="1600" dirty="0"/>
              <a:t>: Foco na experiência do usuário em todos os aspectos do design.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8752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2D65FE-E9AA-9DB9-230C-44CFB6744CCD}"/>
              </a:ext>
            </a:extLst>
          </p:cNvPr>
          <p:cNvSpPr txBox="1"/>
          <p:nvPr/>
        </p:nvSpPr>
        <p:spPr>
          <a:xfrm>
            <a:off x="1028700" y="657225"/>
            <a:ext cx="4900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Cursos que eu tenho:</a:t>
            </a:r>
          </a:p>
          <a:p>
            <a:endParaRPr lang="pt-BR" dirty="0"/>
          </a:p>
          <a:p>
            <a:r>
              <a:rPr lang="pt-BR" dirty="0"/>
              <a:t>Inglês atualmente cursando( Intermediário)</a:t>
            </a:r>
          </a:p>
          <a:p>
            <a:r>
              <a:rPr lang="pt-BR" dirty="0"/>
              <a:t>UX</a:t>
            </a:r>
          </a:p>
          <a:p>
            <a:r>
              <a:rPr lang="pt-BR" dirty="0"/>
              <a:t>Mercado de Ti e suas atuais Tecnologias</a:t>
            </a:r>
          </a:p>
          <a:p>
            <a:r>
              <a:rPr lang="pt-BR" dirty="0"/>
              <a:t>Processo Criativo e Ideação</a:t>
            </a:r>
          </a:p>
          <a:p>
            <a:r>
              <a:rPr lang="pt-BR" dirty="0"/>
              <a:t>Core Skills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01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92E409-28B0-32D2-8479-8B7E3D8DE4A0}"/>
              </a:ext>
            </a:extLst>
          </p:cNvPr>
          <p:cNvSpPr txBox="1"/>
          <p:nvPr/>
        </p:nvSpPr>
        <p:spPr>
          <a:xfrm>
            <a:off x="914400" y="542925"/>
            <a:ext cx="9672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Contatos:</a:t>
            </a:r>
          </a:p>
          <a:p>
            <a:endParaRPr lang="pt-BR" dirty="0"/>
          </a:p>
          <a:p>
            <a:r>
              <a:rPr lang="pt-BR" dirty="0" err="1"/>
              <a:t>Discord</a:t>
            </a:r>
            <a:endParaRPr lang="pt-BR" dirty="0"/>
          </a:p>
          <a:p>
            <a:r>
              <a:rPr lang="pt-BR" dirty="0"/>
              <a:t>Instagram</a:t>
            </a:r>
          </a:p>
          <a:p>
            <a:r>
              <a:rPr lang="pt-BR" dirty="0" err="1"/>
              <a:t>Linkdin</a:t>
            </a:r>
            <a:endParaRPr lang="pt-BR" dirty="0"/>
          </a:p>
          <a:p>
            <a:r>
              <a:rPr lang="pt-B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34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B15749-49AC-65CF-BFF0-476ADD29365D}"/>
              </a:ext>
            </a:extLst>
          </p:cNvPr>
          <p:cNvSpPr txBox="1"/>
          <p:nvPr/>
        </p:nvSpPr>
        <p:spPr>
          <a:xfrm>
            <a:off x="614363" y="685800"/>
            <a:ext cx="1095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A7D15A-8C7C-DB06-1BE5-1EEFDC44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90" y="1558977"/>
            <a:ext cx="4774368" cy="47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5C1CC5-3033-62E5-94F0-4872E16F9664}"/>
              </a:ext>
            </a:extLst>
          </p:cNvPr>
          <p:cNvSpPr txBox="1"/>
          <p:nvPr/>
        </p:nvSpPr>
        <p:spPr>
          <a:xfrm>
            <a:off x="528638" y="51435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banner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858707-16CA-D5CC-FFEE-4100BC9E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883682"/>
            <a:ext cx="9986963" cy="55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4C0DDCA4-A229-8899-B791-6160DFE8085F}"/>
              </a:ext>
            </a:extLst>
          </p:cNvPr>
          <p:cNvGrpSpPr/>
          <p:nvPr/>
        </p:nvGrpSpPr>
        <p:grpSpPr>
          <a:xfrm>
            <a:off x="1074420" y="528638"/>
            <a:ext cx="10658475" cy="5572125"/>
            <a:chOff x="1028700" y="528638"/>
            <a:chExt cx="10658475" cy="557212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6FE6179-C066-323A-F1FC-0AFB70E5A38C}"/>
                </a:ext>
              </a:extLst>
            </p:cNvPr>
            <p:cNvSpPr/>
            <p:nvPr/>
          </p:nvSpPr>
          <p:spPr>
            <a:xfrm>
              <a:off x="1028700" y="528638"/>
              <a:ext cx="10658475" cy="542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97B0EC0-746C-0C60-21BD-71E209ECDC3D}"/>
                </a:ext>
              </a:extLst>
            </p:cNvPr>
            <p:cNvSpPr/>
            <p:nvPr/>
          </p:nvSpPr>
          <p:spPr>
            <a:xfrm>
              <a:off x="1028701" y="528638"/>
              <a:ext cx="871538" cy="5429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logo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4FD08F3-D825-2786-A811-B8CF06667B52}"/>
                </a:ext>
              </a:extLst>
            </p:cNvPr>
            <p:cNvSpPr/>
            <p:nvPr/>
          </p:nvSpPr>
          <p:spPr>
            <a:xfrm>
              <a:off x="2057399" y="600075"/>
              <a:ext cx="2085975" cy="400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Nome do Site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3AD88A1-D195-8241-DF20-A0C10ECFC192}"/>
                </a:ext>
              </a:extLst>
            </p:cNvPr>
            <p:cNvSpPr txBox="1"/>
            <p:nvPr/>
          </p:nvSpPr>
          <p:spPr>
            <a:xfrm>
              <a:off x="4614862" y="615433"/>
              <a:ext cx="13525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/>
                <a:t>Sobre mim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FAF836F-8B4C-F0FD-641C-C4D116F51A48}"/>
                </a:ext>
              </a:extLst>
            </p:cNvPr>
            <p:cNvSpPr txBox="1"/>
            <p:nvPr/>
          </p:nvSpPr>
          <p:spPr>
            <a:xfrm>
              <a:off x="6153150" y="615433"/>
              <a:ext cx="13525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/>
                <a:t>habilidades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E9CF1CA-19F3-5B3B-84DB-A21A86002468}"/>
                </a:ext>
              </a:extLst>
            </p:cNvPr>
            <p:cNvSpPr txBox="1"/>
            <p:nvPr/>
          </p:nvSpPr>
          <p:spPr>
            <a:xfrm>
              <a:off x="7708105" y="600075"/>
              <a:ext cx="15216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/>
                <a:t>Meus cursos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92783AA-76BC-0069-5012-5930B30F6E3D}"/>
                </a:ext>
              </a:extLst>
            </p:cNvPr>
            <p:cNvSpPr txBox="1"/>
            <p:nvPr/>
          </p:nvSpPr>
          <p:spPr>
            <a:xfrm>
              <a:off x="9572626" y="598524"/>
              <a:ext cx="13525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u="sng" dirty="0"/>
                <a:t>Contato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6DE8D2C-CBB7-9B43-109F-4559FCBF5774}"/>
                </a:ext>
              </a:extLst>
            </p:cNvPr>
            <p:cNvSpPr/>
            <p:nvPr/>
          </p:nvSpPr>
          <p:spPr>
            <a:xfrm>
              <a:off x="1028700" y="1071562"/>
              <a:ext cx="10658475" cy="50292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04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48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Victor dos Santos Pires</dc:creator>
  <cp:lastModifiedBy>João Victor dos Santos Pires</cp:lastModifiedBy>
  <cp:revision>3</cp:revision>
  <dcterms:created xsi:type="dcterms:W3CDTF">2025-02-25T19:26:08Z</dcterms:created>
  <dcterms:modified xsi:type="dcterms:W3CDTF">2025-02-26T16:13:18Z</dcterms:modified>
</cp:coreProperties>
</file>