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2/6/2023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NBA Success From a Data Point of 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 </a:t>
            </a:r>
            <a:r>
              <a:rPr lang="en-US" dirty="0" err="1"/>
              <a:t>Uva</a:t>
            </a:r>
            <a:r>
              <a:rPr lang="en-US" dirty="0"/>
              <a:t>, Mateus Arruda, Scott Sanders, Ulrich Matthis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38B0-F45D-4C3D-B045-D260C070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determines if an NBA is successful or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B03BB-0A6E-4C26-A562-A39027F04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 Percentage?</a:t>
            </a:r>
          </a:p>
          <a:p>
            <a:r>
              <a:rPr lang="en-US" dirty="0"/>
              <a:t>Championships?</a:t>
            </a:r>
          </a:p>
          <a:p>
            <a:r>
              <a:rPr lang="en-US" dirty="0"/>
              <a:t>Finances?</a:t>
            </a:r>
          </a:p>
          <a:p>
            <a:r>
              <a:rPr lang="en-US" dirty="0"/>
              <a:t>Team Marketability?</a:t>
            </a:r>
          </a:p>
          <a:p>
            <a:r>
              <a:rPr lang="en-US" dirty="0"/>
              <a:t>Fan Engagement?</a:t>
            </a:r>
          </a:p>
        </p:txBody>
      </p:sp>
    </p:spTree>
    <p:extLst>
      <p:ext uri="{BB962C8B-B14F-4D97-AF65-F5344CB8AC3E}">
        <p14:creationId xmlns:p14="http://schemas.microsoft.com/office/powerpoint/2010/main" val="313996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7F30-12BF-4FE1-8AEA-6FE0E2A8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306715"/>
            <a:ext cx="10058400" cy="1143000"/>
          </a:xfrm>
        </p:spPr>
        <p:txBody>
          <a:bodyPr/>
          <a:lstStyle/>
          <a:p>
            <a:pPr algn="ctr"/>
            <a:r>
              <a:rPr lang="en-US" dirty="0"/>
              <a:t>All of these have an effect on a team</a:t>
            </a:r>
          </a:p>
        </p:txBody>
      </p:sp>
    </p:spTree>
    <p:extLst>
      <p:ext uri="{BB962C8B-B14F-4D97-AF65-F5344CB8AC3E}">
        <p14:creationId xmlns:p14="http://schemas.microsoft.com/office/powerpoint/2010/main" val="41489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Performance Effect Attendance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A3A269-B5DC-4E11-8C14-B9941A04E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4876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935CBB-D6C2-4BD9-B0A8-085C149A4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743200"/>
            <a:ext cx="4953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E05A269-9461-4917-9AE5-F485FF48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04800"/>
            <a:ext cx="46482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AFAEF5F-099F-430B-BBDC-F3A5423D3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5750"/>
            <a:ext cx="44196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76F21-37CC-4BF3-AC1A-67FB9FDE7BCD}"/>
              </a:ext>
            </a:extLst>
          </p:cNvPr>
          <p:cNvSpPr txBox="1"/>
          <p:nvPr/>
        </p:nvSpPr>
        <p:spPr>
          <a:xfrm>
            <a:off x="1600200" y="4343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Regress-Line (2017):</a:t>
            </a:r>
          </a:p>
          <a:p>
            <a:r>
              <a:rPr lang="en-US" dirty="0" err="1"/>
              <a:t>Regress_Line</a:t>
            </a:r>
            <a:r>
              <a:rPr lang="en-US" dirty="0"/>
              <a:t> (2019):</a:t>
            </a:r>
          </a:p>
        </p:txBody>
      </p:sp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44</TotalTime>
  <Words>66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Franklin Gothic Medium</vt:lpstr>
      <vt:lpstr>Impact</vt:lpstr>
      <vt:lpstr>Basketball 16x9</vt:lpstr>
      <vt:lpstr>NBA Success From a Data Point of View</vt:lpstr>
      <vt:lpstr>What determines if an NBA is successful or not?</vt:lpstr>
      <vt:lpstr>All of these have an effect on a team</vt:lpstr>
      <vt:lpstr>How Does Performance Effect Attendance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Success From a Data Point of View</dc:title>
  <dc:creator>John Matthis</dc:creator>
  <cp:lastModifiedBy>John Matthis</cp:lastModifiedBy>
  <cp:revision>1</cp:revision>
  <dcterms:created xsi:type="dcterms:W3CDTF">2023-02-07T00:43:44Z</dcterms:created>
  <dcterms:modified xsi:type="dcterms:W3CDTF">2023-02-07T01:27:59Z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