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8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BFDA6-4FEC-4D14-9C12-BCBDF104EC7C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670EE-9464-4B42-97CF-BBF8C43E90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49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45250-47B3-456E-A6A2-C75FF166058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58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8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44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7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32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5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02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29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9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1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2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02C-F689-44C9-8B88-4FAF629A9CA0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043D-0B10-4572-9EB9-A7DAE75252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2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F802C-F689-44C9-8B88-4FAF629A9CA0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B043D-0B10-4572-9EB9-A7DAE75252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70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Hoe </a:t>
            </a:r>
            <a:r>
              <a:rPr lang="en-GB" dirty="0" err="1" smtClean="0">
                <a:latin typeface="Century Gothic" panose="020B0502020202020204" pitchFamily="34" charset="0"/>
              </a:rPr>
              <a:t>kan</a:t>
            </a:r>
            <a:r>
              <a:rPr lang="en-GB" dirty="0" smtClean="0">
                <a:latin typeface="Century Gothic" panose="020B0502020202020204" pitchFamily="34" charset="0"/>
              </a:rPr>
              <a:t> </a:t>
            </a:r>
            <a:r>
              <a:rPr lang="en-GB" dirty="0" err="1" smtClean="0">
                <a:latin typeface="Century Gothic" panose="020B0502020202020204" pitchFamily="34" charset="0"/>
              </a:rPr>
              <a:t>ik</a:t>
            </a:r>
            <a:r>
              <a:rPr lang="en-GB" dirty="0" smtClean="0">
                <a:latin typeface="Century Gothic" panose="020B0502020202020204" pitchFamily="34" charset="0"/>
              </a:rPr>
              <a:t> </a:t>
            </a:r>
            <a:r>
              <a:rPr lang="en-GB" dirty="0" err="1" smtClean="0">
                <a:latin typeface="Century Gothic" panose="020B0502020202020204" pitchFamily="34" charset="0"/>
              </a:rPr>
              <a:t>mezelf</a:t>
            </a:r>
            <a:r>
              <a:rPr lang="en-GB" dirty="0" smtClean="0">
                <a:latin typeface="Century Gothic" panose="020B0502020202020204" pitchFamily="34" charset="0"/>
              </a:rPr>
              <a:t> </a:t>
            </a:r>
            <a:r>
              <a:rPr lang="en-GB" dirty="0" err="1" smtClean="0">
                <a:latin typeface="Century Gothic" panose="020B0502020202020204" pitchFamily="34" charset="0"/>
              </a:rPr>
              <a:t>beschermen</a:t>
            </a:r>
            <a:r>
              <a:rPr lang="en-GB" dirty="0" smtClean="0">
                <a:latin typeface="Century Gothic" panose="020B0502020202020204" pitchFamily="34" charset="0"/>
              </a:rPr>
              <a:t> op het net?</a:t>
            </a: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72" y="1264933"/>
            <a:ext cx="3655255" cy="5178278"/>
          </a:xfrm>
        </p:spPr>
      </p:pic>
    </p:spTree>
    <p:extLst>
      <p:ext uri="{BB962C8B-B14F-4D97-AF65-F5344CB8AC3E}">
        <p14:creationId xmlns:p14="http://schemas.microsoft.com/office/powerpoint/2010/main" val="312222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>
                <a:latin typeface="Century Gothic" panose="020B0502020202020204" pitchFamily="34" charset="0"/>
              </a:rPr>
              <a:t>Facebook en eigendom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66707" y="1282606"/>
            <a:ext cx="1145858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Voor inhoud waarvoor intellectuele-eigendomsrechten gelden,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zoals </a:t>
            </a:r>
            <a:r>
              <a:rPr kumimoji="0" lang="nl-BE" altLang="nl-B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foto's en video's </a:t>
            </a: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(IE-inhoud), geef je ons specifiek </a:t>
            </a:r>
            <a:endParaRPr lang="nl-BE" altLang="nl-BE" dirty="0">
              <a:latin typeface="Century Gothic" panose="020B0502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volgende toestemming […] een niet-exclusieve, overdraagbare,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l-BE" altLang="nl-B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sublicentieerbare</a:t>
            </a: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royaltyvrije en </a:t>
            </a:r>
            <a:r>
              <a:rPr kumimoji="0" lang="nl-BE" altLang="nl-B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wereldwijde licentie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l-BE" altLang="nl-B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voor het gebruik </a:t>
            </a: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van IE-inhoud die je op of in verband met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Facebook plaatst (IE-licentie).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nl-BE" altLang="nl-B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Wanneer je </a:t>
            </a:r>
            <a:r>
              <a:rPr kumimoji="0" lang="nl-BE" altLang="nl-B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IE-inhoud verwijdert</a:t>
            </a: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[…] </a:t>
            </a:r>
            <a:r>
              <a:rPr kumimoji="0" lang="nl-BE" altLang="nl-B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gedurende een redelijke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nl-BE" altLang="nl-B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tijd mogelijk aanwezig blijft in </a:t>
            </a:r>
            <a:r>
              <a:rPr kumimoji="0" lang="nl-BE" altLang="nl-B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back-ups</a:t>
            </a:r>
            <a:endParaRPr kumimoji="0" lang="nl-BE" altLang="nl-B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5717407" y="6416626"/>
            <a:ext cx="647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Bron: Facebook, </a:t>
            </a:r>
            <a:r>
              <a:rPr lang="nl-BE" dirty="0"/>
              <a:t>Verklaring van rechten en verantwoordelijkheden</a:t>
            </a:r>
          </a:p>
        </p:txBody>
      </p:sp>
    </p:spTree>
    <p:extLst>
      <p:ext uri="{BB962C8B-B14F-4D97-AF65-F5344CB8AC3E}">
        <p14:creationId xmlns:p14="http://schemas.microsoft.com/office/powerpoint/2010/main" val="75054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De </a:t>
            </a:r>
            <a:r>
              <a:rPr lang="en-GB" dirty="0" err="1" smtClean="0">
                <a:latin typeface="Century Gothic" panose="020B0502020202020204" pitchFamily="34" charset="0"/>
              </a:rPr>
              <a:t>drie</a:t>
            </a:r>
            <a:r>
              <a:rPr lang="en-GB" dirty="0" smtClean="0">
                <a:latin typeface="Century Gothic" panose="020B0502020202020204" pitchFamily="34" charset="0"/>
              </a:rPr>
              <a:t> </a:t>
            </a:r>
            <a:r>
              <a:rPr lang="en-GB" dirty="0" err="1" smtClean="0">
                <a:latin typeface="Century Gothic" panose="020B0502020202020204" pitchFamily="34" charset="0"/>
              </a:rPr>
              <a:t>gouden</a:t>
            </a:r>
            <a:r>
              <a:rPr lang="en-GB" dirty="0" smtClean="0">
                <a:latin typeface="Century Gothic" panose="020B0502020202020204" pitchFamily="34" charset="0"/>
              </a:rPr>
              <a:t> regels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nl-NL" dirty="0">
                <a:latin typeface="Century Gothic" panose="020B0502020202020204" pitchFamily="34" charset="0"/>
              </a:rPr>
              <a:t>Alles wat online gepubliceerd wordt, kan publiek worden</a:t>
            </a:r>
            <a:endParaRPr lang="en-GB" dirty="0">
              <a:latin typeface="Century Gothic" panose="020B0502020202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nl-NL" dirty="0">
                <a:latin typeface="Century Gothic" panose="020B0502020202020204" pitchFamily="34" charset="0"/>
              </a:rPr>
              <a:t>Alle ondoordachte online publicaties kunnen door iedereen gezien worden</a:t>
            </a:r>
            <a:endParaRPr lang="en-GB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Century Gothic" panose="020B0502020202020204" pitchFamily="34" charset="0"/>
              </a:rPr>
              <a:t>Je online handelingen worden ‘vereeuwigd’ op het internet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Facebook privacy</a:t>
            </a: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657" y="1825625"/>
            <a:ext cx="82646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HTTP vs </a:t>
            </a:r>
            <a:r>
              <a:rPr lang="en-GB" b="1" dirty="0" smtClean="0">
                <a:latin typeface="Century Gothic" panose="020B0502020202020204" pitchFamily="34" charset="0"/>
              </a:rPr>
              <a:t>HTTPS</a:t>
            </a:r>
            <a:endParaRPr lang="en-GB" b="1" dirty="0">
              <a:latin typeface="Century Gothic" panose="020B0502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90689"/>
            <a:ext cx="12192000" cy="4654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7095" y="1572126"/>
            <a:ext cx="272716" cy="5840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89811" y="1572126"/>
            <a:ext cx="2245894" cy="5840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935705" y="1572125"/>
            <a:ext cx="657727" cy="5840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593433" y="1572124"/>
            <a:ext cx="3753852" cy="5840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stCxn id="10" idx="2"/>
            <a:endCxn id="26" idx="0"/>
          </p:cNvCxnSpPr>
          <p:nvPr/>
        </p:nvCxnSpPr>
        <p:spPr>
          <a:xfrm>
            <a:off x="553453" y="2156131"/>
            <a:ext cx="876297" cy="281267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</p:cNvCxnSpPr>
          <p:nvPr/>
        </p:nvCxnSpPr>
        <p:spPr>
          <a:xfrm>
            <a:off x="1812758" y="2156131"/>
            <a:ext cx="2717133" cy="234836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65533" y="187129"/>
            <a:ext cx="3045995" cy="138499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2800" dirty="0" smtClean="0">
                <a:latin typeface="Century Gothic" panose="020B0502020202020204" pitchFamily="34" charset="0"/>
              </a:rPr>
              <a:t>4 aanwijzingen voor een veilige verbinding</a:t>
            </a:r>
            <a:endParaRPr lang="nl-BE" sz="2800" dirty="0"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6064" y="4968803"/>
            <a:ext cx="2047372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2400" dirty="0" smtClean="0">
                <a:latin typeface="Century Gothic" panose="020B0502020202020204" pitchFamily="34" charset="0"/>
              </a:rPr>
              <a:t>Groen slotje</a:t>
            </a:r>
            <a:endParaRPr lang="nl-BE" sz="2400" dirty="0">
              <a:latin typeface="Century Gothic" panose="020B0502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29891" y="4504495"/>
            <a:ext cx="1566109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2400" dirty="0" smtClean="0">
                <a:latin typeface="Century Gothic" panose="020B0502020202020204" pitchFamily="34" charset="0"/>
              </a:rPr>
              <a:t>Eigenaar</a:t>
            </a:r>
            <a:endParaRPr lang="nl-BE" sz="2400" dirty="0">
              <a:latin typeface="Century Gothic" panose="020B0502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18161" y="3808222"/>
            <a:ext cx="2047372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2400" dirty="0" smtClean="0">
                <a:latin typeface="Century Gothic" panose="020B0502020202020204" pitchFamily="34" charset="0"/>
              </a:rPr>
              <a:t>‘</a:t>
            </a:r>
            <a:r>
              <a:rPr lang="nl-BE" sz="2400" err="1" smtClean="0">
                <a:latin typeface="Century Gothic" panose="020B0502020202020204" pitchFamily="34" charset="0"/>
              </a:rPr>
              <a:t>https</a:t>
            </a:r>
            <a:r>
              <a:rPr lang="nl-BE" sz="2400" smtClean="0">
                <a:latin typeface="Century Gothic" panose="020B0502020202020204" pitchFamily="34" charset="0"/>
              </a:rPr>
              <a:t>’-prefix</a:t>
            </a:r>
            <a:endParaRPr lang="nl-BE" sz="2400" dirty="0">
              <a:latin typeface="Century Gothic" panose="020B0502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60571" y="3028959"/>
            <a:ext cx="2510588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2400" dirty="0" smtClean="0">
                <a:latin typeface="Century Gothic" panose="020B0502020202020204" pitchFamily="34" charset="0"/>
              </a:rPr>
              <a:t>internetadres</a:t>
            </a:r>
            <a:endParaRPr lang="nl-BE" sz="2400" dirty="0">
              <a:latin typeface="Century Gothic" panose="020B0502020202020204" pitchFamily="34" charset="0"/>
            </a:endParaRPr>
          </a:p>
        </p:txBody>
      </p:sp>
      <p:cxnSp>
        <p:nvCxnSpPr>
          <p:cNvPr id="35" name="Straight Arrow Connector 34"/>
          <p:cNvCxnSpPr>
            <a:stCxn id="12" idx="2"/>
            <a:endCxn id="28" idx="1"/>
          </p:cNvCxnSpPr>
          <p:nvPr/>
        </p:nvCxnSpPr>
        <p:spPr>
          <a:xfrm>
            <a:off x="3264569" y="2156130"/>
            <a:ext cx="3653592" cy="18829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2"/>
            <a:endCxn id="29" idx="1"/>
          </p:cNvCxnSpPr>
          <p:nvPr/>
        </p:nvCxnSpPr>
        <p:spPr>
          <a:xfrm>
            <a:off x="5470359" y="2156129"/>
            <a:ext cx="3890212" cy="11036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entury Gothic" panose="020B0502020202020204" pitchFamily="34" charset="0"/>
              </a:rPr>
              <a:t>Veilig</a:t>
            </a:r>
            <a:r>
              <a:rPr lang="en-GB" dirty="0" smtClean="0">
                <a:latin typeface="Century Gothic" panose="020B0502020202020204" pitchFamily="34" charset="0"/>
              </a:rPr>
              <a:t> op het net</a:t>
            </a: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29" y="1825625"/>
            <a:ext cx="3166741" cy="4351338"/>
          </a:xfrm>
        </p:spPr>
      </p:pic>
    </p:spTree>
    <p:extLst>
      <p:ext uri="{BB962C8B-B14F-4D97-AF65-F5344CB8AC3E}">
        <p14:creationId xmlns:p14="http://schemas.microsoft.com/office/powerpoint/2010/main" val="133735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141</Words>
  <Application>Microsoft Office PowerPoint</Application>
  <PresentationFormat>Breedbeeld</PresentationFormat>
  <Paragraphs>26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Hoe kan ik mezelf beschermen op het net?</vt:lpstr>
      <vt:lpstr>Facebook en eigendom</vt:lpstr>
      <vt:lpstr>De drie gouden regels</vt:lpstr>
      <vt:lpstr>Facebook privacy</vt:lpstr>
      <vt:lpstr>HTTP vs HTTPS</vt:lpstr>
      <vt:lpstr>Veilig op het net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Veilig op het net</dc:title>
  <dc:creator>Jasper</dc:creator>
  <cp:lastModifiedBy>Jasper</cp:lastModifiedBy>
  <cp:revision>8</cp:revision>
  <dcterms:created xsi:type="dcterms:W3CDTF">2016-04-04T07:59:32Z</dcterms:created>
  <dcterms:modified xsi:type="dcterms:W3CDTF">2016-04-19T16:17:23Z</dcterms:modified>
</cp:coreProperties>
</file>