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BFDA6-4FEC-4D14-9C12-BCBDF104EC7C}" type="datetimeFigureOut">
              <a:rPr lang="en-GB" smtClean="0"/>
              <a:t>04/04/2016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670EE-9464-4B42-97CF-BBF8C43E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49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45250-47B3-456E-A6A2-C75FF166058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58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8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44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7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2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5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04/04/2016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02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04/04/2016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29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04/04/2016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9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04/04/2016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1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04/04/2016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2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04/04/2016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2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802C-F689-44C9-8B88-4FAF629A9CA0}" type="datetimeFigureOut">
              <a:rPr lang="en-GB" smtClean="0"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043D-0B10-4572-9EB9-A7DAE752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7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entury Gothic" panose="020B0502020202020204" pitchFamily="34" charset="0"/>
              </a:rPr>
              <a:t>Veilig</a:t>
            </a:r>
            <a:r>
              <a:rPr lang="en-GB" dirty="0" smtClean="0">
                <a:latin typeface="Century Gothic" panose="020B0502020202020204" pitchFamily="34" charset="0"/>
              </a:rPr>
              <a:t> op het net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72" y="1264933"/>
            <a:ext cx="3655255" cy="5178278"/>
          </a:xfrm>
        </p:spPr>
      </p:pic>
    </p:spTree>
    <p:extLst>
      <p:ext uri="{BB962C8B-B14F-4D97-AF65-F5344CB8AC3E}">
        <p14:creationId xmlns:p14="http://schemas.microsoft.com/office/powerpoint/2010/main" val="312222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De </a:t>
            </a:r>
            <a:r>
              <a:rPr lang="en-GB" dirty="0" err="1" smtClean="0">
                <a:latin typeface="Century Gothic" panose="020B0502020202020204" pitchFamily="34" charset="0"/>
              </a:rPr>
              <a:t>drie</a:t>
            </a:r>
            <a:r>
              <a:rPr lang="en-GB" dirty="0" smtClean="0">
                <a:latin typeface="Century Gothic" panose="020B0502020202020204" pitchFamily="34" charset="0"/>
              </a:rPr>
              <a:t> </a:t>
            </a:r>
            <a:r>
              <a:rPr lang="en-GB" dirty="0" err="1" smtClean="0">
                <a:latin typeface="Century Gothic" panose="020B0502020202020204" pitchFamily="34" charset="0"/>
              </a:rPr>
              <a:t>gouden</a:t>
            </a:r>
            <a:r>
              <a:rPr lang="en-GB" dirty="0" smtClean="0">
                <a:latin typeface="Century Gothic" panose="020B0502020202020204" pitchFamily="34" charset="0"/>
              </a:rPr>
              <a:t> regels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nl-NL" dirty="0">
                <a:latin typeface="Century Gothic" panose="020B0502020202020204" pitchFamily="34" charset="0"/>
              </a:rPr>
              <a:t>Alles wat online gepubliceerd wordt, kan publiek worden</a:t>
            </a:r>
            <a:endParaRPr lang="en-GB" dirty="0">
              <a:latin typeface="Century Gothic" panose="020B0502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nl-NL" dirty="0">
                <a:latin typeface="Century Gothic" panose="020B0502020202020204" pitchFamily="34" charset="0"/>
              </a:rPr>
              <a:t>Alle ondoordachte online publicaties kunnen door iedereen gezien worden</a:t>
            </a:r>
            <a:endParaRPr lang="en-GB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Century Gothic" panose="020B0502020202020204" pitchFamily="34" charset="0"/>
              </a:rPr>
              <a:t>Je online handelingen worden ‘vereeuwigd’ op het internet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Facebook privacy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657" y="1825625"/>
            <a:ext cx="82646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HTTP vs </a:t>
            </a:r>
            <a:r>
              <a:rPr lang="en-GB" b="1" dirty="0" smtClean="0">
                <a:latin typeface="Century Gothic" panose="020B0502020202020204" pitchFamily="34" charset="0"/>
              </a:rPr>
              <a:t>HTTPS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0689"/>
            <a:ext cx="12192000" cy="4654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7095" y="1572126"/>
            <a:ext cx="272716" cy="5840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89811" y="1572126"/>
            <a:ext cx="2245894" cy="5840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935705" y="1572125"/>
            <a:ext cx="657727" cy="5840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593433" y="1572124"/>
            <a:ext cx="3753852" cy="5840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stCxn id="10" idx="2"/>
            <a:endCxn id="26" idx="0"/>
          </p:cNvCxnSpPr>
          <p:nvPr/>
        </p:nvCxnSpPr>
        <p:spPr>
          <a:xfrm>
            <a:off x="553453" y="2156131"/>
            <a:ext cx="876297" cy="281267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</p:cNvCxnSpPr>
          <p:nvPr/>
        </p:nvCxnSpPr>
        <p:spPr>
          <a:xfrm>
            <a:off x="1812758" y="2156131"/>
            <a:ext cx="2717133" cy="234836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65533" y="187129"/>
            <a:ext cx="3045995" cy="138499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800" dirty="0" smtClean="0">
                <a:latin typeface="Century Gothic" panose="020B0502020202020204" pitchFamily="34" charset="0"/>
              </a:rPr>
              <a:t>4 aanwijzingen voor een veilige verbinding</a:t>
            </a:r>
            <a:endParaRPr lang="nl-BE" sz="2800" dirty="0"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064" y="4968803"/>
            <a:ext cx="2047372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400" dirty="0" smtClean="0">
                <a:latin typeface="Century Gothic" panose="020B0502020202020204" pitchFamily="34" charset="0"/>
              </a:rPr>
              <a:t>Groen slotje</a:t>
            </a:r>
            <a:endParaRPr lang="nl-BE" sz="2400" dirty="0">
              <a:latin typeface="Century Gothic" panose="020B0502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29891" y="4504495"/>
            <a:ext cx="1566109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400" dirty="0" smtClean="0">
                <a:latin typeface="Century Gothic" panose="020B0502020202020204" pitchFamily="34" charset="0"/>
              </a:rPr>
              <a:t>Eigenaar</a:t>
            </a:r>
            <a:endParaRPr lang="nl-BE" sz="2400" dirty="0">
              <a:latin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18161" y="3808222"/>
            <a:ext cx="2047372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400" dirty="0" smtClean="0">
                <a:latin typeface="Century Gothic" panose="020B0502020202020204" pitchFamily="34" charset="0"/>
              </a:rPr>
              <a:t>‘</a:t>
            </a:r>
            <a:r>
              <a:rPr lang="nl-BE" sz="2400" err="1" smtClean="0">
                <a:latin typeface="Century Gothic" panose="020B0502020202020204" pitchFamily="34" charset="0"/>
              </a:rPr>
              <a:t>https</a:t>
            </a:r>
            <a:r>
              <a:rPr lang="nl-BE" sz="2400" smtClean="0">
                <a:latin typeface="Century Gothic" panose="020B0502020202020204" pitchFamily="34" charset="0"/>
              </a:rPr>
              <a:t>’-prefix</a:t>
            </a:r>
            <a:endParaRPr lang="nl-BE" sz="24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60571" y="3028959"/>
            <a:ext cx="251058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400" dirty="0" smtClean="0">
                <a:latin typeface="Century Gothic" panose="020B0502020202020204" pitchFamily="34" charset="0"/>
              </a:rPr>
              <a:t>internetadres</a:t>
            </a:r>
            <a:endParaRPr lang="nl-BE" sz="24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/>
          <p:cNvCxnSpPr>
            <a:stCxn id="12" idx="2"/>
            <a:endCxn id="28" idx="1"/>
          </p:cNvCxnSpPr>
          <p:nvPr/>
        </p:nvCxnSpPr>
        <p:spPr>
          <a:xfrm>
            <a:off x="3264569" y="2156130"/>
            <a:ext cx="3653592" cy="18829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2"/>
            <a:endCxn id="29" idx="1"/>
          </p:cNvCxnSpPr>
          <p:nvPr/>
        </p:nvCxnSpPr>
        <p:spPr>
          <a:xfrm>
            <a:off x="5470359" y="2156129"/>
            <a:ext cx="3890212" cy="11036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entury Gothic" panose="020B0502020202020204" pitchFamily="34" charset="0"/>
              </a:rPr>
              <a:t>Veilig</a:t>
            </a:r>
            <a:r>
              <a:rPr lang="en-GB" dirty="0" smtClean="0">
                <a:latin typeface="Century Gothic" panose="020B0502020202020204" pitchFamily="34" charset="0"/>
              </a:rPr>
              <a:t> op het net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29" y="1825625"/>
            <a:ext cx="3166741" cy="4351338"/>
          </a:xfrm>
        </p:spPr>
      </p:pic>
    </p:spTree>
    <p:extLst>
      <p:ext uri="{BB962C8B-B14F-4D97-AF65-F5344CB8AC3E}">
        <p14:creationId xmlns:p14="http://schemas.microsoft.com/office/powerpoint/2010/main" val="13373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60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Veilig op het net</vt:lpstr>
      <vt:lpstr>De drie gouden regels</vt:lpstr>
      <vt:lpstr>Facebook privacy</vt:lpstr>
      <vt:lpstr>HTTP vs HTTPS</vt:lpstr>
      <vt:lpstr>Veilig op het 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Veilig op het net</dc:title>
  <dc:creator>Jasper</dc:creator>
  <cp:lastModifiedBy>Jasper</cp:lastModifiedBy>
  <cp:revision>4</cp:revision>
  <dcterms:created xsi:type="dcterms:W3CDTF">2016-04-04T07:59:32Z</dcterms:created>
  <dcterms:modified xsi:type="dcterms:W3CDTF">2016-04-04T08:27:32Z</dcterms:modified>
</cp:coreProperties>
</file>