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A7C3-8C2F-4FFA-A9D4-BF9B5752C233}" type="datetimeFigureOut">
              <a:rPr lang="es-VE" smtClean="0"/>
              <a:pPr/>
              <a:t>25/06/2015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5A7D-1806-466A-B4F2-0674C03D141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386594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A7C3-8C2F-4FFA-A9D4-BF9B5752C233}" type="datetimeFigureOut">
              <a:rPr lang="es-VE" smtClean="0"/>
              <a:pPr/>
              <a:t>25/06/2015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5A7D-1806-466A-B4F2-0674C03D141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16615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A7C3-8C2F-4FFA-A9D4-BF9B5752C233}" type="datetimeFigureOut">
              <a:rPr lang="es-VE" smtClean="0"/>
              <a:pPr/>
              <a:t>25/06/2015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5A7D-1806-466A-B4F2-0674C03D141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86842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A7C3-8C2F-4FFA-A9D4-BF9B5752C233}" type="datetimeFigureOut">
              <a:rPr lang="es-VE" smtClean="0"/>
              <a:pPr/>
              <a:t>25/06/2015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5A7D-1806-466A-B4F2-0674C03D141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129728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A7C3-8C2F-4FFA-A9D4-BF9B5752C233}" type="datetimeFigureOut">
              <a:rPr lang="es-VE" smtClean="0"/>
              <a:pPr/>
              <a:t>25/06/2015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5A7D-1806-466A-B4F2-0674C03D141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101197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A7C3-8C2F-4FFA-A9D4-BF9B5752C233}" type="datetimeFigureOut">
              <a:rPr lang="es-VE" smtClean="0"/>
              <a:pPr/>
              <a:t>25/06/2015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5A7D-1806-466A-B4F2-0674C03D141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356617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A7C3-8C2F-4FFA-A9D4-BF9B5752C233}" type="datetimeFigureOut">
              <a:rPr lang="es-VE" smtClean="0"/>
              <a:pPr/>
              <a:t>25/06/2015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5A7D-1806-466A-B4F2-0674C03D141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81793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A7C3-8C2F-4FFA-A9D4-BF9B5752C233}" type="datetimeFigureOut">
              <a:rPr lang="es-VE" smtClean="0"/>
              <a:pPr/>
              <a:t>25/06/2015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5A7D-1806-466A-B4F2-0674C03D141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359935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A7C3-8C2F-4FFA-A9D4-BF9B5752C233}" type="datetimeFigureOut">
              <a:rPr lang="es-VE" smtClean="0"/>
              <a:pPr/>
              <a:t>25/06/2015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5A7D-1806-466A-B4F2-0674C03D141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323377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A7C3-8C2F-4FFA-A9D4-BF9B5752C233}" type="datetimeFigureOut">
              <a:rPr lang="es-VE" smtClean="0"/>
              <a:pPr/>
              <a:t>25/06/2015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5A7D-1806-466A-B4F2-0674C03D141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315807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A7C3-8C2F-4FFA-A9D4-BF9B5752C233}" type="datetimeFigureOut">
              <a:rPr lang="es-VE" smtClean="0"/>
              <a:pPr/>
              <a:t>25/06/2015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5A7D-1806-466A-B4F2-0674C03D141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196769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FA7C3-8C2F-4FFA-A9D4-BF9B5752C233}" type="datetimeFigureOut">
              <a:rPr lang="es-VE" smtClean="0"/>
              <a:pPr/>
              <a:t>25/06/2015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05A7D-1806-466A-B4F2-0674C03D141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15856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2665927" y="470183"/>
            <a:ext cx="3000778" cy="1159099"/>
            <a:chOff x="1004552" y="399245"/>
            <a:chExt cx="3000778" cy="1159099"/>
          </a:xfrm>
        </p:grpSpPr>
        <p:sp>
          <p:nvSpPr>
            <p:cNvPr id="4" name="Elipse 3"/>
            <p:cNvSpPr/>
            <p:nvPr/>
          </p:nvSpPr>
          <p:spPr>
            <a:xfrm>
              <a:off x="1004552" y="399245"/>
              <a:ext cx="3000778" cy="11590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1706451" y="844244"/>
              <a:ext cx="1596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>
                  <a:solidFill>
                    <a:schemeClr val="accent6">
                      <a:lumMod val="75000"/>
                    </a:schemeClr>
                  </a:solidFill>
                </a:rPr>
                <a:t>logo</a:t>
              </a:r>
              <a:endParaRPr lang="es-V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6" name="Rectángulo 5"/>
          <p:cNvSpPr/>
          <p:nvPr/>
        </p:nvSpPr>
        <p:spPr>
          <a:xfrm>
            <a:off x="2665927" y="2253803"/>
            <a:ext cx="6864439" cy="318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ángulo 6"/>
          <p:cNvSpPr/>
          <p:nvPr/>
        </p:nvSpPr>
        <p:spPr>
          <a:xfrm>
            <a:off x="3335628" y="3155324"/>
            <a:ext cx="2730321" cy="334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Rectángulo 7"/>
          <p:cNvSpPr/>
          <p:nvPr/>
        </p:nvSpPr>
        <p:spPr>
          <a:xfrm>
            <a:off x="3316307" y="3973132"/>
            <a:ext cx="2730321" cy="334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Rectángulo redondeado 8"/>
          <p:cNvSpPr/>
          <p:nvPr/>
        </p:nvSpPr>
        <p:spPr>
          <a:xfrm>
            <a:off x="4784499" y="4720107"/>
            <a:ext cx="1262129" cy="5666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CuadroTexto 9"/>
          <p:cNvSpPr txBox="1"/>
          <p:nvPr/>
        </p:nvSpPr>
        <p:spPr>
          <a:xfrm>
            <a:off x="3316307" y="2831068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USUARIO</a:t>
            </a:r>
            <a:endParaRPr lang="es-VE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335628" y="3578250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CONTRASEÑA</a:t>
            </a:r>
            <a:endParaRPr lang="es-VE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913287" y="4806833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>
                    <a:lumMod val="95000"/>
                  </a:schemeClr>
                </a:solidFill>
              </a:rPr>
              <a:t>ENTRAR</a:t>
            </a:r>
            <a:endParaRPr lang="es-VE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6127122" y="1670565"/>
            <a:ext cx="3322749" cy="330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530366" y="542681"/>
            <a:ext cx="22538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AQUÍ HAGO LA PRIMERA CONSULTA COMPARANDO EL USUARIO Y CLAVE UNSERTADO CON EL QUE ESTA EN LA BASE DE DATOS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xmlns="" val="42410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2665927" y="470183"/>
            <a:ext cx="3000778" cy="1159099"/>
            <a:chOff x="1004552" y="399245"/>
            <a:chExt cx="3000778" cy="1159099"/>
          </a:xfrm>
        </p:grpSpPr>
        <p:sp>
          <p:nvSpPr>
            <p:cNvPr id="4" name="Elipse 3"/>
            <p:cNvSpPr/>
            <p:nvPr/>
          </p:nvSpPr>
          <p:spPr>
            <a:xfrm>
              <a:off x="1004552" y="399245"/>
              <a:ext cx="3000778" cy="11590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1706451" y="844244"/>
              <a:ext cx="1596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>
                  <a:solidFill>
                    <a:schemeClr val="accent6">
                      <a:lumMod val="75000"/>
                    </a:schemeClr>
                  </a:solidFill>
                </a:rPr>
                <a:t>logo</a:t>
              </a:r>
              <a:endParaRPr lang="es-V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6" name="Rectángulo 5"/>
          <p:cNvSpPr/>
          <p:nvPr/>
        </p:nvSpPr>
        <p:spPr>
          <a:xfrm>
            <a:off x="2665927" y="2253803"/>
            <a:ext cx="6864439" cy="318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Cara sonriente 1"/>
          <p:cNvSpPr/>
          <p:nvPr/>
        </p:nvSpPr>
        <p:spPr>
          <a:xfrm>
            <a:off x="3206841" y="3432220"/>
            <a:ext cx="959475" cy="824248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Cubo 2"/>
          <p:cNvSpPr/>
          <p:nvPr/>
        </p:nvSpPr>
        <p:spPr>
          <a:xfrm>
            <a:off x="5306096" y="3406462"/>
            <a:ext cx="1236372" cy="850006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" name="Pergamino vertical 11"/>
          <p:cNvSpPr/>
          <p:nvPr/>
        </p:nvSpPr>
        <p:spPr>
          <a:xfrm>
            <a:off x="7250806" y="3229377"/>
            <a:ext cx="1300766" cy="1204175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CuadroTexto 13"/>
          <p:cNvSpPr txBox="1"/>
          <p:nvPr/>
        </p:nvSpPr>
        <p:spPr>
          <a:xfrm>
            <a:off x="6632620" y="669701"/>
            <a:ext cx="4108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LUEGO DE LA CPMPROBACION DE USUARIO ESTA ES LA PANTALLA QUE MOSTRARE</a:t>
            </a:r>
            <a:endParaRPr lang="es-VE" dirty="0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1632397" y="3998890"/>
            <a:ext cx="1574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5915697" y="4405648"/>
            <a:ext cx="8585" cy="1618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8117985" y="3844344"/>
            <a:ext cx="1760111" cy="49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36034" y="3537225"/>
            <a:ext cx="1244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GESTION DE USUARIOS</a:t>
            </a:r>
            <a:endParaRPr lang="es-VE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889680" y="6098043"/>
            <a:ext cx="41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GESTION DE PRODUCTOS</a:t>
            </a:r>
            <a:endParaRPr lang="es-VE" dirty="0"/>
          </a:p>
        </p:txBody>
      </p:sp>
      <p:sp>
        <p:nvSpPr>
          <p:cNvPr id="27" name="CuadroTexto 26"/>
          <p:cNvSpPr txBox="1"/>
          <p:nvPr/>
        </p:nvSpPr>
        <p:spPr>
          <a:xfrm>
            <a:off x="9882926" y="3508298"/>
            <a:ext cx="124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GESTION DE VENTAS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xmlns="" val="40722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2665927" y="470183"/>
            <a:ext cx="3000778" cy="1159099"/>
            <a:chOff x="1004552" y="399245"/>
            <a:chExt cx="3000778" cy="1159099"/>
          </a:xfrm>
        </p:grpSpPr>
        <p:sp>
          <p:nvSpPr>
            <p:cNvPr id="4" name="Elipse 3"/>
            <p:cNvSpPr/>
            <p:nvPr/>
          </p:nvSpPr>
          <p:spPr>
            <a:xfrm>
              <a:off x="1004552" y="399245"/>
              <a:ext cx="3000778" cy="11590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1706451" y="844244"/>
              <a:ext cx="1596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>
                  <a:solidFill>
                    <a:schemeClr val="accent6">
                      <a:lumMod val="75000"/>
                    </a:schemeClr>
                  </a:solidFill>
                </a:rPr>
                <a:t>logo</a:t>
              </a:r>
              <a:endParaRPr lang="es-V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6" name="Rectángulo 5"/>
          <p:cNvSpPr/>
          <p:nvPr/>
        </p:nvSpPr>
        <p:spPr>
          <a:xfrm>
            <a:off x="2665927" y="2253803"/>
            <a:ext cx="6864439" cy="318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Cara sonriente 1"/>
          <p:cNvSpPr/>
          <p:nvPr/>
        </p:nvSpPr>
        <p:spPr>
          <a:xfrm>
            <a:off x="4099245" y="3416069"/>
            <a:ext cx="959475" cy="824248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CuadroTexto 13"/>
          <p:cNvSpPr txBox="1"/>
          <p:nvPr/>
        </p:nvSpPr>
        <p:spPr>
          <a:xfrm>
            <a:off x="6632620" y="669701"/>
            <a:ext cx="4108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EN CASO DE ELEGIR LA OPCION GESTION DE USUARIOS DEL MENU ANTERIOR TENEMOS QUE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1632397" y="3998890"/>
            <a:ext cx="1574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8117985" y="3844344"/>
            <a:ext cx="1760111" cy="49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37535" y="3692964"/>
            <a:ext cx="1244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GESTION DE CLIENTE</a:t>
            </a:r>
            <a:endParaRPr lang="es-VE" dirty="0"/>
          </a:p>
        </p:txBody>
      </p:sp>
      <p:sp>
        <p:nvSpPr>
          <p:cNvPr id="27" name="CuadroTexto 26"/>
          <p:cNvSpPr txBox="1"/>
          <p:nvPr/>
        </p:nvSpPr>
        <p:spPr>
          <a:xfrm>
            <a:off x="9882926" y="3508298"/>
            <a:ext cx="1244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GESTION DE EMPLEADO</a:t>
            </a:r>
            <a:endParaRPr lang="es-VE" dirty="0"/>
          </a:p>
        </p:txBody>
      </p:sp>
      <p:sp>
        <p:nvSpPr>
          <p:cNvPr id="16" name="Cara sonriente 15"/>
          <p:cNvSpPr/>
          <p:nvPr/>
        </p:nvSpPr>
        <p:spPr>
          <a:xfrm>
            <a:off x="6805950" y="3416069"/>
            <a:ext cx="959475" cy="824248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341807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1429556" y="669701"/>
            <a:ext cx="3000778" cy="1159099"/>
            <a:chOff x="1004552" y="399245"/>
            <a:chExt cx="3000778" cy="1159099"/>
          </a:xfrm>
        </p:grpSpPr>
        <p:sp>
          <p:nvSpPr>
            <p:cNvPr id="4" name="Elipse 3"/>
            <p:cNvSpPr/>
            <p:nvPr/>
          </p:nvSpPr>
          <p:spPr>
            <a:xfrm>
              <a:off x="1004552" y="399245"/>
              <a:ext cx="3000778" cy="11590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1706451" y="844244"/>
              <a:ext cx="1596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>
                  <a:solidFill>
                    <a:schemeClr val="accent6">
                      <a:lumMod val="75000"/>
                    </a:schemeClr>
                  </a:solidFill>
                </a:rPr>
                <a:t>logo</a:t>
              </a:r>
              <a:endParaRPr lang="es-V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6" name="Rectángulo 5"/>
          <p:cNvSpPr/>
          <p:nvPr/>
        </p:nvSpPr>
        <p:spPr>
          <a:xfrm>
            <a:off x="1429556" y="2074281"/>
            <a:ext cx="9813700" cy="4893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CuadroTexto 13"/>
          <p:cNvSpPr txBox="1"/>
          <p:nvPr/>
        </p:nvSpPr>
        <p:spPr>
          <a:xfrm>
            <a:off x="6632620" y="669701"/>
            <a:ext cx="4108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EN CASO DE ELEGIR LA OPCION GESTION DE CLENTE DEL MENU ANTERIOR TENEMOS QUE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1622738" y="2704563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Triángulo isósceles 6"/>
          <p:cNvSpPr/>
          <p:nvPr/>
        </p:nvSpPr>
        <p:spPr>
          <a:xfrm rot="10800000">
            <a:off x="3812147" y="2762231"/>
            <a:ext cx="244698" cy="16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340180" y="2846231"/>
            <a:ext cx="2756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186411" y="2330067"/>
            <a:ext cx="342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Elijo si es una persona o una empresa. Esto es una consulta.</a:t>
            </a:r>
          </a:p>
          <a:p>
            <a:r>
              <a:rPr lang="es-VE" dirty="0" smtClean="0"/>
              <a:t>Si es una persona entonces debo agregar los siguientes datos</a:t>
            </a:r>
            <a:endParaRPr lang="es-VE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2717441" y="3447923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Rectángulo redondeado 20"/>
          <p:cNvSpPr/>
          <p:nvPr/>
        </p:nvSpPr>
        <p:spPr>
          <a:xfrm>
            <a:off x="2730319" y="4003009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" name="Rectángulo redondeado 22"/>
          <p:cNvSpPr/>
          <p:nvPr/>
        </p:nvSpPr>
        <p:spPr>
          <a:xfrm>
            <a:off x="2717440" y="5113182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" name="Rectángulo redondeado 23"/>
          <p:cNvSpPr/>
          <p:nvPr/>
        </p:nvSpPr>
        <p:spPr>
          <a:xfrm>
            <a:off x="2717441" y="4558096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" name="Rectángulo redondeado 25"/>
          <p:cNvSpPr/>
          <p:nvPr/>
        </p:nvSpPr>
        <p:spPr>
          <a:xfrm>
            <a:off x="2730319" y="5646730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" name="Rectángulo redondeado 27"/>
          <p:cNvSpPr/>
          <p:nvPr/>
        </p:nvSpPr>
        <p:spPr>
          <a:xfrm>
            <a:off x="2717439" y="6165432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Rectángulo redondeado 28"/>
          <p:cNvSpPr/>
          <p:nvPr/>
        </p:nvSpPr>
        <p:spPr>
          <a:xfrm>
            <a:off x="2730319" y="6615235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CuadroTexto 29"/>
          <p:cNvSpPr txBox="1"/>
          <p:nvPr/>
        </p:nvSpPr>
        <p:spPr>
          <a:xfrm>
            <a:off x="1983347" y="3424649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CI</a:t>
            </a:r>
            <a:endParaRPr lang="es-VE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983347" y="3974936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RIF</a:t>
            </a:r>
            <a:endParaRPr lang="es-VE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983347" y="4528885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NAME</a:t>
            </a:r>
            <a:endParaRPr lang="es-VE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506830" y="5055259"/>
            <a:ext cx="16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APELLIDO</a:t>
            </a:r>
            <a:endParaRPr lang="es-VE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622738" y="5646730"/>
            <a:ext cx="16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DIRECCION</a:t>
            </a:r>
            <a:endParaRPr lang="es-VE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983347" y="6162670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EMAIL</a:t>
            </a:r>
            <a:endParaRPr lang="es-VE" dirty="0"/>
          </a:p>
        </p:txBody>
      </p:sp>
      <p:sp>
        <p:nvSpPr>
          <p:cNvPr id="36" name="CuadroTexto 35"/>
          <p:cNvSpPr txBox="1"/>
          <p:nvPr/>
        </p:nvSpPr>
        <p:spPr>
          <a:xfrm>
            <a:off x="1983347" y="6537890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TLF</a:t>
            </a:r>
            <a:endParaRPr lang="es-VE" dirty="0"/>
          </a:p>
        </p:txBody>
      </p:sp>
      <p:grpSp>
        <p:nvGrpSpPr>
          <p:cNvPr id="47" name="Grupo 46"/>
          <p:cNvGrpSpPr/>
          <p:nvPr/>
        </p:nvGrpSpPr>
        <p:grpSpPr>
          <a:xfrm>
            <a:off x="5306096" y="6572261"/>
            <a:ext cx="1519707" cy="412306"/>
            <a:chOff x="5306096" y="6572261"/>
            <a:chExt cx="1519707" cy="412306"/>
          </a:xfrm>
        </p:grpSpPr>
        <p:sp>
          <p:nvSpPr>
            <p:cNvPr id="12" name="Redondear rectángulo de esquina diagonal 11"/>
            <p:cNvSpPr/>
            <p:nvPr/>
          </p:nvSpPr>
          <p:spPr>
            <a:xfrm>
              <a:off x="5306096" y="6572261"/>
              <a:ext cx="1519707" cy="369283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5396248" y="6615235"/>
              <a:ext cx="139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REGISTRAR</a:t>
              </a:r>
              <a:endParaRPr lang="es-VE" dirty="0"/>
            </a:p>
          </p:txBody>
        </p:sp>
      </p:grpSp>
      <p:cxnSp>
        <p:nvCxnSpPr>
          <p:cNvPr id="37" name="Conector recto de flecha 36"/>
          <p:cNvCxnSpPr/>
          <p:nvPr/>
        </p:nvCxnSpPr>
        <p:spPr>
          <a:xfrm flipH="1" flipV="1">
            <a:off x="1107583" y="3793982"/>
            <a:ext cx="4481848" cy="273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-1249253" y="3210038"/>
            <a:ext cx="318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ESTO ES UN INSERT Y DESPUES SE TIENE QUE VER DICHO REGISTRO EN EL OTRO RECUADRO</a:t>
            </a:r>
            <a:endParaRPr lang="es-VE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7186411" y="4444403"/>
            <a:ext cx="2987899" cy="1569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40" name="Conector recto de flecha 39"/>
          <p:cNvCxnSpPr/>
          <p:nvPr/>
        </p:nvCxnSpPr>
        <p:spPr>
          <a:xfrm flipV="1">
            <a:off x="10134741" y="3526960"/>
            <a:ext cx="957329" cy="111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10740980" y="2933750"/>
            <a:ext cx="306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AQUÍ SE MOSTRARAN LOS REGISTROS</a:t>
            </a:r>
            <a:endParaRPr lang="es-VE" dirty="0"/>
          </a:p>
        </p:txBody>
      </p:sp>
      <p:sp>
        <p:nvSpPr>
          <p:cNvPr id="44" name="CuadroTexto 43"/>
          <p:cNvSpPr txBox="1"/>
          <p:nvPr/>
        </p:nvSpPr>
        <p:spPr>
          <a:xfrm>
            <a:off x="7356727" y="4654412"/>
            <a:ext cx="306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PEDRO PEREZ</a:t>
            </a:r>
          </a:p>
          <a:p>
            <a:r>
              <a:rPr lang="es-VE" dirty="0" smtClean="0"/>
              <a:t>LA CHEVETTE C.A</a:t>
            </a:r>
          </a:p>
          <a:p>
            <a:r>
              <a:rPr lang="es-VE" dirty="0" smtClean="0"/>
              <a:t>LUIS FRANCO</a:t>
            </a:r>
            <a:endParaRPr lang="es-VE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7263404" y="3974936"/>
            <a:ext cx="1483031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48" name="Grupo 47"/>
          <p:cNvGrpSpPr/>
          <p:nvPr/>
        </p:nvGrpSpPr>
        <p:grpSpPr>
          <a:xfrm>
            <a:off x="8805977" y="4040383"/>
            <a:ext cx="1177578" cy="404020"/>
            <a:chOff x="5306096" y="6572261"/>
            <a:chExt cx="1519707" cy="500530"/>
          </a:xfrm>
        </p:grpSpPr>
        <p:sp>
          <p:nvSpPr>
            <p:cNvPr id="49" name="Redondear rectángulo de esquina diagonal 48"/>
            <p:cNvSpPr/>
            <p:nvPr/>
          </p:nvSpPr>
          <p:spPr>
            <a:xfrm>
              <a:off x="5306096" y="6572261"/>
              <a:ext cx="1519707" cy="369283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5396248" y="6615235"/>
              <a:ext cx="1390918" cy="45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BUSCAR</a:t>
              </a:r>
              <a:endParaRPr lang="es-VE" dirty="0"/>
            </a:p>
          </p:txBody>
        </p:sp>
      </p:grpSp>
      <p:cxnSp>
        <p:nvCxnSpPr>
          <p:cNvPr id="51" name="Conector recto de flecha 50"/>
          <p:cNvCxnSpPr/>
          <p:nvPr/>
        </p:nvCxnSpPr>
        <p:spPr>
          <a:xfrm>
            <a:off x="10011088" y="4265918"/>
            <a:ext cx="1275475" cy="62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11489775" y="4338462"/>
            <a:ext cx="2239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ESTO ES UNA CONSULTA BUSCAR CLIENTE POR NOMBRE</a:t>
            </a:r>
            <a:endParaRPr lang="es-VE" dirty="0"/>
          </a:p>
        </p:txBody>
      </p:sp>
      <p:grpSp>
        <p:nvGrpSpPr>
          <p:cNvPr id="54" name="Grupo 53"/>
          <p:cNvGrpSpPr/>
          <p:nvPr/>
        </p:nvGrpSpPr>
        <p:grpSpPr>
          <a:xfrm>
            <a:off x="7416130" y="6331778"/>
            <a:ext cx="1400628" cy="383378"/>
            <a:chOff x="5306096" y="6415739"/>
            <a:chExt cx="1519707" cy="800724"/>
          </a:xfrm>
        </p:grpSpPr>
        <p:sp>
          <p:nvSpPr>
            <p:cNvPr id="55" name="Redondear rectángulo de esquina diagonal 54"/>
            <p:cNvSpPr/>
            <p:nvPr/>
          </p:nvSpPr>
          <p:spPr>
            <a:xfrm>
              <a:off x="5306096" y="6572261"/>
              <a:ext cx="1519707" cy="369283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5396989" y="6415739"/>
              <a:ext cx="1390917" cy="80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MODIFICAR</a:t>
              </a:r>
              <a:endParaRPr lang="es-VE" dirty="0"/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8899301" y="6325001"/>
            <a:ext cx="1400628" cy="383378"/>
            <a:chOff x="5306096" y="6415739"/>
            <a:chExt cx="1519707" cy="800724"/>
          </a:xfrm>
        </p:grpSpPr>
        <p:sp>
          <p:nvSpPr>
            <p:cNvPr id="61" name="Redondear rectángulo de esquina diagonal 60"/>
            <p:cNvSpPr/>
            <p:nvPr/>
          </p:nvSpPr>
          <p:spPr>
            <a:xfrm>
              <a:off x="5306096" y="6572261"/>
              <a:ext cx="1519707" cy="369283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5396989" y="6415739"/>
              <a:ext cx="1390917" cy="80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ELIMINAR</a:t>
              </a:r>
              <a:endParaRPr lang="es-VE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5827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1429556" y="669701"/>
            <a:ext cx="3000778" cy="1159099"/>
            <a:chOff x="1004552" y="399245"/>
            <a:chExt cx="3000778" cy="1159099"/>
          </a:xfrm>
        </p:grpSpPr>
        <p:sp>
          <p:nvSpPr>
            <p:cNvPr id="4" name="Elipse 3"/>
            <p:cNvSpPr/>
            <p:nvPr/>
          </p:nvSpPr>
          <p:spPr>
            <a:xfrm>
              <a:off x="1004552" y="399245"/>
              <a:ext cx="3000778" cy="11590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1706451" y="844244"/>
              <a:ext cx="1596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>
                  <a:solidFill>
                    <a:schemeClr val="accent6">
                      <a:lumMod val="75000"/>
                    </a:schemeClr>
                  </a:solidFill>
                </a:rPr>
                <a:t>logo</a:t>
              </a:r>
              <a:endParaRPr lang="es-V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6" name="Rectángulo 5"/>
          <p:cNvSpPr/>
          <p:nvPr/>
        </p:nvSpPr>
        <p:spPr>
          <a:xfrm>
            <a:off x="1429556" y="2074281"/>
            <a:ext cx="9813700" cy="4893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CuadroTexto 13"/>
          <p:cNvSpPr txBox="1"/>
          <p:nvPr/>
        </p:nvSpPr>
        <p:spPr>
          <a:xfrm>
            <a:off x="6632620" y="669701"/>
            <a:ext cx="4108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EN CASO DE ELEGIR LA OPCION GESTION DE CLENTE DEL MENU ANTERIOR TENEMOS QUE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2704558" y="2718854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Triángulo isósceles 6"/>
          <p:cNvSpPr/>
          <p:nvPr/>
        </p:nvSpPr>
        <p:spPr>
          <a:xfrm rot="10800000">
            <a:off x="4893967" y="2776522"/>
            <a:ext cx="244698" cy="16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0" name="Rectángulo redondeado 19"/>
          <p:cNvSpPr/>
          <p:nvPr/>
        </p:nvSpPr>
        <p:spPr>
          <a:xfrm>
            <a:off x="2717441" y="3447923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12345678</a:t>
            </a:r>
            <a:endParaRPr lang="es-VE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730319" y="4003009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v123456789</a:t>
            </a:r>
            <a:endParaRPr lang="es-VE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2652864" y="5112044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err="1" smtClean="0"/>
              <a:t>Perez</a:t>
            </a:r>
            <a:r>
              <a:rPr lang="es-VE" dirty="0" smtClean="0"/>
              <a:t>	</a:t>
            </a:r>
            <a:endParaRPr lang="es-VE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2717441" y="4558096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Pedro	</a:t>
            </a:r>
            <a:endParaRPr lang="es-VE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2730319" y="5646730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La </a:t>
            </a:r>
            <a:r>
              <a:rPr lang="es-VE" dirty="0" err="1" smtClean="0"/>
              <a:t>conchinchina</a:t>
            </a:r>
            <a:endParaRPr lang="es-VE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2717439" y="6165432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pperez@gmail.com</a:t>
            </a:r>
            <a:endParaRPr lang="es-VE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2730319" y="6615235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555-5555</a:t>
            </a:r>
            <a:endParaRPr lang="es-VE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983347" y="3424649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CI</a:t>
            </a:r>
            <a:endParaRPr lang="es-VE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983347" y="3974936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RIF</a:t>
            </a:r>
            <a:endParaRPr lang="es-VE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983347" y="4528885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NAME</a:t>
            </a:r>
            <a:endParaRPr lang="es-VE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506830" y="5055259"/>
            <a:ext cx="212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APELLIDO</a:t>
            </a:r>
            <a:endParaRPr lang="es-VE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622738" y="5646730"/>
            <a:ext cx="16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DIRECCION</a:t>
            </a:r>
            <a:endParaRPr lang="es-VE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983347" y="6162670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EMAIL</a:t>
            </a:r>
            <a:endParaRPr lang="es-VE" dirty="0"/>
          </a:p>
        </p:txBody>
      </p:sp>
      <p:sp>
        <p:nvSpPr>
          <p:cNvPr id="36" name="CuadroTexto 35"/>
          <p:cNvSpPr txBox="1"/>
          <p:nvPr/>
        </p:nvSpPr>
        <p:spPr>
          <a:xfrm>
            <a:off x="1983347" y="6537890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TLF</a:t>
            </a:r>
            <a:endParaRPr lang="es-VE" dirty="0"/>
          </a:p>
        </p:txBody>
      </p:sp>
      <p:grpSp>
        <p:nvGrpSpPr>
          <p:cNvPr id="47" name="Grupo 46"/>
          <p:cNvGrpSpPr/>
          <p:nvPr/>
        </p:nvGrpSpPr>
        <p:grpSpPr>
          <a:xfrm>
            <a:off x="5306096" y="6572261"/>
            <a:ext cx="1519707" cy="412306"/>
            <a:chOff x="5306096" y="6572261"/>
            <a:chExt cx="1519707" cy="412306"/>
          </a:xfrm>
        </p:grpSpPr>
        <p:sp>
          <p:nvSpPr>
            <p:cNvPr id="12" name="Redondear rectángulo de esquina diagonal 11"/>
            <p:cNvSpPr/>
            <p:nvPr/>
          </p:nvSpPr>
          <p:spPr>
            <a:xfrm>
              <a:off x="5306096" y="6572261"/>
              <a:ext cx="1519707" cy="369283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5396248" y="6615235"/>
              <a:ext cx="139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REGISTRAR</a:t>
              </a:r>
              <a:endParaRPr lang="es-VE" dirty="0"/>
            </a:p>
          </p:txBody>
        </p:sp>
      </p:grpSp>
      <p:cxnSp>
        <p:nvCxnSpPr>
          <p:cNvPr id="37" name="Conector recto de flecha 36"/>
          <p:cNvCxnSpPr/>
          <p:nvPr/>
        </p:nvCxnSpPr>
        <p:spPr>
          <a:xfrm flipH="1" flipV="1">
            <a:off x="1107583" y="3793982"/>
            <a:ext cx="4481848" cy="273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-1249253" y="3210038"/>
            <a:ext cx="318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ESTO ES UN UPDATE Y DESPUES SE TIENE QUE VER DICHO REGISTRO EN EL OTRO RECUADRO</a:t>
            </a:r>
            <a:endParaRPr lang="es-VE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7186411" y="4444403"/>
            <a:ext cx="2987899" cy="1569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40" name="Conector recto de flecha 39"/>
          <p:cNvCxnSpPr/>
          <p:nvPr/>
        </p:nvCxnSpPr>
        <p:spPr>
          <a:xfrm flipV="1">
            <a:off x="10134741" y="3526960"/>
            <a:ext cx="957329" cy="111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10740980" y="2933750"/>
            <a:ext cx="306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AQUÍ SE MOSTRARAN LOS REGISTROS MODIFICADO</a:t>
            </a:r>
            <a:endParaRPr lang="es-VE" dirty="0"/>
          </a:p>
        </p:txBody>
      </p:sp>
      <p:sp>
        <p:nvSpPr>
          <p:cNvPr id="44" name="CuadroTexto 43"/>
          <p:cNvSpPr txBox="1"/>
          <p:nvPr/>
        </p:nvSpPr>
        <p:spPr>
          <a:xfrm>
            <a:off x="7356727" y="4654412"/>
            <a:ext cx="306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PEDRO PEREZ</a:t>
            </a:r>
          </a:p>
          <a:p>
            <a:r>
              <a:rPr lang="es-VE" dirty="0" smtClean="0"/>
              <a:t>LA CHEVETTE C.A</a:t>
            </a:r>
          </a:p>
          <a:p>
            <a:r>
              <a:rPr lang="es-VE" dirty="0" smtClean="0"/>
              <a:t>LUIS FRANCO</a:t>
            </a:r>
            <a:endParaRPr lang="es-VE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7263404" y="3974936"/>
            <a:ext cx="1483031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48" name="Grupo 47"/>
          <p:cNvGrpSpPr/>
          <p:nvPr/>
        </p:nvGrpSpPr>
        <p:grpSpPr>
          <a:xfrm>
            <a:off x="8805977" y="4040383"/>
            <a:ext cx="1177578" cy="404020"/>
            <a:chOff x="5306096" y="6572261"/>
            <a:chExt cx="1519707" cy="500530"/>
          </a:xfrm>
        </p:grpSpPr>
        <p:sp>
          <p:nvSpPr>
            <p:cNvPr id="49" name="Redondear rectángulo de esquina diagonal 48"/>
            <p:cNvSpPr/>
            <p:nvPr/>
          </p:nvSpPr>
          <p:spPr>
            <a:xfrm>
              <a:off x="5306096" y="6572261"/>
              <a:ext cx="1519707" cy="369283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5396248" y="6615235"/>
              <a:ext cx="1390918" cy="45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BUSCAR</a:t>
              </a:r>
              <a:endParaRPr lang="es-VE" dirty="0"/>
            </a:p>
          </p:txBody>
        </p:sp>
      </p:grpSp>
      <p:cxnSp>
        <p:nvCxnSpPr>
          <p:cNvPr id="51" name="Conector recto de flecha 50"/>
          <p:cNvCxnSpPr/>
          <p:nvPr/>
        </p:nvCxnSpPr>
        <p:spPr>
          <a:xfrm>
            <a:off x="8888778" y="4830830"/>
            <a:ext cx="2524794" cy="1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11489775" y="4338462"/>
            <a:ext cx="2239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Si presiono un nombre seguido de modificar los datos se verán reflejados </a:t>
            </a:r>
            <a:r>
              <a:rPr lang="es-VE" dirty="0" err="1" smtClean="0"/>
              <a:t>asi</a:t>
            </a:r>
            <a:endParaRPr lang="es-VE" dirty="0"/>
          </a:p>
        </p:txBody>
      </p:sp>
      <p:grpSp>
        <p:nvGrpSpPr>
          <p:cNvPr id="54" name="Grupo 53"/>
          <p:cNvGrpSpPr/>
          <p:nvPr/>
        </p:nvGrpSpPr>
        <p:grpSpPr>
          <a:xfrm>
            <a:off x="7416130" y="6331778"/>
            <a:ext cx="1400628" cy="383378"/>
            <a:chOff x="5306096" y="6415739"/>
            <a:chExt cx="1519707" cy="800724"/>
          </a:xfrm>
        </p:grpSpPr>
        <p:sp>
          <p:nvSpPr>
            <p:cNvPr id="55" name="Redondear rectángulo de esquina diagonal 54"/>
            <p:cNvSpPr/>
            <p:nvPr/>
          </p:nvSpPr>
          <p:spPr>
            <a:xfrm>
              <a:off x="5306096" y="6572261"/>
              <a:ext cx="1519707" cy="369283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5396989" y="6415739"/>
              <a:ext cx="1390917" cy="80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MODIFICAR</a:t>
              </a:r>
              <a:endParaRPr lang="es-VE" dirty="0"/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8899301" y="6325001"/>
            <a:ext cx="1400628" cy="383378"/>
            <a:chOff x="5306096" y="6415739"/>
            <a:chExt cx="1519707" cy="800724"/>
          </a:xfrm>
        </p:grpSpPr>
        <p:sp>
          <p:nvSpPr>
            <p:cNvPr id="61" name="Redondear rectángulo de esquina diagonal 60"/>
            <p:cNvSpPr/>
            <p:nvPr/>
          </p:nvSpPr>
          <p:spPr>
            <a:xfrm>
              <a:off x="5306096" y="6572261"/>
              <a:ext cx="1519707" cy="369283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5396989" y="6415739"/>
              <a:ext cx="1390917" cy="80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ELIMINAR</a:t>
              </a:r>
              <a:endParaRPr lang="es-VE" dirty="0"/>
            </a:p>
          </p:txBody>
        </p:sp>
      </p:grpSp>
      <p:cxnSp>
        <p:nvCxnSpPr>
          <p:cNvPr id="52" name="Conector recto de flecha 51"/>
          <p:cNvCxnSpPr/>
          <p:nvPr/>
        </p:nvCxnSpPr>
        <p:spPr>
          <a:xfrm flipV="1">
            <a:off x="8642286" y="5191662"/>
            <a:ext cx="2771286" cy="110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783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1429556" y="669701"/>
            <a:ext cx="3000778" cy="1159099"/>
            <a:chOff x="1004552" y="399245"/>
            <a:chExt cx="3000778" cy="1159099"/>
          </a:xfrm>
        </p:grpSpPr>
        <p:sp>
          <p:nvSpPr>
            <p:cNvPr id="4" name="Elipse 3"/>
            <p:cNvSpPr/>
            <p:nvPr/>
          </p:nvSpPr>
          <p:spPr>
            <a:xfrm>
              <a:off x="1004552" y="399245"/>
              <a:ext cx="3000778" cy="11590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1706451" y="844244"/>
              <a:ext cx="1596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>
                  <a:solidFill>
                    <a:schemeClr val="accent6">
                      <a:lumMod val="75000"/>
                    </a:schemeClr>
                  </a:solidFill>
                </a:rPr>
                <a:t>logo</a:t>
              </a:r>
              <a:endParaRPr lang="es-V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6" name="Rectángulo 5"/>
          <p:cNvSpPr/>
          <p:nvPr/>
        </p:nvSpPr>
        <p:spPr>
          <a:xfrm>
            <a:off x="1429556" y="2074281"/>
            <a:ext cx="9813700" cy="4893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CuadroTexto 13"/>
          <p:cNvSpPr txBox="1"/>
          <p:nvPr/>
        </p:nvSpPr>
        <p:spPr>
          <a:xfrm>
            <a:off x="6632620" y="669701"/>
            <a:ext cx="4108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EN CASO DE ELEGIR LA OPCION GESTION DE CLENTE DEL MENU ANTERIOR TENEMOS QUE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1622738" y="2704563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Triángulo isósceles 6"/>
          <p:cNvSpPr/>
          <p:nvPr/>
        </p:nvSpPr>
        <p:spPr>
          <a:xfrm rot="10800000">
            <a:off x="3812147" y="2762231"/>
            <a:ext cx="244698" cy="16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0" name="Rectángulo redondeado 19"/>
          <p:cNvSpPr/>
          <p:nvPr/>
        </p:nvSpPr>
        <p:spPr>
          <a:xfrm>
            <a:off x="2717441" y="3447923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Rectángulo redondeado 20"/>
          <p:cNvSpPr/>
          <p:nvPr/>
        </p:nvSpPr>
        <p:spPr>
          <a:xfrm>
            <a:off x="2730319" y="4003009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" name="Rectángulo redondeado 22"/>
          <p:cNvSpPr/>
          <p:nvPr/>
        </p:nvSpPr>
        <p:spPr>
          <a:xfrm>
            <a:off x="2717440" y="5113182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" name="Rectángulo redondeado 23"/>
          <p:cNvSpPr/>
          <p:nvPr/>
        </p:nvSpPr>
        <p:spPr>
          <a:xfrm>
            <a:off x="2717441" y="4558096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" name="Rectángulo redondeado 25"/>
          <p:cNvSpPr/>
          <p:nvPr/>
        </p:nvSpPr>
        <p:spPr>
          <a:xfrm>
            <a:off x="2730319" y="5646730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" name="Rectángulo redondeado 27"/>
          <p:cNvSpPr/>
          <p:nvPr/>
        </p:nvSpPr>
        <p:spPr>
          <a:xfrm>
            <a:off x="2717439" y="6165432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Rectángulo redondeado 28"/>
          <p:cNvSpPr/>
          <p:nvPr/>
        </p:nvSpPr>
        <p:spPr>
          <a:xfrm>
            <a:off x="2730319" y="6615235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CuadroTexto 29"/>
          <p:cNvSpPr txBox="1"/>
          <p:nvPr/>
        </p:nvSpPr>
        <p:spPr>
          <a:xfrm>
            <a:off x="1983347" y="3424649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CI</a:t>
            </a:r>
            <a:endParaRPr lang="es-VE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983347" y="3974936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RIF</a:t>
            </a:r>
            <a:endParaRPr lang="es-VE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983347" y="4528885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NAME</a:t>
            </a:r>
            <a:endParaRPr lang="es-VE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506830" y="5055259"/>
            <a:ext cx="16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APELLIDO</a:t>
            </a:r>
            <a:endParaRPr lang="es-VE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622738" y="5646730"/>
            <a:ext cx="16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DIRECCION</a:t>
            </a:r>
            <a:endParaRPr lang="es-VE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983347" y="6162670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EMAIL</a:t>
            </a:r>
            <a:endParaRPr lang="es-VE" dirty="0"/>
          </a:p>
        </p:txBody>
      </p:sp>
      <p:sp>
        <p:nvSpPr>
          <p:cNvPr id="36" name="CuadroTexto 35"/>
          <p:cNvSpPr txBox="1"/>
          <p:nvPr/>
        </p:nvSpPr>
        <p:spPr>
          <a:xfrm>
            <a:off x="1983347" y="6537890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TLF</a:t>
            </a:r>
            <a:endParaRPr lang="es-VE" dirty="0"/>
          </a:p>
        </p:txBody>
      </p:sp>
      <p:grpSp>
        <p:nvGrpSpPr>
          <p:cNvPr id="47" name="Grupo 46"/>
          <p:cNvGrpSpPr/>
          <p:nvPr/>
        </p:nvGrpSpPr>
        <p:grpSpPr>
          <a:xfrm>
            <a:off x="5306096" y="6572261"/>
            <a:ext cx="1519707" cy="412306"/>
            <a:chOff x="5306096" y="6572261"/>
            <a:chExt cx="1519707" cy="412306"/>
          </a:xfrm>
        </p:grpSpPr>
        <p:sp>
          <p:nvSpPr>
            <p:cNvPr id="12" name="Redondear rectángulo de esquina diagonal 11"/>
            <p:cNvSpPr/>
            <p:nvPr/>
          </p:nvSpPr>
          <p:spPr>
            <a:xfrm>
              <a:off x="5306096" y="6572261"/>
              <a:ext cx="1519707" cy="369283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5396248" y="6615235"/>
              <a:ext cx="139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REGISTRAR</a:t>
              </a:r>
              <a:endParaRPr lang="es-VE" dirty="0"/>
            </a:p>
          </p:txBody>
        </p:sp>
      </p:grpSp>
      <p:sp>
        <p:nvSpPr>
          <p:cNvPr id="39" name="Rectángulo redondeado 38"/>
          <p:cNvSpPr/>
          <p:nvPr/>
        </p:nvSpPr>
        <p:spPr>
          <a:xfrm>
            <a:off x="7186411" y="4444403"/>
            <a:ext cx="2987899" cy="1569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10134741" y="4646204"/>
            <a:ext cx="1355034" cy="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7356727" y="4654412"/>
            <a:ext cx="306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PEDRO PEREZ</a:t>
            </a:r>
          </a:p>
          <a:p>
            <a:r>
              <a:rPr lang="es-VE" dirty="0" smtClean="0"/>
              <a:t>LA CHEVETTE C.A</a:t>
            </a:r>
          </a:p>
          <a:p>
            <a:r>
              <a:rPr lang="es-VE" dirty="0" smtClean="0"/>
              <a:t>LUIS FRANCO</a:t>
            </a:r>
            <a:endParaRPr lang="es-VE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7263404" y="3974936"/>
            <a:ext cx="1483031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48" name="Grupo 47"/>
          <p:cNvGrpSpPr/>
          <p:nvPr/>
        </p:nvGrpSpPr>
        <p:grpSpPr>
          <a:xfrm>
            <a:off x="8805977" y="4040383"/>
            <a:ext cx="1177578" cy="404020"/>
            <a:chOff x="5306096" y="6572261"/>
            <a:chExt cx="1519707" cy="500530"/>
          </a:xfrm>
        </p:grpSpPr>
        <p:sp>
          <p:nvSpPr>
            <p:cNvPr id="49" name="Redondear rectángulo de esquina diagonal 48"/>
            <p:cNvSpPr/>
            <p:nvPr/>
          </p:nvSpPr>
          <p:spPr>
            <a:xfrm>
              <a:off x="5306096" y="6572261"/>
              <a:ext cx="1519707" cy="369283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5396248" y="6615235"/>
              <a:ext cx="1390918" cy="45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BUSCAR</a:t>
              </a:r>
              <a:endParaRPr lang="es-VE" dirty="0"/>
            </a:p>
          </p:txBody>
        </p:sp>
      </p:grpSp>
      <p:sp>
        <p:nvSpPr>
          <p:cNvPr id="53" name="CuadroTexto 52"/>
          <p:cNvSpPr txBox="1"/>
          <p:nvPr/>
        </p:nvSpPr>
        <p:spPr>
          <a:xfrm>
            <a:off x="11489775" y="4338462"/>
            <a:ext cx="2239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En caso de que presione uno de los registros seguido de eliminar, este deberá eliminarse </a:t>
            </a:r>
            <a:r>
              <a:rPr lang="es-VE" dirty="0" err="1" smtClean="0"/>
              <a:t>asi</a:t>
            </a:r>
            <a:endParaRPr lang="es-VE" dirty="0"/>
          </a:p>
        </p:txBody>
      </p:sp>
      <p:grpSp>
        <p:nvGrpSpPr>
          <p:cNvPr id="54" name="Grupo 53"/>
          <p:cNvGrpSpPr/>
          <p:nvPr/>
        </p:nvGrpSpPr>
        <p:grpSpPr>
          <a:xfrm>
            <a:off x="7416130" y="6331778"/>
            <a:ext cx="1400628" cy="383378"/>
            <a:chOff x="5306096" y="6415739"/>
            <a:chExt cx="1519707" cy="800724"/>
          </a:xfrm>
        </p:grpSpPr>
        <p:sp>
          <p:nvSpPr>
            <p:cNvPr id="55" name="Redondear rectángulo de esquina diagonal 54"/>
            <p:cNvSpPr/>
            <p:nvPr/>
          </p:nvSpPr>
          <p:spPr>
            <a:xfrm>
              <a:off x="5306096" y="6572261"/>
              <a:ext cx="1519707" cy="369283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5396989" y="6415739"/>
              <a:ext cx="1390917" cy="80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MODIFICAR</a:t>
              </a:r>
              <a:endParaRPr lang="es-VE" dirty="0"/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8899301" y="6325001"/>
            <a:ext cx="1400628" cy="383378"/>
            <a:chOff x="5306096" y="6415739"/>
            <a:chExt cx="1519707" cy="800724"/>
          </a:xfrm>
        </p:grpSpPr>
        <p:sp>
          <p:nvSpPr>
            <p:cNvPr id="61" name="Redondear rectángulo de esquina diagonal 60"/>
            <p:cNvSpPr/>
            <p:nvPr/>
          </p:nvSpPr>
          <p:spPr>
            <a:xfrm>
              <a:off x="5306096" y="6572261"/>
              <a:ext cx="1519707" cy="369283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5396989" y="6415739"/>
              <a:ext cx="1390917" cy="80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ELIMINAR</a:t>
              </a:r>
              <a:endParaRPr lang="es-VE" dirty="0"/>
            </a:p>
          </p:txBody>
        </p:sp>
      </p:grpSp>
      <p:cxnSp>
        <p:nvCxnSpPr>
          <p:cNvPr id="52" name="Conector recto de flecha 51"/>
          <p:cNvCxnSpPr/>
          <p:nvPr/>
        </p:nvCxnSpPr>
        <p:spPr>
          <a:xfrm flipV="1">
            <a:off x="10011482" y="5345172"/>
            <a:ext cx="1315545" cy="101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807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1429556" y="669701"/>
            <a:ext cx="3000778" cy="1159099"/>
            <a:chOff x="1004552" y="399245"/>
            <a:chExt cx="3000778" cy="1159099"/>
          </a:xfrm>
        </p:grpSpPr>
        <p:sp>
          <p:nvSpPr>
            <p:cNvPr id="4" name="Elipse 3"/>
            <p:cNvSpPr/>
            <p:nvPr/>
          </p:nvSpPr>
          <p:spPr>
            <a:xfrm>
              <a:off x="1004552" y="399245"/>
              <a:ext cx="3000778" cy="11590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1706451" y="844244"/>
              <a:ext cx="1596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>
                  <a:solidFill>
                    <a:schemeClr val="accent6">
                      <a:lumMod val="75000"/>
                    </a:schemeClr>
                  </a:solidFill>
                </a:rPr>
                <a:t>logo</a:t>
              </a:r>
              <a:endParaRPr lang="es-V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6" name="Rectángulo 5"/>
          <p:cNvSpPr/>
          <p:nvPr/>
        </p:nvSpPr>
        <p:spPr>
          <a:xfrm>
            <a:off x="1429556" y="2074281"/>
            <a:ext cx="9813700" cy="4893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CuadroTexto 13"/>
          <p:cNvSpPr txBox="1"/>
          <p:nvPr/>
        </p:nvSpPr>
        <p:spPr>
          <a:xfrm>
            <a:off x="6632620" y="669701"/>
            <a:ext cx="4108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EN CASO DE ELEGIR LA OPCION GESTION DE CLENTE DEL MENU ANTERIOR TENEMOS QUE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1622738" y="2704563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Triángulo isósceles 6"/>
          <p:cNvSpPr/>
          <p:nvPr/>
        </p:nvSpPr>
        <p:spPr>
          <a:xfrm rot="10800000">
            <a:off x="3812147" y="2762231"/>
            <a:ext cx="244698" cy="16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0" name="Rectángulo redondeado 19"/>
          <p:cNvSpPr/>
          <p:nvPr/>
        </p:nvSpPr>
        <p:spPr>
          <a:xfrm>
            <a:off x="2717441" y="3447923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Rectángulo redondeado 20"/>
          <p:cNvSpPr/>
          <p:nvPr/>
        </p:nvSpPr>
        <p:spPr>
          <a:xfrm>
            <a:off x="2730319" y="4003009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" name="Rectángulo redondeado 22"/>
          <p:cNvSpPr/>
          <p:nvPr/>
        </p:nvSpPr>
        <p:spPr>
          <a:xfrm>
            <a:off x="2717440" y="5113182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" name="Rectángulo redondeado 23"/>
          <p:cNvSpPr/>
          <p:nvPr/>
        </p:nvSpPr>
        <p:spPr>
          <a:xfrm>
            <a:off x="2717441" y="4558096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" name="Rectángulo redondeado 25"/>
          <p:cNvSpPr/>
          <p:nvPr/>
        </p:nvSpPr>
        <p:spPr>
          <a:xfrm>
            <a:off x="2730319" y="5646730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" name="Rectángulo redondeado 27"/>
          <p:cNvSpPr/>
          <p:nvPr/>
        </p:nvSpPr>
        <p:spPr>
          <a:xfrm>
            <a:off x="2717439" y="6165432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Rectángulo redondeado 28"/>
          <p:cNvSpPr/>
          <p:nvPr/>
        </p:nvSpPr>
        <p:spPr>
          <a:xfrm>
            <a:off x="2730319" y="6615235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CuadroTexto 29"/>
          <p:cNvSpPr txBox="1"/>
          <p:nvPr/>
        </p:nvSpPr>
        <p:spPr>
          <a:xfrm>
            <a:off x="1983347" y="3424649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CI</a:t>
            </a:r>
            <a:endParaRPr lang="es-VE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983347" y="3974936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RIF</a:t>
            </a:r>
            <a:endParaRPr lang="es-VE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983347" y="4528885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NAME</a:t>
            </a:r>
            <a:endParaRPr lang="es-VE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506830" y="5055259"/>
            <a:ext cx="16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APELLIDO</a:t>
            </a:r>
            <a:endParaRPr lang="es-VE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622738" y="5646730"/>
            <a:ext cx="16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DIRECCION</a:t>
            </a:r>
            <a:endParaRPr lang="es-VE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983347" y="6162670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EMAIL</a:t>
            </a:r>
            <a:endParaRPr lang="es-VE" dirty="0"/>
          </a:p>
        </p:txBody>
      </p:sp>
      <p:sp>
        <p:nvSpPr>
          <p:cNvPr id="36" name="CuadroTexto 35"/>
          <p:cNvSpPr txBox="1"/>
          <p:nvPr/>
        </p:nvSpPr>
        <p:spPr>
          <a:xfrm>
            <a:off x="1983347" y="6537890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TLF</a:t>
            </a:r>
            <a:endParaRPr lang="es-VE" dirty="0"/>
          </a:p>
        </p:txBody>
      </p:sp>
      <p:grpSp>
        <p:nvGrpSpPr>
          <p:cNvPr id="47" name="Grupo 46"/>
          <p:cNvGrpSpPr/>
          <p:nvPr/>
        </p:nvGrpSpPr>
        <p:grpSpPr>
          <a:xfrm>
            <a:off x="5306096" y="6572261"/>
            <a:ext cx="1519707" cy="412306"/>
            <a:chOff x="5306096" y="6572261"/>
            <a:chExt cx="1519707" cy="412306"/>
          </a:xfrm>
        </p:grpSpPr>
        <p:sp>
          <p:nvSpPr>
            <p:cNvPr id="12" name="Redondear rectángulo de esquina diagonal 11"/>
            <p:cNvSpPr/>
            <p:nvPr/>
          </p:nvSpPr>
          <p:spPr>
            <a:xfrm>
              <a:off x="5306096" y="6572261"/>
              <a:ext cx="1519707" cy="369283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5396248" y="6615235"/>
              <a:ext cx="139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REGISTRAR</a:t>
              </a:r>
              <a:endParaRPr lang="es-VE" dirty="0"/>
            </a:p>
          </p:txBody>
        </p:sp>
      </p:grpSp>
      <p:sp>
        <p:nvSpPr>
          <p:cNvPr id="39" name="Rectángulo redondeado 38"/>
          <p:cNvSpPr/>
          <p:nvPr/>
        </p:nvSpPr>
        <p:spPr>
          <a:xfrm>
            <a:off x="7186411" y="4444403"/>
            <a:ext cx="2987899" cy="1569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4" name="CuadroTexto 43"/>
          <p:cNvSpPr txBox="1"/>
          <p:nvPr/>
        </p:nvSpPr>
        <p:spPr>
          <a:xfrm>
            <a:off x="7356727" y="4654412"/>
            <a:ext cx="306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LA CHEVETTE C.A</a:t>
            </a:r>
          </a:p>
          <a:p>
            <a:r>
              <a:rPr lang="es-VE" dirty="0" smtClean="0"/>
              <a:t>LUIS FRANCO</a:t>
            </a:r>
            <a:endParaRPr lang="es-VE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7263404" y="3974936"/>
            <a:ext cx="1483031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48" name="Grupo 47"/>
          <p:cNvGrpSpPr/>
          <p:nvPr/>
        </p:nvGrpSpPr>
        <p:grpSpPr>
          <a:xfrm>
            <a:off x="8805977" y="4040383"/>
            <a:ext cx="1177578" cy="404020"/>
            <a:chOff x="5306096" y="6572261"/>
            <a:chExt cx="1519707" cy="500530"/>
          </a:xfrm>
        </p:grpSpPr>
        <p:sp>
          <p:nvSpPr>
            <p:cNvPr id="49" name="Redondear rectángulo de esquina diagonal 48"/>
            <p:cNvSpPr/>
            <p:nvPr/>
          </p:nvSpPr>
          <p:spPr>
            <a:xfrm>
              <a:off x="5306096" y="6572261"/>
              <a:ext cx="1519707" cy="369283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5396248" y="6615235"/>
              <a:ext cx="1390918" cy="45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BUSCAR</a:t>
              </a:r>
              <a:endParaRPr lang="es-VE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7416130" y="6331778"/>
            <a:ext cx="1400628" cy="383378"/>
            <a:chOff x="5306096" y="6415739"/>
            <a:chExt cx="1519707" cy="800724"/>
          </a:xfrm>
        </p:grpSpPr>
        <p:sp>
          <p:nvSpPr>
            <p:cNvPr id="55" name="Redondear rectángulo de esquina diagonal 54"/>
            <p:cNvSpPr/>
            <p:nvPr/>
          </p:nvSpPr>
          <p:spPr>
            <a:xfrm>
              <a:off x="5306096" y="6572261"/>
              <a:ext cx="1519707" cy="369283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5396989" y="6415739"/>
              <a:ext cx="1390917" cy="80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MODIFICAR</a:t>
              </a:r>
              <a:endParaRPr lang="es-VE" dirty="0"/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8899301" y="6325001"/>
            <a:ext cx="1400628" cy="383378"/>
            <a:chOff x="5306096" y="6415739"/>
            <a:chExt cx="1519707" cy="800724"/>
          </a:xfrm>
        </p:grpSpPr>
        <p:sp>
          <p:nvSpPr>
            <p:cNvPr id="61" name="Redondear rectángulo de esquina diagonal 60"/>
            <p:cNvSpPr/>
            <p:nvPr/>
          </p:nvSpPr>
          <p:spPr>
            <a:xfrm>
              <a:off x="5306096" y="6572261"/>
              <a:ext cx="1519707" cy="369283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5396989" y="6415739"/>
              <a:ext cx="1390917" cy="80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ELIMINAR</a:t>
              </a:r>
              <a:endParaRPr lang="es-VE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7216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1429556" y="669701"/>
            <a:ext cx="3000778" cy="1159099"/>
            <a:chOff x="1004552" y="399245"/>
            <a:chExt cx="3000778" cy="1159099"/>
          </a:xfrm>
        </p:grpSpPr>
        <p:sp>
          <p:nvSpPr>
            <p:cNvPr id="4" name="Elipse 3"/>
            <p:cNvSpPr/>
            <p:nvPr/>
          </p:nvSpPr>
          <p:spPr>
            <a:xfrm>
              <a:off x="1004552" y="399245"/>
              <a:ext cx="3000778" cy="11590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1706451" y="844244"/>
              <a:ext cx="1596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>
                  <a:solidFill>
                    <a:schemeClr val="accent6">
                      <a:lumMod val="75000"/>
                    </a:schemeClr>
                  </a:solidFill>
                </a:rPr>
                <a:t>logo</a:t>
              </a:r>
              <a:endParaRPr lang="es-V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6" name="Rectángulo 5"/>
          <p:cNvSpPr/>
          <p:nvPr/>
        </p:nvSpPr>
        <p:spPr>
          <a:xfrm>
            <a:off x="1429556" y="2074281"/>
            <a:ext cx="9813700" cy="4893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CuadroTexto 13"/>
          <p:cNvSpPr txBox="1"/>
          <p:nvPr/>
        </p:nvSpPr>
        <p:spPr>
          <a:xfrm>
            <a:off x="6632620" y="669701"/>
            <a:ext cx="4108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EN CASO DE ELEGIR LA OPCION GESTION DE CLENTE DEL MENU ANTERIOR TENEMOS QUE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1622738" y="2704563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Triángulo isósceles 6"/>
          <p:cNvSpPr/>
          <p:nvPr/>
        </p:nvSpPr>
        <p:spPr>
          <a:xfrm rot="10800000">
            <a:off x="3812147" y="2762231"/>
            <a:ext cx="244698" cy="16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340180" y="2846231"/>
            <a:ext cx="2756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186411" y="2330067"/>
            <a:ext cx="342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Elijo si es una persona o una empresa. Esto es una consulta.</a:t>
            </a:r>
          </a:p>
          <a:p>
            <a:r>
              <a:rPr lang="es-VE" dirty="0" smtClean="0"/>
              <a:t>Si es una persona entonces debo agregar los siguientes datos</a:t>
            </a:r>
            <a:endParaRPr lang="es-VE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2717441" y="3447923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Rectángulo redondeado 20"/>
          <p:cNvSpPr/>
          <p:nvPr/>
        </p:nvSpPr>
        <p:spPr>
          <a:xfrm>
            <a:off x="2730319" y="4003009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" name="Rectángulo redondeado 22"/>
          <p:cNvSpPr/>
          <p:nvPr/>
        </p:nvSpPr>
        <p:spPr>
          <a:xfrm>
            <a:off x="2717440" y="5113182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" name="Rectángulo redondeado 23"/>
          <p:cNvSpPr/>
          <p:nvPr/>
        </p:nvSpPr>
        <p:spPr>
          <a:xfrm>
            <a:off x="2717441" y="4558096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" name="Rectángulo redondeado 25"/>
          <p:cNvSpPr/>
          <p:nvPr/>
        </p:nvSpPr>
        <p:spPr>
          <a:xfrm>
            <a:off x="2730319" y="5646730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" name="Rectángulo redondeado 27"/>
          <p:cNvSpPr/>
          <p:nvPr/>
        </p:nvSpPr>
        <p:spPr>
          <a:xfrm>
            <a:off x="2717439" y="6165432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Rectángulo redondeado 28"/>
          <p:cNvSpPr/>
          <p:nvPr/>
        </p:nvSpPr>
        <p:spPr>
          <a:xfrm>
            <a:off x="2730319" y="6615235"/>
            <a:ext cx="2434107" cy="283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CuadroTexto 29"/>
          <p:cNvSpPr txBox="1"/>
          <p:nvPr/>
        </p:nvSpPr>
        <p:spPr>
          <a:xfrm>
            <a:off x="1983347" y="3424649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CI</a:t>
            </a:r>
            <a:endParaRPr lang="es-VE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983347" y="3974936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RIF</a:t>
            </a:r>
            <a:endParaRPr lang="es-VE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983347" y="4528885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NAME</a:t>
            </a:r>
            <a:endParaRPr lang="es-VE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506830" y="5055259"/>
            <a:ext cx="16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APELLIDO</a:t>
            </a:r>
            <a:endParaRPr lang="es-VE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622738" y="5646730"/>
            <a:ext cx="16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DIRECCION</a:t>
            </a:r>
            <a:endParaRPr lang="es-VE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983347" y="6162670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EMAIL</a:t>
            </a:r>
            <a:endParaRPr lang="es-VE" dirty="0"/>
          </a:p>
        </p:txBody>
      </p:sp>
      <p:sp>
        <p:nvSpPr>
          <p:cNvPr id="36" name="CuadroTexto 35"/>
          <p:cNvSpPr txBox="1"/>
          <p:nvPr/>
        </p:nvSpPr>
        <p:spPr>
          <a:xfrm>
            <a:off x="1983347" y="6537890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TLF</a:t>
            </a:r>
            <a:endParaRPr lang="es-VE" dirty="0"/>
          </a:p>
        </p:txBody>
      </p:sp>
      <p:grpSp>
        <p:nvGrpSpPr>
          <p:cNvPr id="47" name="Grupo 46"/>
          <p:cNvGrpSpPr/>
          <p:nvPr/>
        </p:nvGrpSpPr>
        <p:grpSpPr>
          <a:xfrm>
            <a:off x="5306096" y="6572261"/>
            <a:ext cx="1519707" cy="412306"/>
            <a:chOff x="5306096" y="6572261"/>
            <a:chExt cx="1519707" cy="412306"/>
          </a:xfrm>
        </p:grpSpPr>
        <p:sp>
          <p:nvSpPr>
            <p:cNvPr id="12" name="Redondear rectángulo de esquina diagonal 11"/>
            <p:cNvSpPr/>
            <p:nvPr/>
          </p:nvSpPr>
          <p:spPr>
            <a:xfrm>
              <a:off x="5306096" y="6572261"/>
              <a:ext cx="1519707" cy="369283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5396248" y="6615235"/>
              <a:ext cx="139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REGISTRAR</a:t>
              </a:r>
              <a:endParaRPr lang="es-VE" dirty="0"/>
            </a:p>
          </p:txBody>
        </p:sp>
      </p:grpSp>
      <p:cxnSp>
        <p:nvCxnSpPr>
          <p:cNvPr id="37" name="Conector recto de flecha 36"/>
          <p:cNvCxnSpPr/>
          <p:nvPr/>
        </p:nvCxnSpPr>
        <p:spPr>
          <a:xfrm flipH="1" flipV="1">
            <a:off x="1107583" y="3793982"/>
            <a:ext cx="4481848" cy="273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-1249253" y="3210038"/>
            <a:ext cx="318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ESTO ES UN INSERT Y DESPUES SE TIENE QUE VER DICHO REGISTRO EN EL OTRO RECUADRO</a:t>
            </a:r>
            <a:endParaRPr lang="es-VE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7186411" y="4444403"/>
            <a:ext cx="2987899" cy="1569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40" name="Conector recto de flecha 39"/>
          <p:cNvCxnSpPr/>
          <p:nvPr/>
        </p:nvCxnSpPr>
        <p:spPr>
          <a:xfrm flipV="1">
            <a:off x="10134741" y="3526960"/>
            <a:ext cx="957329" cy="111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10740980" y="2933750"/>
            <a:ext cx="306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AQUÍ SE MOSTRARAN LOS REGISTROS</a:t>
            </a:r>
            <a:endParaRPr lang="es-VE" dirty="0"/>
          </a:p>
        </p:txBody>
      </p:sp>
      <p:sp>
        <p:nvSpPr>
          <p:cNvPr id="44" name="CuadroTexto 43"/>
          <p:cNvSpPr txBox="1"/>
          <p:nvPr/>
        </p:nvSpPr>
        <p:spPr>
          <a:xfrm>
            <a:off x="7356727" y="4654412"/>
            <a:ext cx="306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PEDRO PEREZ</a:t>
            </a:r>
          </a:p>
          <a:p>
            <a:r>
              <a:rPr lang="es-VE" dirty="0" smtClean="0"/>
              <a:t>LA CHEVETTE C.A</a:t>
            </a:r>
          </a:p>
          <a:p>
            <a:r>
              <a:rPr lang="es-VE" dirty="0" smtClean="0"/>
              <a:t>LUIS FRANCO</a:t>
            </a:r>
            <a:endParaRPr lang="es-VE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7263404" y="3974936"/>
            <a:ext cx="1483031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48" name="Grupo 47"/>
          <p:cNvGrpSpPr/>
          <p:nvPr/>
        </p:nvGrpSpPr>
        <p:grpSpPr>
          <a:xfrm>
            <a:off x="8805977" y="4040383"/>
            <a:ext cx="1177578" cy="404020"/>
            <a:chOff x="5306096" y="6572261"/>
            <a:chExt cx="1519707" cy="500530"/>
          </a:xfrm>
        </p:grpSpPr>
        <p:sp>
          <p:nvSpPr>
            <p:cNvPr id="49" name="Redondear rectángulo de esquina diagonal 48"/>
            <p:cNvSpPr/>
            <p:nvPr/>
          </p:nvSpPr>
          <p:spPr>
            <a:xfrm>
              <a:off x="5306096" y="6572261"/>
              <a:ext cx="1519707" cy="369283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5396248" y="6615235"/>
              <a:ext cx="1390918" cy="45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BUSCAR</a:t>
              </a:r>
              <a:endParaRPr lang="es-VE" dirty="0"/>
            </a:p>
          </p:txBody>
        </p:sp>
      </p:grpSp>
      <p:cxnSp>
        <p:nvCxnSpPr>
          <p:cNvPr id="51" name="Conector recto de flecha 50"/>
          <p:cNvCxnSpPr/>
          <p:nvPr/>
        </p:nvCxnSpPr>
        <p:spPr>
          <a:xfrm>
            <a:off x="10011088" y="4265918"/>
            <a:ext cx="1275475" cy="62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11489775" y="4338462"/>
            <a:ext cx="2239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ESTO ES UNA CONSULTA BUSCAR CLIENTE POR NOMBRE</a:t>
            </a:r>
            <a:endParaRPr lang="es-VE" dirty="0"/>
          </a:p>
        </p:txBody>
      </p:sp>
      <p:grpSp>
        <p:nvGrpSpPr>
          <p:cNvPr id="54" name="Grupo 53"/>
          <p:cNvGrpSpPr/>
          <p:nvPr/>
        </p:nvGrpSpPr>
        <p:grpSpPr>
          <a:xfrm>
            <a:off x="7416130" y="6331778"/>
            <a:ext cx="1400628" cy="383378"/>
            <a:chOff x="5306096" y="6415739"/>
            <a:chExt cx="1519707" cy="800724"/>
          </a:xfrm>
        </p:grpSpPr>
        <p:sp>
          <p:nvSpPr>
            <p:cNvPr id="55" name="Redondear rectángulo de esquina diagonal 54"/>
            <p:cNvSpPr/>
            <p:nvPr/>
          </p:nvSpPr>
          <p:spPr>
            <a:xfrm>
              <a:off x="5306096" y="6572261"/>
              <a:ext cx="1519707" cy="369283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5396989" y="6415739"/>
              <a:ext cx="1390917" cy="80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MODIFICAR</a:t>
              </a:r>
              <a:endParaRPr lang="es-VE" dirty="0"/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8899301" y="6325001"/>
            <a:ext cx="1400628" cy="383378"/>
            <a:chOff x="5306096" y="6415739"/>
            <a:chExt cx="1519707" cy="800724"/>
          </a:xfrm>
        </p:grpSpPr>
        <p:sp>
          <p:nvSpPr>
            <p:cNvPr id="61" name="Redondear rectángulo de esquina diagonal 60"/>
            <p:cNvSpPr/>
            <p:nvPr/>
          </p:nvSpPr>
          <p:spPr>
            <a:xfrm>
              <a:off x="5306096" y="6572261"/>
              <a:ext cx="1519707" cy="369283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5396989" y="6415739"/>
              <a:ext cx="1390917" cy="80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ELIMINAR</a:t>
              </a:r>
              <a:endParaRPr lang="es-VE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2122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396</Words>
  <Application>Microsoft Office PowerPoint</Application>
  <PresentationFormat>Personalizado</PresentationFormat>
  <Paragraphs>114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Genghis</dc:creator>
  <cp:lastModifiedBy>Luis</cp:lastModifiedBy>
  <cp:revision>25</cp:revision>
  <dcterms:created xsi:type="dcterms:W3CDTF">2015-06-25T18:14:11Z</dcterms:created>
  <dcterms:modified xsi:type="dcterms:W3CDTF">2015-06-25T23:28:48Z</dcterms:modified>
</cp:coreProperties>
</file>