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-132" y="-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903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170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778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851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166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08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16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699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565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25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36BB-19BC-4D67-B26B-E5E7ECF74F5A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8EAA-74AE-49EB-8633-207DD7175A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86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568" cy="6857999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550" y="849060"/>
            <a:ext cx="1068433" cy="1053448"/>
          </a:xfrm>
          <a:prstGeom prst="rect">
            <a:avLst/>
          </a:prstGeom>
          <a:noFill/>
        </p:spPr>
      </p:pic>
      <p:sp>
        <p:nvSpPr>
          <p:cNvPr id="6" name="CuadroTexto 5"/>
          <p:cNvSpPr txBox="1"/>
          <p:nvPr/>
        </p:nvSpPr>
        <p:spPr>
          <a:xfrm>
            <a:off x="2878026" y="1305341"/>
            <a:ext cx="6446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UNIVERSITARIO DE TECNOLOGÍA</a:t>
            </a:r>
          </a:p>
          <a:p>
            <a:pPr algn="ctr"/>
            <a:r>
              <a:rPr lang="es-E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“JUAN PABLO PEREZ ALFONZO”</a:t>
            </a:r>
          </a:p>
          <a:p>
            <a:pPr algn="ctr"/>
            <a:r>
              <a:rPr lang="es-E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I.U.T.E.P.A.L – VALENCIA</a:t>
            </a:r>
          </a:p>
          <a:p>
            <a:pPr algn="ctr"/>
            <a:endParaRPr lang="es-E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aplicación web para manejo académico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(Casa de estudio: U.E Socorro González </a:t>
            </a:r>
            <a:r>
              <a:rPr lang="es-E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Guinán</a:t>
            </a:r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s-E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Autores: </a:t>
            </a:r>
            <a:r>
              <a:rPr lang="es-E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Salvador Notaro/ Jhonn Castillo.</a:t>
            </a:r>
            <a:endParaRPr lang="es-E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Tutor: Lic. Beslith Hidalgo.</a:t>
            </a:r>
          </a:p>
          <a:p>
            <a:pPr algn="ctr"/>
            <a:endParaRPr lang="es-E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Valencia, </a:t>
            </a:r>
            <a:r>
              <a:rPr lang="es-E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Diciembre</a:t>
            </a:r>
            <a:r>
              <a:rPr lang="es-E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2023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2" y="849060"/>
            <a:ext cx="1447747" cy="1054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21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075" y="0"/>
            <a:ext cx="12240568" cy="6858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6DFE2F0-001F-4C4D-B534-8A63AB5B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768" y="464423"/>
            <a:ext cx="6457950" cy="969771"/>
          </a:xfrm>
        </p:spPr>
        <p:txBody>
          <a:bodyPr/>
          <a:lstStyle/>
          <a:p>
            <a:pPr algn="ctr"/>
            <a:r>
              <a:rPr lang="es-E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los Resultados</a:t>
            </a:r>
            <a:endParaRPr lang="es-VE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20" y="1898617"/>
            <a:ext cx="7153271" cy="29481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58" y="1865269"/>
            <a:ext cx="2902958" cy="29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2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324" y="0"/>
            <a:ext cx="12240568" cy="6858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BF86B46-19BB-4BCF-BCF8-217B4BE9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00" y="363973"/>
            <a:ext cx="7053542" cy="1050398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Factibilidad</a:t>
            </a:r>
            <a:endParaRPr lang="es-VE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2F87CC5-B970-4912-AB6F-04A92DF064C2}"/>
              </a:ext>
            </a:extLst>
          </p:cNvPr>
          <p:cNvSpPr txBox="1"/>
          <p:nvPr/>
        </p:nvSpPr>
        <p:spPr>
          <a:xfrm>
            <a:off x="886869" y="2104398"/>
            <a:ext cx="2463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Factibilidad Operativa: </a:t>
            </a:r>
            <a:r>
              <a:rPr lang="es-VE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Permite predecir, si se </a:t>
            </a:r>
            <a:r>
              <a:rPr lang="es-VE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pondrá </a:t>
            </a:r>
            <a:r>
              <a:rPr lang="es-VE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marcha el sistema propuesto, aprovechando los beneficios que ofrece.</a:t>
            </a:r>
            <a:endParaRPr lang="es-VE" sz="16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84E0577-0D10-494B-ACC0-E2BEBDF0D845}"/>
              </a:ext>
            </a:extLst>
          </p:cNvPr>
          <p:cNvSpPr txBox="1"/>
          <p:nvPr/>
        </p:nvSpPr>
        <p:spPr>
          <a:xfrm>
            <a:off x="4388284" y="2105561"/>
            <a:ext cx="230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Factibilidad Técnica: P</a:t>
            </a:r>
            <a:r>
              <a:rPr lang="es-VE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ermite indagar si los recursos existentes pueden ser utilizarse o complementarse.</a:t>
            </a:r>
            <a:endParaRPr lang="es-VE" sz="1600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1AAB6B0-0BE7-43AF-81D3-7B1415AC5DAE}"/>
              </a:ext>
            </a:extLst>
          </p:cNvPr>
          <p:cNvSpPr txBox="1"/>
          <p:nvPr/>
        </p:nvSpPr>
        <p:spPr>
          <a:xfrm>
            <a:off x="7913908" y="2104398"/>
            <a:ext cx="2210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Factibilidad Económica</a:t>
            </a:r>
            <a:r>
              <a:rPr lang="es-VE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s-VE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necesidad de elementos técnicos y operacionales para el desarrollo del Proyecto.</a:t>
            </a:r>
            <a:endParaRPr lang="es-VE" sz="1600" b="1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9" y="3920280"/>
            <a:ext cx="2272093" cy="17796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81" y="4021848"/>
            <a:ext cx="2068955" cy="167811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13" y="3920280"/>
            <a:ext cx="2530113" cy="17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1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324" y="0"/>
            <a:ext cx="12240568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63960" y="2525657"/>
            <a:ext cx="6588000" cy="90334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 del Sistema</a:t>
            </a:r>
            <a:endParaRPr lang="x-none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324" y="0"/>
            <a:ext cx="12240568" cy="6858000"/>
          </a:xfrm>
          <a:prstGeom prst="rect">
            <a:avLst/>
          </a:prstGeom>
        </p:spPr>
      </p:pic>
      <p:sp>
        <p:nvSpPr>
          <p:cNvPr id="5" name="Google Shape;462;p37"/>
          <p:cNvSpPr txBox="1">
            <a:spLocks noGrp="1"/>
          </p:cNvSpPr>
          <p:nvPr>
            <p:ph type="title"/>
          </p:nvPr>
        </p:nvSpPr>
        <p:spPr>
          <a:xfrm>
            <a:off x="2312162" y="14113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Actual</a:t>
            </a:r>
            <a:endParaRPr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8853" y="1201534"/>
            <a:ext cx="8336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Anotaciones textuales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Deposito de archivos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Documentos deteriorados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VE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Abundancia de documento</a:t>
            </a:r>
            <a:endParaRPr lang="x-none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x-none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x-non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94" y="1201534"/>
            <a:ext cx="1767306" cy="20434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99" y="1201534"/>
            <a:ext cx="1934609" cy="20434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330" y="3693619"/>
            <a:ext cx="2877292" cy="19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9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698" y="130629"/>
            <a:ext cx="12240568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1634125"/>
            <a:ext cx="7113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Aplicación web</a:t>
            </a: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virtual</a:t>
            </a: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Perfiles para estudiantes y profesores</a:t>
            </a: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Entrega de notas de manera mas rápida y sencilla</a:t>
            </a: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x-non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x-non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x-none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462;p37"/>
          <p:cNvSpPr txBox="1">
            <a:spLocks noGrp="1"/>
          </p:cNvSpPr>
          <p:nvPr>
            <p:ph type="title"/>
          </p:nvPr>
        </p:nvSpPr>
        <p:spPr>
          <a:xfrm>
            <a:off x="2776711" y="46975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Propuesto</a:t>
            </a:r>
            <a:endParaRPr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564" y="1650650"/>
            <a:ext cx="1386462" cy="13864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48" y="3937375"/>
            <a:ext cx="1673116" cy="16731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711" y="3937375"/>
            <a:ext cx="1673116" cy="16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0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698" y="130629"/>
            <a:ext cx="12240568" cy="6858000"/>
          </a:xfrm>
          <a:prstGeom prst="rect">
            <a:avLst/>
          </a:prstGeom>
        </p:spPr>
      </p:pic>
      <p:sp>
        <p:nvSpPr>
          <p:cNvPr id="5" name="Google Shape;462;p37"/>
          <p:cNvSpPr txBox="1">
            <a:spLocks noGrp="1"/>
          </p:cNvSpPr>
          <p:nvPr>
            <p:ph type="title"/>
          </p:nvPr>
        </p:nvSpPr>
        <p:spPr>
          <a:xfrm>
            <a:off x="2417162" y="30244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Recomendaciones</a:t>
            </a:r>
            <a:endParaRPr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09279" y="1812255"/>
            <a:ext cx="60337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Tener una buena conexión a internet </a:t>
            </a: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compartir tu información privada</a:t>
            </a: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aceptar links extraños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Hacer mantenimiento cada 5 meses</a:t>
            </a:r>
          </a:p>
          <a:p>
            <a:pPr algn="just"/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x-non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x-non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x-none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4D58B10-32E7-46C9-A0F8-CEEAA4E7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2" y="1812255"/>
            <a:ext cx="4095920" cy="26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3" y="0"/>
            <a:ext cx="12240568" cy="685800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614515" y="448253"/>
            <a:ext cx="1365663" cy="347394"/>
          </a:xfrm>
        </p:spPr>
        <p:txBody>
          <a:bodyPr>
            <a:normAutofit fontScale="90000"/>
          </a:bodyPr>
          <a:lstStyle/>
          <a:p>
            <a:r>
              <a:rPr lang="es-VE" sz="2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Mensaje</a:t>
            </a:r>
            <a:endParaRPr lang="es-V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49" y="1243900"/>
            <a:ext cx="429039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698" y="130629"/>
            <a:ext cx="12240568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094925" y="3125679"/>
            <a:ext cx="6588000" cy="867900"/>
          </a:xfrm>
          <a:noFill/>
        </p:spPr>
        <p:txBody>
          <a:bodyPr/>
          <a:lstStyle/>
          <a:p>
            <a:r>
              <a:rPr lang="es-E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lang="x-none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549599" y="14368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Plantamiento del problema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40541" y="1963019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Evolución</a:t>
            </a:r>
            <a:endParaRPr lang="es-VE" sz="24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187532" y="3396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V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08462" y="2457624"/>
            <a:ext cx="26956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Hace unos 2.5 millones de años dio nacimiento la humanidad, desde ese momento ha tenido una evolución a través de los años empezando a enriquecerse de conocimientos para buscar formas de sobrevivir, al pasar los años, empezaron a dar influencia a los jóvenes para así ser conservado y dar comienzo a un proceso.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099603" y="1930442"/>
            <a:ext cx="153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Actualidad</a:t>
            </a:r>
          </a:p>
          <a:p>
            <a:endParaRPr lang="es-VE" sz="24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647490" y="2420430"/>
            <a:ext cx="2788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Llegando a la actualidad donde la escuela constituye el núcleo central y primordial de la educación, comunidad y familia, su papel como institución está enmarcada en dos direcciones, una es formar y la otra es preparar, para lograr la formación integral del hombre para </a:t>
            </a:r>
            <a:r>
              <a:rPr lang="es-VE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VE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sociedad en la cual se va a desenvolver. </a:t>
            </a:r>
            <a:endParaRPr lang="es-VE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495035" y="1930441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Problema</a:t>
            </a:r>
          </a:p>
          <a:p>
            <a:endParaRPr lang="es-VE" sz="24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9013429" y="2420971"/>
            <a:ext cx="256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no tener un sitio web donde podrían exponer información tan básica pero tan importante como niveles educativos, medios de contacto, planes de estudio, historia, misión, e instalaciones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2" y="4882308"/>
            <a:ext cx="2870789" cy="177974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36" y="4882308"/>
            <a:ext cx="3140146" cy="17547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57" y="4882308"/>
            <a:ext cx="3240980" cy="17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20" grpId="0"/>
      <p:bldP spid="21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568" cy="6858000"/>
          </a:xfrm>
          <a:prstGeom prst="rect">
            <a:avLst/>
          </a:prstGeom>
        </p:spPr>
      </p:pic>
      <p:sp>
        <p:nvSpPr>
          <p:cNvPr id="6" name="Google Shape;462;p37"/>
          <p:cNvSpPr txBox="1">
            <a:spLocks noGrp="1"/>
          </p:cNvSpPr>
          <p:nvPr>
            <p:ph type="title"/>
          </p:nvPr>
        </p:nvSpPr>
        <p:spPr>
          <a:xfrm>
            <a:off x="3003705" y="54795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  <a:endParaRPr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9293" y="1764916"/>
            <a:ext cx="11062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aplicación web para la gestión académica en la U.E. Socorro Gonzales </a:t>
            </a:r>
            <a:r>
              <a:rPr lang="es-VE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Guinan</a:t>
            </a:r>
            <a:r>
              <a:rPr lang="es-VE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mediante la metodología RUP.</a:t>
            </a:r>
          </a:p>
          <a:p>
            <a:endParaRPr lang="es-V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56" y="2780579"/>
            <a:ext cx="5642098" cy="31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568" cy="68729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91571" y="1352596"/>
            <a:ext cx="500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Diagnosticar los proceso de la gestión académica </a:t>
            </a:r>
            <a:endParaRPr lang="es-V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642834" y="1376979"/>
            <a:ext cx="36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</a:rPr>
              <a:t>Análisis  de </a:t>
            </a:r>
            <a:r>
              <a:rPr lang="es-VE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VE" b="1" dirty="0" smtClean="0">
                <a:solidFill>
                  <a:schemeClr val="bg1"/>
                </a:solidFill>
              </a:rPr>
              <a:t> información obtenida </a:t>
            </a:r>
            <a:endParaRPr lang="es-VE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14393" y="3856715"/>
            <a:ext cx="49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</a:rPr>
              <a:t>Elaborar una base de datos para la aplicación web</a:t>
            </a:r>
            <a:endParaRPr lang="es-VE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2447" y="3856715"/>
            <a:ext cx="554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Elaborar la aplicación web mediante un lenguaje de programación </a:t>
            </a:r>
            <a:endParaRPr lang="es-V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86" y="1892917"/>
            <a:ext cx="3005540" cy="1690616"/>
          </a:xfrm>
          <a:prstGeom prst="rect">
            <a:avLst/>
          </a:prstGeom>
        </p:spPr>
      </p:pic>
      <p:sp>
        <p:nvSpPr>
          <p:cNvPr id="11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898384" y="191156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  <a:endParaRPr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59" y="1892917"/>
            <a:ext cx="2405450" cy="169061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04" y="4576125"/>
            <a:ext cx="2715904" cy="197519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28" y="4370439"/>
            <a:ext cx="2199658" cy="21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568" cy="6858000"/>
          </a:xfrm>
          <a:prstGeom prst="rect">
            <a:avLst/>
          </a:prstGeom>
        </p:spPr>
      </p:pic>
      <p:sp>
        <p:nvSpPr>
          <p:cNvPr id="5" name="Título 8">
            <a:extLst>
              <a:ext uri="{FF2B5EF4-FFF2-40B4-BE49-F238E27FC236}">
                <a16:creationId xmlns:a16="http://schemas.microsoft.com/office/drawing/2014/main" xmlns="" id="{D0C6063C-8311-4B94-B60A-D249065E28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76343" y="315905"/>
            <a:ext cx="3635143" cy="669000"/>
          </a:xfrm>
          <a:prstGeom prst="rect">
            <a:avLst/>
          </a:prstGeo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</a:t>
            </a:r>
            <a:endParaRPr lang="es-V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21911" y="2525421"/>
            <a:ext cx="2852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Posicionarse con una mayor ventaja sobre otros planteles de la zona que no posean una aplicación web</a:t>
            </a:r>
            <a:endParaRPr lang="es-V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6203" y="2525421"/>
            <a:ext cx="343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Tener una mayor observación sobre el rendimiento de los estudiante </a:t>
            </a:r>
            <a:endParaRPr lang="es-V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382032" y="2545148"/>
            <a:ext cx="341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Mejoramiento  a la hora de la entrega de notas de los alumnos</a:t>
            </a:r>
            <a:endParaRPr lang="es-V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8" y="3951523"/>
            <a:ext cx="2299648" cy="22996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46" y="3951523"/>
            <a:ext cx="2299648" cy="22996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883" y="3951523"/>
            <a:ext cx="3196238" cy="22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5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568" cy="6858000"/>
          </a:xfrm>
          <a:prstGeom prst="rect">
            <a:avLst/>
          </a:prstGeom>
        </p:spPr>
      </p:pic>
      <p:sp>
        <p:nvSpPr>
          <p:cNvPr id="5" name="Google Shape;462;p37"/>
          <p:cNvSpPr txBox="1">
            <a:spLocks noGrp="1"/>
          </p:cNvSpPr>
          <p:nvPr>
            <p:ph type="title"/>
          </p:nvPr>
        </p:nvSpPr>
        <p:spPr>
          <a:xfrm>
            <a:off x="2169658" y="212386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 Metodológica</a:t>
            </a:r>
            <a:endParaRPr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1378" y="2067682"/>
            <a:ext cx="5397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Investigación </a:t>
            </a:r>
            <a:r>
              <a:rPr lang="es-ES" sz="28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Observación</a:t>
            </a:r>
            <a:endParaRPr lang="es-E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Factible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x-none" sz="2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Campo</a:t>
            </a:r>
          </a:p>
          <a:p>
            <a:pPr algn="just"/>
            <a:r>
              <a:rPr lang="x-none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70" y="2220686"/>
            <a:ext cx="4405533" cy="29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568" cy="6858000"/>
          </a:xfrm>
          <a:prstGeom prst="rect">
            <a:avLst/>
          </a:prstGeom>
        </p:spPr>
      </p:pic>
      <p:sp>
        <p:nvSpPr>
          <p:cNvPr id="6" name="Google Shape;462;p37"/>
          <p:cNvSpPr txBox="1">
            <a:spLocks noGrp="1"/>
          </p:cNvSpPr>
          <p:nvPr>
            <p:ph type="title"/>
          </p:nvPr>
        </p:nvSpPr>
        <p:spPr>
          <a:xfrm>
            <a:off x="2585295" y="20051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 de Software</a:t>
            </a:r>
            <a:endParaRPr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78030"/>
              </p:ext>
            </p:extLst>
          </p:nvPr>
        </p:nvGraphicFramePr>
        <p:xfrm>
          <a:off x="1686298" y="2148859"/>
          <a:ext cx="8126370" cy="19481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0051"/>
                <a:gridCol w="1350497"/>
                <a:gridCol w="1625274"/>
                <a:gridCol w="1625274"/>
                <a:gridCol w="1625274"/>
              </a:tblGrid>
              <a:tr h="681844">
                <a:tc>
                  <a:txBody>
                    <a:bodyPr/>
                    <a:lstStyle/>
                    <a:p>
                      <a:r>
                        <a:rPr lang="es-VE" dirty="0" smtClean="0"/>
                        <a:t>Lenguaje</a:t>
                      </a:r>
                      <a:r>
                        <a:rPr lang="es-VE" baseline="0" dirty="0" smtClean="0"/>
                        <a:t> de </a:t>
                      </a:r>
                      <a:r>
                        <a:rPr lang="es-VE" baseline="0" dirty="0" err="1" smtClean="0"/>
                        <a:t>programacion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Fraemwork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Herramienta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Manejador de</a:t>
                      </a:r>
                      <a:r>
                        <a:rPr lang="es-VE" baseline="0" dirty="0" smtClean="0"/>
                        <a:t> base de datos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Plataforma</a:t>
                      </a:r>
                      <a:endParaRPr lang="es-VE" dirty="0"/>
                    </a:p>
                  </a:txBody>
                  <a:tcPr/>
                </a:tc>
              </a:tr>
              <a:tr h="1266283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Python</a:t>
                      </a:r>
                      <a:endParaRPr lang="es-VE" dirty="0" smtClean="0"/>
                    </a:p>
                    <a:p>
                      <a:r>
                        <a:rPr lang="es-VE" dirty="0" smtClean="0"/>
                        <a:t>JS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Django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Visual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code</a:t>
                      </a:r>
                      <a:endParaRPr lang="es-VE" baseline="0" dirty="0" smtClean="0"/>
                    </a:p>
                    <a:p>
                      <a:r>
                        <a:rPr lang="es-VE" baseline="0" dirty="0" smtClean="0"/>
                        <a:t>HTML</a:t>
                      </a:r>
                    </a:p>
                    <a:p>
                      <a:r>
                        <a:rPr lang="es-VE" baseline="0" dirty="0" smtClean="0"/>
                        <a:t>CSS</a:t>
                      </a:r>
                    </a:p>
                    <a:p>
                      <a:r>
                        <a:rPr lang="es-VE" baseline="0" dirty="0" smtClean="0"/>
                        <a:t>BOOSTRAP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SQL LITE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Windows 10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543792" y="1508166"/>
            <a:ext cx="347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utilizado </a:t>
            </a:r>
            <a:endParaRPr lang="es-VE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3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568" cy="6858000"/>
          </a:xfrm>
          <a:prstGeom prst="rect">
            <a:avLst/>
          </a:prstGeom>
        </p:spPr>
      </p:pic>
      <p:sp>
        <p:nvSpPr>
          <p:cNvPr id="5" name="Google Shape;462;p37">
            <a:extLst>
              <a:ext uri="{FF2B5EF4-FFF2-40B4-BE49-F238E27FC236}">
                <a16:creationId xmlns:a16="http://schemas.microsoft.com/office/drawing/2014/main" xmlns="" id="{81E76826-13E6-4C58-B566-A6AF57F2DC70}"/>
              </a:ext>
            </a:extLst>
          </p:cNvPr>
          <p:cNvSpPr txBox="1">
            <a:spLocks/>
          </p:cNvSpPr>
          <p:nvPr/>
        </p:nvSpPr>
        <p:spPr>
          <a:xfrm>
            <a:off x="2403084" y="197509"/>
            <a:ext cx="7686675" cy="949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s-VE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TECNICA </a:t>
            </a:r>
          </a:p>
          <a:p>
            <a:pPr algn="ctr">
              <a:spcBef>
                <a:spcPts val="0"/>
              </a:spcBef>
            </a:pPr>
            <a:r>
              <a:rPr lang="es-VE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RECOLECCION DE DATOS</a:t>
            </a:r>
          </a:p>
        </p:txBody>
      </p:sp>
      <p:sp>
        <p:nvSpPr>
          <p:cNvPr id="6" name="Google Shape;398;p34">
            <a:extLst>
              <a:ext uri="{FF2B5EF4-FFF2-40B4-BE49-F238E27FC236}">
                <a16:creationId xmlns:a16="http://schemas.microsoft.com/office/drawing/2014/main" xmlns="" id="{06695B35-9771-49D3-B873-E4B5C89A46F4}"/>
              </a:ext>
            </a:extLst>
          </p:cNvPr>
          <p:cNvSpPr txBox="1">
            <a:spLocks/>
          </p:cNvSpPr>
          <p:nvPr/>
        </p:nvSpPr>
        <p:spPr>
          <a:xfrm flipH="1">
            <a:off x="4389604" y="1824850"/>
            <a:ext cx="5450773" cy="57073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5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E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Revisión de Documentos</a:t>
            </a:r>
            <a:r>
              <a:rPr lang="es-E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94" y="2555543"/>
            <a:ext cx="6631380" cy="34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7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568" cy="6858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27BBA74-B235-4C5C-AE36-90B14AF5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25" y="875383"/>
            <a:ext cx="8019433" cy="1050398"/>
          </a:xfrm>
        </p:spPr>
        <p:txBody>
          <a:bodyPr>
            <a:normAutofit/>
          </a:bodyPr>
          <a:lstStyle/>
          <a:p>
            <a:pPr algn="just"/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Población 	      Y 		 Muestra</a:t>
            </a:r>
            <a:endParaRPr lang="es-VE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68D12D1-3489-4E5E-84C1-626A8E39E75F}"/>
              </a:ext>
            </a:extLst>
          </p:cNvPr>
          <p:cNvSpPr txBox="1"/>
          <p:nvPr/>
        </p:nvSpPr>
        <p:spPr>
          <a:xfrm>
            <a:off x="2379764" y="1925075"/>
            <a:ext cx="23565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representada por todo     el personal de trabajo que forman parte de la unidad </a:t>
            </a:r>
            <a:r>
              <a:rPr lang="es-VE" sz="1600" b="1" i="0" u="none" strike="noStrike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educativa Socorro</a:t>
            </a:r>
            <a:r>
              <a:rPr lang="es-VE" sz="1600" b="1" i="0" u="none" strike="noStrik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González Guiñan la cual consta de 10 profesores y 100 alumnos</a:t>
            </a:r>
            <a:endParaRPr lang="es-VE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9B45519-7095-4125-AC4C-97A42135A9D0}"/>
              </a:ext>
            </a:extLst>
          </p:cNvPr>
          <p:cNvSpPr txBox="1"/>
          <p:nvPr/>
        </p:nvSpPr>
        <p:spPr>
          <a:xfrm>
            <a:off x="7900099" y="1924369"/>
            <a:ext cx="2253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selección de muestra se tomaron como punto de referencia la totalidad de personas involucradas en la población seleccionada.</a:t>
            </a:r>
            <a:endParaRPr lang="es-V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52" y="4063006"/>
            <a:ext cx="2857500" cy="2266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96" y="3987178"/>
            <a:ext cx="4003095" cy="23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4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515</Words>
  <Application>Microsoft Office PowerPoint</Application>
  <PresentationFormat>Panorámica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Wingdings</vt:lpstr>
      <vt:lpstr>Wingdings 3</vt:lpstr>
      <vt:lpstr>Tema de Office</vt:lpstr>
      <vt:lpstr>Presentación de PowerPoint</vt:lpstr>
      <vt:lpstr>Plantamiento del problema</vt:lpstr>
      <vt:lpstr>Objetivo General</vt:lpstr>
      <vt:lpstr>Objetivos Específicos</vt:lpstr>
      <vt:lpstr>Justificación</vt:lpstr>
      <vt:lpstr>Justificación Metodológica</vt:lpstr>
      <vt:lpstr>Justificación de Software</vt:lpstr>
      <vt:lpstr>Presentación de PowerPoint</vt:lpstr>
      <vt:lpstr>Población        Y    Muestra</vt:lpstr>
      <vt:lpstr>Análisis de los Resultados</vt:lpstr>
      <vt:lpstr>Análisis de Factibilidad</vt:lpstr>
      <vt:lpstr>Presentación del Sistema</vt:lpstr>
      <vt:lpstr>Sistema Actual</vt:lpstr>
      <vt:lpstr>Sistema Propuesto</vt:lpstr>
      <vt:lpstr>Recomendaciones</vt:lpstr>
      <vt:lpstr>Mensaje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</dc:creator>
  <cp:lastModifiedBy>Salvador</cp:lastModifiedBy>
  <cp:revision>37</cp:revision>
  <dcterms:created xsi:type="dcterms:W3CDTF">2023-11-17T20:11:30Z</dcterms:created>
  <dcterms:modified xsi:type="dcterms:W3CDTF">2023-11-18T01:02:06Z</dcterms:modified>
</cp:coreProperties>
</file>