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745CD-F3ED-4AD3-BD7A-FAF4B420E102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42D46E-631E-4B66-84E2-A36914CE86DF}">
      <dgm:prSet phldrT="[Text]"/>
      <dgm:spPr/>
      <dgm:t>
        <a:bodyPr/>
        <a:lstStyle/>
        <a:p>
          <a:r>
            <a:rPr lang="de-DE" dirty="0" err="1" smtClean="0"/>
            <a:t>Classification</a:t>
          </a:r>
          <a:endParaRPr lang="de-DE" dirty="0"/>
        </a:p>
      </dgm:t>
    </dgm:pt>
    <dgm:pt modelId="{E25ED11E-B1EB-4AB8-8D8C-EB7BF3710C1D}" type="parTrans" cxnId="{B8097F75-3E3A-4052-AA34-E1080BB52CC4}">
      <dgm:prSet/>
      <dgm:spPr/>
      <dgm:t>
        <a:bodyPr/>
        <a:lstStyle/>
        <a:p>
          <a:endParaRPr lang="de-DE"/>
        </a:p>
      </dgm:t>
    </dgm:pt>
    <dgm:pt modelId="{3FD95593-C418-4B2D-8D0B-F6752A67ADE2}" type="sibTrans" cxnId="{B8097F75-3E3A-4052-AA34-E1080BB52CC4}">
      <dgm:prSet/>
      <dgm:spPr/>
      <dgm:t>
        <a:bodyPr/>
        <a:lstStyle/>
        <a:p>
          <a:endParaRPr lang="de-DE"/>
        </a:p>
      </dgm:t>
    </dgm:pt>
    <dgm:pt modelId="{7BD0CDE6-DA30-4C63-9689-AF24626E4030}">
      <dgm:prSet phldrT="[Text]"/>
      <dgm:spPr/>
      <dgm:t>
        <a:bodyPr/>
        <a:lstStyle/>
        <a:p>
          <a:r>
            <a:rPr lang="de-DE" dirty="0" err="1" smtClean="0"/>
            <a:t>Retrieval</a:t>
          </a:r>
          <a:endParaRPr lang="de-DE" dirty="0"/>
        </a:p>
      </dgm:t>
    </dgm:pt>
    <dgm:pt modelId="{E356050B-3BD2-4900-81D4-92E9DB8D493D}" type="parTrans" cxnId="{F8B12962-B3BB-43D8-A10B-0F5366FA228B}">
      <dgm:prSet/>
      <dgm:spPr/>
      <dgm:t>
        <a:bodyPr/>
        <a:lstStyle/>
        <a:p>
          <a:endParaRPr lang="de-DE"/>
        </a:p>
      </dgm:t>
    </dgm:pt>
    <dgm:pt modelId="{1CDCE58A-5FC9-4E54-B824-923564559153}" type="sibTrans" cxnId="{F8B12962-B3BB-43D8-A10B-0F5366FA228B}">
      <dgm:prSet/>
      <dgm:spPr/>
      <dgm:t>
        <a:bodyPr/>
        <a:lstStyle/>
        <a:p>
          <a:endParaRPr lang="de-DE"/>
        </a:p>
      </dgm:t>
    </dgm:pt>
    <dgm:pt modelId="{AFA63561-FC93-4ACD-8AFB-222C75AFB519}">
      <dgm:prSet phldrT="[Text]"/>
      <dgm:spPr/>
      <dgm:t>
        <a:bodyPr/>
        <a:lstStyle/>
        <a:p>
          <a:r>
            <a:rPr lang="de-DE" dirty="0" err="1" smtClean="0"/>
            <a:t>Extraction</a:t>
          </a:r>
          <a:endParaRPr lang="de-DE" dirty="0"/>
        </a:p>
      </dgm:t>
    </dgm:pt>
    <dgm:pt modelId="{C9B17E57-BA9E-47B4-80BA-EF48FAFDF2F5}" type="parTrans" cxnId="{9E3F6434-819A-44C1-A930-ECA3F13197FA}">
      <dgm:prSet/>
      <dgm:spPr/>
      <dgm:t>
        <a:bodyPr/>
        <a:lstStyle/>
        <a:p>
          <a:endParaRPr lang="de-DE"/>
        </a:p>
      </dgm:t>
    </dgm:pt>
    <dgm:pt modelId="{3FFC7B4F-E9EE-4DAE-966A-A96FD04F2294}" type="sibTrans" cxnId="{9E3F6434-819A-44C1-A930-ECA3F13197FA}">
      <dgm:prSet/>
      <dgm:spPr/>
      <dgm:t>
        <a:bodyPr/>
        <a:lstStyle/>
        <a:p>
          <a:endParaRPr lang="de-DE"/>
        </a:p>
      </dgm:t>
    </dgm:pt>
    <dgm:pt modelId="{4B8A5343-A5D6-4DB5-BF41-91E03CD9EB59}">
      <dgm:prSet phldrT="[Text]"/>
      <dgm:spPr/>
      <dgm:t>
        <a:bodyPr/>
        <a:lstStyle/>
        <a:p>
          <a:r>
            <a:rPr lang="de-DE" dirty="0" err="1" smtClean="0"/>
            <a:t>Pre</a:t>
          </a:r>
          <a:r>
            <a:rPr lang="de-DE" dirty="0" smtClean="0"/>
            <a:t>-Processing</a:t>
          </a:r>
          <a:endParaRPr lang="de-DE" dirty="0"/>
        </a:p>
      </dgm:t>
    </dgm:pt>
    <dgm:pt modelId="{40F09F65-CA46-4782-8C94-52E0726CB1AC}" type="parTrans" cxnId="{F503EDA9-8AB1-4AE4-861A-4D57758CBB8C}">
      <dgm:prSet/>
      <dgm:spPr/>
      <dgm:t>
        <a:bodyPr/>
        <a:lstStyle/>
        <a:p>
          <a:endParaRPr lang="de-DE"/>
        </a:p>
      </dgm:t>
    </dgm:pt>
    <dgm:pt modelId="{0AA8C4A6-F062-4D53-85E9-D25F54CD534C}" type="sibTrans" cxnId="{F503EDA9-8AB1-4AE4-861A-4D57758CBB8C}">
      <dgm:prSet/>
      <dgm:spPr/>
      <dgm:t>
        <a:bodyPr/>
        <a:lstStyle/>
        <a:p>
          <a:endParaRPr lang="de-DE"/>
        </a:p>
      </dgm:t>
    </dgm:pt>
    <dgm:pt modelId="{D3C8DA82-A978-4D59-B3FB-8513E4386A26}">
      <dgm:prSet/>
      <dgm:spPr/>
      <dgm:t>
        <a:bodyPr/>
        <a:lstStyle/>
        <a:p>
          <a:r>
            <a:rPr lang="de-DE" dirty="0" smtClean="0"/>
            <a:t>Text</a:t>
          </a:r>
          <a:endParaRPr lang="de-DE" dirty="0"/>
        </a:p>
      </dgm:t>
    </dgm:pt>
    <dgm:pt modelId="{635FC846-14FA-4C56-B57F-B3C8ACC1F5B0}" type="parTrans" cxnId="{FBB394E0-7083-4643-B2E9-8830D3DCC31D}">
      <dgm:prSet/>
      <dgm:spPr/>
      <dgm:t>
        <a:bodyPr/>
        <a:lstStyle/>
        <a:p>
          <a:endParaRPr lang="de-DE"/>
        </a:p>
      </dgm:t>
    </dgm:pt>
    <dgm:pt modelId="{101901AD-21B7-43F1-8F7C-9EAC4BAE6F53}" type="sibTrans" cxnId="{FBB394E0-7083-4643-B2E9-8830D3DCC31D}">
      <dgm:prSet/>
      <dgm:spPr/>
      <dgm:t>
        <a:bodyPr/>
        <a:lstStyle/>
        <a:p>
          <a:endParaRPr lang="de-DE"/>
        </a:p>
      </dgm:t>
    </dgm:pt>
    <dgm:pt modelId="{7E9D84B9-6FCC-4FF8-A136-3FA8AA4B7D02}">
      <dgm:prSet/>
      <dgm:spPr/>
      <dgm:t>
        <a:bodyPr/>
        <a:lstStyle/>
        <a:p>
          <a:r>
            <a:rPr lang="de-DE" dirty="0" err="1" smtClean="0"/>
            <a:t>Numeric</a:t>
          </a:r>
          <a:endParaRPr lang="de-DE" dirty="0"/>
        </a:p>
      </dgm:t>
    </dgm:pt>
    <dgm:pt modelId="{55FC22B5-2E0E-47BC-B46C-E4C27423D055}" type="parTrans" cxnId="{AA9CDF81-4E0C-45A9-9409-CC9B03FE9761}">
      <dgm:prSet/>
      <dgm:spPr/>
      <dgm:t>
        <a:bodyPr/>
        <a:lstStyle/>
        <a:p>
          <a:endParaRPr lang="de-DE"/>
        </a:p>
      </dgm:t>
    </dgm:pt>
    <dgm:pt modelId="{8A0A8D29-94C6-4613-A75D-9E7A8C230237}" type="sibTrans" cxnId="{AA9CDF81-4E0C-45A9-9409-CC9B03FE9761}">
      <dgm:prSet/>
      <dgm:spPr/>
      <dgm:t>
        <a:bodyPr/>
        <a:lstStyle/>
        <a:p>
          <a:endParaRPr lang="de-DE"/>
        </a:p>
      </dgm:t>
    </dgm:pt>
    <dgm:pt modelId="{57DB7204-C970-4100-859B-B14C003B986A}">
      <dgm:prSet/>
      <dgm:spPr/>
      <dgm:t>
        <a:bodyPr/>
        <a:lstStyle/>
        <a:p>
          <a:r>
            <a:rPr lang="de-DE" dirty="0" smtClean="0"/>
            <a:t>Nominal</a:t>
          </a:r>
          <a:endParaRPr lang="de-DE" dirty="0"/>
        </a:p>
      </dgm:t>
    </dgm:pt>
    <dgm:pt modelId="{18C9F8A2-290D-47B8-839C-144D91BC67C3}" type="parTrans" cxnId="{FD633190-3440-4AC9-B33A-20F2878A7DC2}">
      <dgm:prSet/>
      <dgm:spPr/>
      <dgm:t>
        <a:bodyPr/>
        <a:lstStyle/>
        <a:p>
          <a:endParaRPr lang="de-DE"/>
        </a:p>
      </dgm:t>
    </dgm:pt>
    <dgm:pt modelId="{6CFF64E7-10D9-47A4-BEA2-6A8E72EEA384}" type="sibTrans" cxnId="{FD633190-3440-4AC9-B33A-20F2878A7DC2}">
      <dgm:prSet/>
      <dgm:spPr/>
      <dgm:t>
        <a:bodyPr/>
        <a:lstStyle/>
        <a:p>
          <a:endParaRPr lang="de-DE"/>
        </a:p>
      </dgm:t>
    </dgm:pt>
    <dgm:pt modelId="{133D1CFA-B48B-4AC2-90EE-47CADF6E159E}">
      <dgm:prSet/>
      <dgm:spPr/>
      <dgm:t>
        <a:bodyPr/>
        <a:lstStyle/>
        <a:p>
          <a:r>
            <a:rPr lang="de-DE" dirty="0" smtClean="0"/>
            <a:t>HTML Text</a:t>
          </a:r>
          <a:endParaRPr lang="de-DE" dirty="0"/>
        </a:p>
      </dgm:t>
    </dgm:pt>
    <dgm:pt modelId="{C57936D5-61B0-4D69-B96D-179EDCCA0A70}" type="parTrans" cxnId="{82B35ABD-AB1E-4F5C-A713-E868037F21F6}">
      <dgm:prSet/>
      <dgm:spPr/>
      <dgm:t>
        <a:bodyPr/>
        <a:lstStyle/>
        <a:p>
          <a:endParaRPr lang="de-DE"/>
        </a:p>
      </dgm:t>
    </dgm:pt>
    <dgm:pt modelId="{DE973413-597E-4D1F-A91B-87A95B69A753}" type="sibTrans" cxnId="{82B35ABD-AB1E-4F5C-A713-E868037F21F6}">
      <dgm:prSet/>
      <dgm:spPr/>
      <dgm:t>
        <a:bodyPr/>
        <a:lstStyle/>
        <a:p>
          <a:endParaRPr lang="de-DE"/>
        </a:p>
      </dgm:t>
    </dgm:pt>
    <dgm:pt modelId="{E0902BD9-6952-476B-9DDE-DAD930C43813}">
      <dgm:prSet/>
      <dgm:spPr/>
      <dgm:t>
        <a:bodyPr/>
        <a:lstStyle/>
        <a:p>
          <a:r>
            <a:rPr lang="de-DE" dirty="0" smtClean="0"/>
            <a:t>Dates</a:t>
          </a:r>
          <a:endParaRPr lang="de-DE" dirty="0"/>
        </a:p>
      </dgm:t>
    </dgm:pt>
    <dgm:pt modelId="{85C1C7EB-FCD4-43A9-B701-099D631E314C}" type="parTrans" cxnId="{D911C812-705C-4106-B7F1-31938119FFB1}">
      <dgm:prSet/>
      <dgm:spPr/>
      <dgm:t>
        <a:bodyPr/>
        <a:lstStyle/>
        <a:p>
          <a:endParaRPr lang="de-DE"/>
        </a:p>
      </dgm:t>
    </dgm:pt>
    <dgm:pt modelId="{99E0C9C7-FDB7-4FE9-B0DA-EAD120116F39}" type="sibTrans" cxnId="{D911C812-705C-4106-B7F1-31938119FFB1}">
      <dgm:prSet/>
      <dgm:spPr/>
      <dgm:t>
        <a:bodyPr/>
        <a:lstStyle/>
        <a:p>
          <a:endParaRPr lang="de-DE"/>
        </a:p>
      </dgm:t>
    </dgm:pt>
    <dgm:pt modelId="{419A910C-AA0C-4454-B9A8-AC745C14B4B1}">
      <dgm:prSet/>
      <dgm:spPr/>
      <dgm:t>
        <a:bodyPr/>
        <a:lstStyle/>
        <a:p>
          <a:r>
            <a:rPr lang="de-DE" dirty="0" smtClean="0"/>
            <a:t>Tags</a:t>
          </a:r>
          <a:endParaRPr lang="de-DE" dirty="0"/>
        </a:p>
      </dgm:t>
    </dgm:pt>
    <dgm:pt modelId="{B7489BE1-28F7-4714-9E27-739611B9CC1A}" type="parTrans" cxnId="{6105EF76-B8DB-40F8-934D-9B2F7166FFEA}">
      <dgm:prSet/>
      <dgm:spPr/>
      <dgm:t>
        <a:bodyPr/>
        <a:lstStyle/>
        <a:p>
          <a:endParaRPr lang="de-DE"/>
        </a:p>
      </dgm:t>
    </dgm:pt>
    <dgm:pt modelId="{FB938445-CDC2-4681-B7CC-3C485593758F}" type="sibTrans" cxnId="{6105EF76-B8DB-40F8-934D-9B2F7166FFEA}">
      <dgm:prSet/>
      <dgm:spPr/>
      <dgm:t>
        <a:bodyPr/>
        <a:lstStyle/>
        <a:p>
          <a:endParaRPr lang="de-DE"/>
        </a:p>
      </dgm:t>
    </dgm:pt>
    <dgm:pt modelId="{BA774827-6A92-4A7A-B8E7-DA330C94D8F8}">
      <dgm:prSet/>
      <dgm:spPr/>
      <dgm:t>
        <a:bodyPr/>
        <a:lstStyle/>
        <a:p>
          <a:r>
            <a:rPr lang="de-DE" dirty="0" err="1" smtClean="0"/>
            <a:t>Entities</a:t>
          </a:r>
          <a:endParaRPr lang="de-DE" dirty="0"/>
        </a:p>
      </dgm:t>
    </dgm:pt>
    <dgm:pt modelId="{66999C81-2B1E-424F-AF62-7A0C12390B81}" type="parTrans" cxnId="{107A5C7B-9018-40FB-B54C-2BBD35C7B0DF}">
      <dgm:prSet/>
      <dgm:spPr/>
      <dgm:t>
        <a:bodyPr/>
        <a:lstStyle/>
        <a:p>
          <a:endParaRPr lang="de-DE"/>
        </a:p>
      </dgm:t>
    </dgm:pt>
    <dgm:pt modelId="{BC38791B-14D7-4FB5-B6C0-05CCDBBAFFA1}" type="sibTrans" cxnId="{107A5C7B-9018-40FB-B54C-2BBD35C7B0DF}">
      <dgm:prSet/>
      <dgm:spPr/>
      <dgm:t>
        <a:bodyPr/>
        <a:lstStyle/>
        <a:p>
          <a:endParaRPr lang="de-DE"/>
        </a:p>
      </dgm:t>
    </dgm:pt>
    <dgm:pt modelId="{81ABD240-2C1F-4BCF-BB3C-D10E572A82EE}">
      <dgm:prSet/>
      <dgm:spPr/>
      <dgm:t>
        <a:bodyPr/>
        <a:lstStyle/>
        <a:p>
          <a:r>
            <a:rPr lang="de-DE" dirty="0" err="1" smtClean="0"/>
            <a:t>Tokenization</a:t>
          </a:r>
          <a:endParaRPr lang="de-DE" dirty="0"/>
        </a:p>
      </dgm:t>
    </dgm:pt>
    <dgm:pt modelId="{05C1B396-D6FA-4C67-AED1-27AC7D3719AC}" type="parTrans" cxnId="{CDAA61BA-3A38-4211-AD31-1AAAA5C9DA8B}">
      <dgm:prSet/>
      <dgm:spPr/>
      <dgm:t>
        <a:bodyPr/>
        <a:lstStyle/>
        <a:p>
          <a:endParaRPr lang="de-DE"/>
        </a:p>
      </dgm:t>
    </dgm:pt>
    <dgm:pt modelId="{D596F15D-9219-4B8A-A0C2-6428A9176737}" type="sibTrans" cxnId="{CDAA61BA-3A38-4211-AD31-1AAAA5C9DA8B}">
      <dgm:prSet/>
      <dgm:spPr/>
      <dgm:t>
        <a:bodyPr/>
        <a:lstStyle/>
        <a:p>
          <a:endParaRPr lang="de-DE"/>
        </a:p>
      </dgm:t>
    </dgm:pt>
    <dgm:pt modelId="{79AF8B51-D6F5-4E0A-B787-E950473703AF}">
      <dgm:prSet/>
      <dgm:spPr/>
      <dgm:t>
        <a:bodyPr/>
        <a:lstStyle/>
        <a:p>
          <a:r>
            <a:rPr lang="de-DE" dirty="0" smtClean="0"/>
            <a:t>N-Grams</a:t>
          </a:r>
          <a:endParaRPr lang="de-DE" dirty="0"/>
        </a:p>
      </dgm:t>
    </dgm:pt>
    <dgm:pt modelId="{4CC541B4-4797-4319-AB86-24A2CF54927B}" type="parTrans" cxnId="{4F3AAA34-3A88-4FF2-BEFF-A40836F54F13}">
      <dgm:prSet/>
      <dgm:spPr/>
      <dgm:t>
        <a:bodyPr/>
        <a:lstStyle/>
        <a:p>
          <a:endParaRPr lang="de-DE"/>
        </a:p>
      </dgm:t>
    </dgm:pt>
    <dgm:pt modelId="{DDC9A970-61B8-42D3-8FDD-42C00133665D}" type="sibTrans" cxnId="{4F3AAA34-3A88-4FF2-BEFF-A40836F54F13}">
      <dgm:prSet/>
      <dgm:spPr/>
      <dgm:t>
        <a:bodyPr/>
        <a:lstStyle/>
        <a:p>
          <a:endParaRPr lang="de-DE"/>
        </a:p>
      </dgm:t>
    </dgm:pt>
    <dgm:pt modelId="{4130E331-1DD7-493C-AB2E-098ECCB43E98}">
      <dgm:prSet/>
      <dgm:spPr/>
      <dgm:t>
        <a:bodyPr/>
        <a:lstStyle/>
        <a:p>
          <a:r>
            <a:rPr lang="de-DE" dirty="0" smtClean="0"/>
            <a:t>Web Page Segmentation</a:t>
          </a:r>
          <a:endParaRPr lang="de-DE" dirty="0"/>
        </a:p>
      </dgm:t>
    </dgm:pt>
    <dgm:pt modelId="{6ACB0EA8-0D21-41E6-99C1-315C389A0C66}" type="parTrans" cxnId="{FE8F2FB7-566E-4F68-9512-D8D691890DAC}">
      <dgm:prSet/>
      <dgm:spPr/>
      <dgm:t>
        <a:bodyPr/>
        <a:lstStyle/>
        <a:p>
          <a:endParaRPr lang="de-DE"/>
        </a:p>
      </dgm:t>
    </dgm:pt>
    <dgm:pt modelId="{98E862B6-A71C-4277-A582-73E3987E731E}" type="sibTrans" cxnId="{FE8F2FB7-566E-4F68-9512-D8D691890DAC}">
      <dgm:prSet/>
      <dgm:spPr/>
      <dgm:t>
        <a:bodyPr/>
        <a:lstStyle/>
        <a:p>
          <a:endParaRPr lang="de-DE"/>
        </a:p>
      </dgm:t>
    </dgm:pt>
    <dgm:pt modelId="{7DB1C720-68C0-41D8-B353-03D5A102CB48}">
      <dgm:prSet/>
      <dgm:spPr/>
      <dgm:t>
        <a:bodyPr/>
        <a:lstStyle/>
        <a:p>
          <a:r>
            <a:rPr lang="de-DE" dirty="0" smtClean="0"/>
            <a:t>Text </a:t>
          </a:r>
          <a:r>
            <a:rPr lang="de-DE" dirty="0" err="1" smtClean="0"/>
            <a:t>Similarities</a:t>
          </a:r>
          <a:endParaRPr lang="de-DE" dirty="0"/>
        </a:p>
      </dgm:t>
    </dgm:pt>
    <dgm:pt modelId="{2840B97C-B7D6-4C5A-91D6-53E75399905C}" type="parTrans" cxnId="{2DB43F9C-199A-4160-9419-7AFAFF6B0111}">
      <dgm:prSet/>
      <dgm:spPr/>
      <dgm:t>
        <a:bodyPr/>
        <a:lstStyle/>
        <a:p>
          <a:endParaRPr lang="de-DE"/>
        </a:p>
      </dgm:t>
    </dgm:pt>
    <dgm:pt modelId="{95475F63-8566-439E-9FC5-65DE27279554}" type="sibTrans" cxnId="{2DB43F9C-199A-4160-9419-7AFAFF6B0111}">
      <dgm:prSet/>
      <dgm:spPr/>
      <dgm:t>
        <a:bodyPr/>
        <a:lstStyle/>
        <a:p>
          <a:endParaRPr lang="de-DE"/>
        </a:p>
      </dgm:t>
    </dgm:pt>
    <dgm:pt modelId="{73A1BDF1-B6B5-402A-B686-F17B6B98E84A}">
      <dgm:prSet/>
      <dgm:spPr/>
      <dgm:t>
        <a:bodyPr/>
        <a:lstStyle/>
        <a:p>
          <a:r>
            <a:rPr lang="de-DE" dirty="0" smtClean="0"/>
            <a:t>Search </a:t>
          </a:r>
          <a:r>
            <a:rPr lang="de-DE" dirty="0" err="1" smtClean="0"/>
            <a:t>Engines</a:t>
          </a:r>
          <a:endParaRPr lang="de-DE" dirty="0"/>
        </a:p>
      </dgm:t>
    </dgm:pt>
    <dgm:pt modelId="{7631C71A-CCCB-46C6-B766-21C4D0922C91}" type="parTrans" cxnId="{F3090D0D-E8E2-4609-8CB1-A9071D1EF3F2}">
      <dgm:prSet/>
      <dgm:spPr/>
      <dgm:t>
        <a:bodyPr/>
        <a:lstStyle/>
        <a:p>
          <a:endParaRPr lang="de-DE"/>
        </a:p>
      </dgm:t>
    </dgm:pt>
    <dgm:pt modelId="{E48853AA-5D6A-410D-B757-E84105C68BA6}" type="sibTrans" cxnId="{F3090D0D-E8E2-4609-8CB1-A9071D1EF3F2}">
      <dgm:prSet/>
      <dgm:spPr/>
      <dgm:t>
        <a:bodyPr/>
        <a:lstStyle/>
        <a:p>
          <a:endParaRPr lang="de-DE"/>
        </a:p>
      </dgm:t>
    </dgm:pt>
    <dgm:pt modelId="{5392DF67-185F-4F9B-82C8-28A131C53973}">
      <dgm:prSet/>
      <dgm:spPr/>
      <dgm:t>
        <a:bodyPr/>
        <a:lstStyle/>
        <a:p>
          <a:r>
            <a:rPr lang="de-DE" dirty="0" smtClean="0"/>
            <a:t>Feed Reader</a:t>
          </a:r>
          <a:endParaRPr lang="de-DE" dirty="0"/>
        </a:p>
      </dgm:t>
    </dgm:pt>
    <dgm:pt modelId="{A8FB6636-425A-4AC4-B9A7-185F73B39623}" type="parTrans" cxnId="{A89379F6-374B-4735-A4FC-B8B99E646221}">
      <dgm:prSet/>
      <dgm:spPr/>
      <dgm:t>
        <a:bodyPr/>
        <a:lstStyle/>
        <a:p>
          <a:endParaRPr lang="de-DE"/>
        </a:p>
      </dgm:t>
    </dgm:pt>
    <dgm:pt modelId="{851C38BC-2575-4D05-92D5-F4F7B791AAD2}" type="sibTrans" cxnId="{A89379F6-374B-4735-A4FC-B8B99E646221}">
      <dgm:prSet/>
      <dgm:spPr/>
      <dgm:t>
        <a:bodyPr/>
        <a:lstStyle/>
        <a:p>
          <a:endParaRPr lang="de-DE"/>
        </a:p>
      </dgm:t>
    </dgm:pt>
    <dgm:pt modelId="{281A64F3-C9A0-445B-8F6C-4CBFCB751C6E}">
      <dgm:prSet/>
      <dgm:spPr/>
      <dgm:t>
        <a:bodyPr/>
        <a:lstStyle/>
        <a:p>
          <a:r>
            <a:rPr lang="de-DE" dirty="0" smtClean="0"/>
            <a:t>Wiki Crawler</a:t>
          </a:r>
          <a:endParaRPr lang="de-DE" dirty="0"/>
        </a:p>
      </dgm:t>
    </dgm:pt>
    <dgm:pt modelId="{1B01C944-6D1B-449B-9331-4C5C6A4D5386}" type="parTrans" cxnId="{026FA0A5-5DB0-4776-B269-AF1BEE894AC7}">
      <dgm:prSet/>
      <dgm:spPr/>
      <dgm:t>
        <a:bodyPr/>
        <a:lstStyle/>
        <a:p>
          <a:endParaRPr lang="de-DE"/>
        </a:p>
      </dgm:t>
    </dgm:pt>
    <dgm:pt modelId="{52A0A3D3-42D8-48B2-993D-0FBB78971041}" type="sibTrans" cxnId="{026FA0A5-5DB0-4776-B269-AF1BEE894AC7}">
      <dgm:prSet/>
      <dgm:spPr/>
      <dgm:t>
        <a:bodyPr/>
        <a:lstStyle/>
        <a:p>
          <a:endParaRPr lang="de-DE"/>
        </a:p>
      </dgm:t>
    </dgm:pt>
    <dgm:pt modelId="{D934292C-3F44-4AD9-88C4-993F4AC4CEE5}">
      <dgm:prSet/>
      <dgm:spPr/>
      <dgm:t>
        <a:bodyPr/>
        <a:lstStyle/>
        <a:p>
          <a:r>
            <a:rPr lang="de-DE" dirty="0" smtClean="0"/>
            <a:t>Language</a:t>
          </a:r>
          <a:endParaRPr lang="de-DE" dirty="0"/>
        </a:p>
      </dgm:t>
    </dgm:pt>
    <dgm:pt modelId="{9CF906EA-373C-4B21-806D-15A6EECFA075}" type="parTrans" cxnId="{20A6527E-ABB7-47A4-AC5C-052ECFD834E2}">
      <dgm:prSet/>
      <dgm:spPr/>
      <dgm:t>
        <a:bodyPr/>
        <a:lstStyle/>
        <a:p>
          <a:endParaRPr lang="de-DE"/>
        </a:p>
      </dgm:t>
    </dgm:pt>
    <dgm:pt modelId="{D8EDCEEF-E104-4F3B-B809-E6E8D19CFCF2}" type="sibTrans" cxnId="{20A6527E-ABB7-47A4-AC5C-052ECFD834E2}">
      <dgm:prSet/>
      <dgm:spPr/>
      <dgm:t>
        <a:bodyPr/>
        <a:lstStyle/>
        <a:p>
          <a:endParaRPr lang="de-DE"/>
        </a:p>
      </dgm:t>
    </dgm:pt>
    <dgm:pt modelId="{08AB33BE-AD43-4582-8537-34D0AF1434D3}" type="pres">
      <dgm:prSet presAssocID="{C5A745CD-F3ED-4AD3-BD7A-FAF4B420E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A592B65-B982-4E43-B161-89ED4199AB43}" type="pres">
      <dgm:prSet presAssocID="{4942D46E-631E-4B66-84E2-A36914CE86DF}" presName="composite" presStyleCnt="0"/>
      <dgm:spPr/>
    </dgm:pt>
    <dgm:pt modelId="{7FDCB8E9-C30C-4045-8F72-6DEACBA05549}" type="pres">
      <dgm:prSet presAssocID="{4942D46E-631E-4B66-84E2-A36914CE86D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704BB-BC01-492B-A73D-A1F140341669}" type="pres">
      <dgm:prSet presAssocID="{4942D46E-631E-4B66-84E2-A36914CE86D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470D31-6A4E-447C-BB02-424512E1F6B9}" type="pres">
      <dgm:prSet presAssocID="{3FD95593-C418-4B2D-8D0B-F6752A67ADE2}" presName="space" presStyleCnt="0"/>
      <dgm:spPr/>
    </dgm:pt>
    <dgm:pt modelId="{5CDEEA92-C030-49CD-AF19-003DC243A563}" type="pres">
      <dgm:prSet presAssocID="{AFA63561-FC93-4ACD-8AFB-222C75AFB519}" presName="composite" presStyleCnt="0"/>
      <dgm:spPr/>
    </dgm:pt>
    <dgm:pt modelId="{FE7E2510-123F-4D3A-B628-9642D5FD0467}" type="pres">
      <dgm:prSet presAssocID="{AFA63561-FC93-4ACD-8AFB-222C75AFB5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7B570-0D31-46AD-AE69-9DC0AEF1493D}" type="pres">
      <dgm:prSet presAssocID="{AFA63561-FC93-4ACD-8AFB-222C75AFB51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1EB6DE-20FE-4CD4-91AD-84493C41F0B0}" type="pres">
      <dgm:prSet presAssocID="{3FFC7B4F-E9EE-4DAE-966A-A96FD04F2294}" presName="space" presStyleCnt="0"/>
      <dgm:spPr/>
    </dgm:pt>
    <dgm:pt modelId="{F8CB37F9-D23E-4A3B-B168-5BD8A92D1DAD}" type="pres">
      <dgm:prSet presAssocID="{4B8A5343-A5D6-4DB5-BF41-91E03CD9EB59}" presName="composite" presStyleCnt="0"/>
      <dgm:spPr/>
    </dgm:pt>
    <dgm:pt modelId="{F152FA6D-0534-4E49-AFFD-79D2BD2B26E0}" type="pres">
      <dgm:prSet presAssocID="{4B8A5343-A5D6-4DB5-BF41-91E03CD9EB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725838-06DC-4D73-882B-92B528DF771E}" type="pres">
      <dgm:prSet presAssocID="{4B8A5343-A5D6-4DB5-BF41-91E03CD9EB5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85B91D-AA89-4FFB-9D7A-A371A52E43E9}" type="pres">
      <dgm:prSet presAssocID="{0AA8C4A6-F062-4D53-85E9-D25F54CD534C}" presName="space" presStyleCnt="0"/>
      <dgm:spPr/>
    </dgm:pt>
    <dgm:pt modelId="{04F55068-376D-445E-958A-DE486DABDC83}" type="pres">
      <dgm:prSet presAssocID="{7BD0CDE6-DA30-4C63-9689-AF24626E4030}" presName="composite" presStyleCnt="0"/>
      <dgm:spPr/>
    </dgm:pt>
    <dgm:pt modelId="{AAC65534-2C23-42F0-8BC4-DBDEB700BD61}" type="pres">
      <dgm:prSet presAssocID="{7BD0CDE6-DA30-4C63-9689-AF24626E403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4A32A-FD62-42C1-A877-A2180A216D20}" type="pres">
      <dgm:prSet presAssocID="{7BD0CDE6-DA30-4C63-9689-AF24626E403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DAA61BA-3A38-4211-AD31-1AAAA5C9DA8B}" srcId="{4B8A5343-A5D6-4DB5-BF41-91E03CD9EB59}" destId="{81ABD240-2C1F-4BCF-BB3C-D10E572A82EE}" srcOrd="0" destOrd="0" parTransId="{05C1B396-D6FA-4C67-AED1-27AC7D3719AC}" sibTransId="{D596F15D-9219-4B8A-A0C2-6428A9176737}"/>
    <dgm:cxn modelId="{9E3F6434-819A-44C1-A930-ECA3F13197FA}" srcId="{C5A745CD-F3ED-4AD3-BD7A-FAF4B420E102}" destId="{AFA63561-FC93-4ACD-8AFB-222C75AFB519}" srcOrd="1" destOrd="0" parTransId="{C9B17E57-BA9E-47B4-80BA-EF48FAFDF2F5}" sibTransId="{3FFC7B4F-E9EE-4DAE-966A-A96FD04F2294}"/>
    <dgm:cxn modelId="{D8019D68-5218-466E-841F-1E0E2A86CCD2}" type="presOf" srcId="{D3C8DA82-A978-4D59-B3FB-8513E4386A26}" destId="{807704BB-BC01-492B-A73D-A1F140341669}" srcOrd="0" destOrd="0" presId="urn:microsoft.com/office/officeart/2005/8/layout/hList1"/>
    <dgm:cxn modelId="{CD8E5B6A-9FAD-4EAC-80CA-A129329DEF02}" type="presOf" srcId="{7E9D84B9-6FCC-4FF8-A136-3FA8AA4B7D02}" destId="{807704BB-BC01-492B-A73D-A1F140341669}" srcOrd="0" destOrd="1" presId="urn:microsoft.com/office/officeart/2005/8/layout/hList1"/>
    <dgm:cxn modelId="{A9154B38-1E96-4E59-8C47-E762343B069B}" type="presOf" srcId="{5392DF67-185F-4F9B-82C8-28A131C53973}" destId="{7104A32A-FD62-42C1-A877-A2180A216D20}" srcOrd="0" destOrd="1" presId="urn:microsoft.com/office/officeart/2005/8/layout/hList1"/>
    <dgm:cxn modelId="{1A81AD33-45D1-4C02-B3E6-DCAB8F30AEB5}" type="presOf" srcId="{D934292C-3F44-4AD9-88C4-993F4AC4CEE5}" destId="{807704BB-BC01-492B-A73D-A1F140341669}" srcOrd="0" destOrd="3" presId="urn:microsoft.com/office/officeart/2005/8/layout/hList1"/>
    <dgm:cxn modelId="{228DE345-5E41-494C-AF5E-9CC0033EB85D}" type="presOf" srcId="{281A64F3-C9A0-445B-8F6C-4CBFCB751C6E}" destId="{7104A32A-FD62-42C1-A877-A2180A216D20}" srcOrd="0" destOrd="2" presId="urn:microsoft.com/office/officeart/2005/8/layout/hList1"/>
    <dgm:cxn modelId="{F503EDA9-8AB1-4AE4-861A-4D57758CBB8C}" srcId="{C5A745CD-F3ED-4AD3-BD7A-FAF4B420E102}" destId="{4B8A5343-A5D6-4DB5-BF41-91E03CD9EB59}" srcOrd="2" destOrd="0" parTransId="{40F09F65-CA46-4782-8C94-52E0726CB1AC}" sibTransId="{0AA8C4A6-F062-4D53-85E9-D25F54CD534C}"/>
    <dgm:cxn modelId="{A89379F6-374B-4735-A4FC-B8B99E646221}" srcId="{7BD0CDE6-DA30-4C63-9689-AF24626E4030}" destId="{5392DF67-185F-4F9B-82C8-28A131C53973}" srcOrd="1" destOrd="0" parTransId="{A8FB6636-425A-4AC4-B9A7-185F73B39623}" sibTransId="{851C38BC-2575-4D05-92D5-F4F7B791AAD2}"/>
    <dgm:cxn modelId="{B8097F75-3E3A-4052-AA34-E1080BB52CC4}" srcId="{C5A745CD-F3ED-4AD3-BD7A-FAF4B420E102}" destId="{4942D46E-631E-4B66-84E2-A36914CE86DF}" srcOrd="0" destOrd="0" parTransId="{E25ED11E-B1EB-4AB8-8D8C-EB7BF3710C1D}" sibTransId="{3FD95593-C418-4B2D-8D0B-F6752A67ADE2}"/>
    <dgm:cxn modelId="{FA55A451-626B-46B1-B5E7-6BCC160BAD8E}" type="presOf" srcId="{133D1CFA-B48B-4AC2-90EE-47CADF6E159E}" destId="{6907B570-0D31-46AD-AE69-9DC0AEF1493D}" srcOrd="0" destOrd="0" presId="urn:microsoft.com/office/officeart/2005/8/layout/hList1"/>
    <dgm:cxn modelId="{F8B12962-B3BB-43D8-A10B-0F5366FA228B}" srcId="{C5A745CD-F3ED-4AD3-BD7A-FAF4B420E102}" destId="{7BD0CDE6-DA30-4C63-9689-AF24626E4030}" srcOrd="3" destOrd="0" parTransId="{E356050B-3BD2-4900-81D4-92E9DB8D493D}" sibTransId="{1CDCE58A-5FC9-4E54-B824-923564559153}"/>
    <dgm:cxn modelId="{AA9CDF81-4E0C-45A9-9409-CC9B03FE9761}" srcId="{4942D46E-631E-4B66-84E2-A36914CE86DF}" destId="{7E9D84B9-6FCC-4FF8-A136-3FA8AA4B7D02}" srcOrd="1" destOrd="0" parTransId="{55FC22B5-2E0E-47BC-B46C-E4C27423D055}" sibTransId="{8A0A8D29-94C6-4613-A75D-9E7A8C230237}"/>
    <dgm:cxn modelId="{D911C812-705C-4106-B7F1-31938119FFB1}" srcId="{AFA63561-FC93-4ACD-8AFB-222C75AFB519}" destId="{E0902BD9-6952-476B-9DDE-DAD930C43813}" srcOrd="1" destOrd="0" parTransId="{85C1C7EB-FCD4-43A9-B701-099D631E314C}" sibTransId="{99E0C9C7-FDB7-4FE9-B0DA-EAD120116F39}"/>
    <dgm:cxn modelId="{FBB394E0-7083-4643-B2E9-8830D3DCC31D}" srcId="{4942D46E-631E-4B66-84E2-A36914CE86DF}" destId="{D3C8DA82-A978-4D59-B3FB-8513E4386A26}" srcOrd="0" destOrd="0" parTransId="{635FC846-14FA-4C56-B57F-B3C8ACC1F5B0}" sibTransId="{101901AD-21B7-43F1-8F7C-9EAC4BAE6F53}"/>
    <dgm:cxn modelId="{CADB83C8-30AC-4E34-ABFE-BE3709F7D274}" type="presOf" srcId="{4130E331-1DD7-493C-AB2E-098ECCB43E98}" destId="{08725838-06DC-4D73-882B-92B528DF771E}" srcOrd="0" destOrd="2" presId="urn:microsoft.com/office/officeart/2005/8/layout/hList1"/>
    <dgm:cxn modelId="{94318778-9FC6-482F-8B19-60973786190D}" type="presOf" srcId="{419A910C-AA0C-4454-B9A8-AC745C14B4B1}" destId="{6907B570-0D31-46AD-AE69-9DC0AEF1493D}" srcOrd="0" destOrd="2" presId="urn:microsoft.com/office/officeart/2005/8/layout/hList1"/>
    <dgm:cxn modelId="{6C9BCCDF-F216-4B68-BC13-084CFC66ECF4}" type="presOf" srcId="{AFA63561-FC93-4ACD-8AFB-222C75AFB519}" destId="{FE7E2510-123F-4D3A-B628-9642D5FD0467}" srcOrd="0" destOrd="0" presId="urn:microsoft.com/office/officeart/2005/8/layout/hList1"/>
    <dgm:cxn modelId="{18C5E278-D039-4440-94B2-AFBA697C89F4}" type="presOf" srcId="{BA774827-6A92-4A7A-B8E7-DA330C94D8F8}" destId="{6907B570-0D31-46AD-AE69-9DC0AEF1493D}" srcOrd="0" destOrd="3" presId="urn:microsoft.com/office/officeart/2005/8/layout/hList1"/>
    <dgm:cxn modelId="{F338BA01-F65C-4B21-BA5D-3ACA224089C1}" type="presOf" srcId="{E0902BD9-6952-476B-9DDE-DAD930C43813}" destId="{6907B570-0D31-46AD-AE69-9DC0AEF1493D}" srcOrd="0" destOrd="1" presId="urn:microsoft.com/office/officeart/2005/8/layout/hList1"/>
    <dgm:cxn modelId="{026FA0A5-5DB0-4776-B269-AF1BEE894AC7}" srcId="{7BD0CDE6-DA30-4C63-9689-AF24626E4030}" destId="{281A64F3-C9A0-445B-8F6C-4CBFCB751C6E}" srcOrd="2" destOrd="0" parTransId="{1B01C944-6D1B-449B-9331-4C5C6A4D5386}" sibTransId="{52A0A3D3-42D8-48B2-993D-0FBB78971041}"/>
    <dgm:cxn modelId="{FD633190-3440-4AC9-B33A-20F2878A7DC2}" srcId="{4942D46E-631E-4B66-84E2-A36914CE86DF}" destId="{57DB7204-C970-4100-859B-B14C003B986A}" srcOrd="2" destOrd="0" parTransId="{18C9F8A2-290D-47B8-839C-144D91BC67C3}" sibTransId="{6CFF64E7-10D9-47A4-BEA2-6A8E72EEA384}"/>
    <dgm:cxn modelId="{FE8F2FB7-566E-4F68-9512-D8D691890DAC}" srcId="{4B8A5343-A5D6-4DB5-BF41-91E03CD9EB59}" destId="{4130E331-1DD7-493C-AB2E-098ECCB43E98}" srcOrd="2" destOrd="0" parTransId="{6ACB0EA8-0D21-41E6-99C1-315C389A0C66}" sibTransId="{98E862B6-A71C-4277-A582-73E3987E731E}"/>
    <dgm:cxn modelId="{20A6527E-ABB7-47A4-AC5C-052ECFD834E2}" srcId="{4942D46E-631E-4B66-84E2-A36914CE86DF}" destId="{D934292C-3F44-4AD9-88C4-993F4AC4CEE5}" srcOrd="3" destOrd="0" parTransId="{9CF906EA-373C-4B21-806D-15A6EECFA075}" sibTransId="{D8EDCEEF-E104-4F3B-B809-E6E8D19CFCF2}"/>
    <dgm:cxn modelId="{2A9BCC9C-D540-4B9C-A53C-B554E548036B}" type="presOf" srcId="{C5A745CD-F3ED-4AD3-BD7A-FAF4B420E102}" destId="{08AB33BE-AD43-4582-8537-34D0AF1434D3}" srcOrd="0" destOrd="0" presId="urn:microsoft.com/office/officeart/2005/8/layout/hList1"/>
    <dgm:cxn modelId="{4F3AAA34-3A88-4FF2-BEFF-A40836F54F13}" srcId="{4B8A5343-A5D6-4DB5-BF41-91E03CD9EB59}" destId="{79AF8B51-D6F5-4E0A-B787-E950473703AF}" srcOrd="1" destOrd="0" parTransId="{4CC541B4-4797-4319-AB86-24A2CF54927B}" sibTransId="{DDC9A970-61B8-42D3-8FDD-42C00133665D}"/>
    <dgm:cxn modelId="{107A5C7B-9018-40FB-B54C-2BBD35C7B0DF}" srcId="{AFA63561-FC93-4ACD-8AFB-222C75AFB519}" destId="{BA774827-6A92-4A7A-B8E7-DA330C94D8F8}" srcOrd="3" destOrd="0" parTransId="{66999C81-2B1E-424F-AF62-7A0C12390B81}" sibTransId="{BC38791B-14D7-4FB5-B6C0-05CCDBBAFFA1}"/>
    <dgm:cxn modelId="{308F6CD7-1DAF-4C40-90BF-767C945E77A6}" type="presOf" srcId="{4B8A5343-A5D6-4DB5-BF41-91E03CD9EB59}" destId="{F152FA6D-0534-4E49-AFFD-79D2BD2B26E0}" srcOrd="0" destOrd="0" presId="urn:microsoft.com/office/officeart/2005/8/layout/hList1"/>
    <dgm:cxn modelId="{42B8AC3C-D862-44D3-8D4F-1B8DD306CFAB}" type="presOf" srcId="{73A1BDF1-B6B5-402A-B686-F17B6B98E84A}" destId="{7104A32A-FD62-42C1-A877-A2180A216D20}" srcOrd="0" destOrd="0" presId="urn:microsoft.com/office/officeart/2005/8/layout/hList1"/>
    <dgm:cxn modelId="{2DB43F9C-199A-4160-9419-7AFAFF6B0111}" srcId="{4B8A5343-A5D6-4DB5-BF41-91E03CD9EB59}" destId="{7DB1C720-68C0-41D8-B353-03D5A102CB48}" srcOrd="3" destOrd="0" parTransId="{2840B97C-B7D6-4C5A-91D6-53E75399905C}" sibTransId="{95475F63-8566-439E-9FC5-65DE27279554}"/>
    <dgm:cxn modelId="{4E897829-BE7A-492E-B01C-DA494B8F72BE}" type="presOf" srcId="{4942D46E-631E-4B66-84E2-A36914CE86DF}" destId="{7FDCB8E9-C30C-4045-8F72-6DEACBA05549}" srcOrd="0" destOrd="0" presId="urn:microsoft.com/office/officeart/2005/8/layout/hList1"/>
    <dgm:cxn modelId="{96BE1216-D470-4BB4-92BE-CE46A8421C0C}" type="presOf" srcId="{7DB1C720-68C0-41D8-B353-03D5A102CB48}" destId="{08725838-06DC-4D73-882B-92B528DF771E}" srcOrd="0" destOrd="3" presId="urn:microsoft.com/office/officeart/2005/8/layout/hList1"/>
    <dgm:cxn modelId="{6105EF76-B8DB-40F8-934D-9B2F7166FFEA}" srcId="{AFA63561-FC93-4ACD-8AFB-222C75AFB519}" destId="{419A910C-AA0C-4454-B9A8-AC745C14B4B1}" srcOrd="2" destOrd="0" parTransId="{B7489BE1-28F7-4714-9E27-739611B9CC1A}" sibTransId="{FB938445-CDC2-4681-B7CC-3C485593758F}"/>
    <dgm:cxn modelId="{848F9344-555C-4FD8-8173-28BF9C32D2D9}" type="presOf" srcId="{57DB7204-C970-4100-859B-B14C003B986A}" destId="{807704BB-BC01-492B-A73D-A1F140341669}" srcOrd="0" destOrd="2" presId="urn:microsoft.com/office/officeart/2005/8/layout/hList1"/>
    <dgm:cxn modelId="{A40AC671-342E-4DD3-A25B-536351251596}" type="presOf" srcId="{81ABD240-2C1F-4BCF-BB3C-D10E572A82EE}" destId="{08725838-06DC-4D73-882B-92B528DF771E}" srcOrd="0" destOrd="0" presId="urn:microsoft.com/office/officeart/2005/8/layout/hList1"/>
    <dgm:cxn modelId="{F6D98A0F-871F-4B9D-A042-08B5059FE055}" type="presOf" srcId="{79AF8B51-D6F5-4E0A-B787-E950473703AF}" destId="{08725838-06DC-4D73-882B-92B528DF771E}" srcOrd="0" destOrd="1" presId="urn:microsoft.com/office/officeart/2005/8/layout/hList1"/>
    <dgm:cxn modelId="{82B35ABD-AB1E-4F5C-A713-E868037F21F6}" srcId="{AFA63561-FC93-4ACD-8AFB-222C75AFB519}" destId="{133D1CFA-B48B-4AC2-90EE-47CADF6E159E}" srcOrd="0" destOrd="0" parTransId="{C57936D5-61B0-4D69-B96D-179EDCCA0A70}" sibTransId="{DE973413-597E-4D1F-A91B-87A95B69A753}"/>
    <dgm:cxn modelId="{F3090D0D-E8E2-4609-8CB1-A9071D1EF3F2}" srcId="{7BD0CDE6-DA30-4C63-9689-AF24626E4030}" destId="{73A1BDF1-B6B5-402A-B686-F17B6B98E84A}" srcOrd="0" destOrd="0" parTransId="{7631C71A-CCCB-46C6-B766-21C4D0922C91}" sibTransId="{E48853AA-5D6A-410D-B757-E84105C68BA6}"/>
    <dgm:cxn modelId="{25FEC64E-3D78-48DD-B2C6-4AB3586EEF94}" type="presOf" srcId="{7BD0CDE6-DA30-4C63-9689-AF24626E4030}" destId="{AAC65534-2C23-42F0-8BC4-DBDEB700BD61}" srcOrd="0" destOrd="0" presId="urn:microsoft.com/office/officeart/2005/8/layout/hList1"/>
    <dgm:cxn modelId="{7E6E1C24-6BB5-43C3-8ACC-B052052964E1}" type="presParOf" srcId="{08AB33BE-AD43-4582-8537-34D0AF1434D3}" destId="{EA592B65-B982-4E43-B161-89ED4199AB43}" srcOrd="0" destOrd="0" presId="urn:microsoft.com/office/officeart/2005/8/layout/hList1"/>
    <dgm:cxn modelId="{0930D0A1-838A-4A34-BB1A-FCCA39540750}" type="presParOf" srcId="{EA592B65-B982-4E43-B161-89ED4199AB43}" destId="{7FDCB8E9-C30C-4045-8F72-6DEACBA05549}" srcOrd="0" destOrd="0" presId="urn:microsoft.com/office/officeart/2005/8/layout/hList1"/>
    <dgm:cxn modelId="{9C8CDACD-7730-48ED-9B16-4B38435BD580}" type="presParOf" srcId="{EA592B65-B982-4E43-B161-89ED4199AB43}" destId="{807704BB-BC01-492B-A73D-A1F140341669}" srcOrd="1" destOrd="0" presId="urn:microsoft.com/office/officeart/2005/8/layout/hList1"/>
    <dgm:cxn modelId="{90476508-FFDC-49A8-8F3F-2016FCEE0FF7}" type="presParOf" srcId="{08AB33BE-AD43-4582-8537-34D0AF1434D3}" destId="{12470D31-6A4E-447C-BB02-424512E1F6B9}" srcOrd="1" destOrd="0" presId="urn:microsoft.com/office/officeart/2005/8/layout/hList1"/>
    <dgm:cxn modelId="{C1AF3227-C93C-4334-B5DB-12E833DD7F89}" type="presParOf" srcId="{08AB33BE-AD43-4582-8537-34D0AF1434D3}" destId="{5CDEEA92-C030-49CD-AF19-003DC243A563}" srcOrd="2" destOrd="0" presId="urn:microsoft.com/office/officeart/2005/8/layout/hList1"/>
    <dgm:cxn modelId="{A87D9630-A5A6-4AA8-B8BC-ECEFAC8688F5}" type="presParOf" srcId="{5CDEEA92-C030-49CD-AF19-003DC243A563}" destId="{FE7E2510-123F-4D3A-B628-9642D5FD0467}" srcOrd="0" destOrd="0" presId="urn:microsoft.com/office/officeart/2005/8/layout/hList1"/>
    <dgm:cxn modelId="{5DF7787B-8244-4CD6-BED2-31FED5E9A6DF}" type="presParOf" srcId="{5CDEEA92-C030-49CD-AF19-003DC243A563}" destId="{6907B570-0D31-46AD-AE69-9DC0AEF1493D}" srcOrd="1" destOrd="0" presId="urn:microsoft.com/office/officeart/2005/8/layout/hList1"/>
    <dgm:cxn modelId="{A7A19A27-A970-420A-9434-6AD75D87A77C}" type="presParOf" srcId="{08AB33BE-AD43-4582-8537-34D0AF1434D3}" destId="{A71EB6DE-20FE-4CD4-91AD-84493C41F0B0}" srcOrd="3" destOrd="0" presId="urn:microsoft.com/office/officeart/2005/8/layout/hList1"/>
    <dgm:cxn modelId="{592E7533-B337-4804-A542-14B8CCAE79BF}" type="presParOf" srcId="{08AB33BE-AD43-4582-8537-34D0AF1434D3}" destId="{F8CB37F9-D23E-4A3B-B168-5BD8A92D1DAD}" srcOrd="4" destOrd="0" presId="urn:microsoft.com/office/officeart/2005/8/layout/hList1"/>
    <dgm:cxn modelId="{3D7D997F-0A7F-4163-8EBD-E668B1433510}" type="presParOf" srcId="{F8CB37F9-D23E-4A3B-B168-5BD8A92D1DAD}" destId="{F152FA6D-0534-4E49-AFFD-79D2BD2B26E0}" srcOrd="0" destOrd="0" presId="urn:microsoft.com/office/officeart/2005/8/layout/hList1"/>
    <dgm:cxn modelId="{2616DE74-758F-4AF0-84C6-56371340C4C3}" type="presParOf" srcId="{F8CB37F9-D23E-4A3B-B168-5BD8A92D1DAD}" destId="{08725838-06DC-4D73-882B-92B528DF771E}" srcOrd="1" destOrd="0" presId="urn:microsoft.com/office/officeart/2005/8/layout/hList1"/>
    <dgm:cxn modelId="{7AE4E2C1-E00E-4E32-9E76-FFE134F96F09}" type="presParOf" srcId="{08AB33BE-AD43-4582-8537-34D0AF1434D3}" destId="{8D85B91D-AA89-4FFB-9D7A-A371A52E43E9}" srcOrd="5" destOrd="0" presId="urn:microsoft.com/office/officeart/2005/8/layout/hList1"/>
    <dgm:cxn modelId="{C7DAD024-D6CF-4A40-A265-1FEDE696EEF4}" type="presParOf" srcId="{08AB33BE-AD43-4582-8537-34D0AF1434D3}" destId="{04F55068-376D-445E-958A-DE486DABDC83}" srcOrd="6" destOrd="0" presId="urn:microsoft.com/office/officeart/2005/8/layout/hList1"/>
    <dgm:cxn modelId="{A84E1955-E4F3-4202-86E0-3D8784C86941}" type="presParOf" srcId="{04F55068-376D-445E-958A-DE486DABDC83}" destId="{AAC65534-2C23-42F0-8BC4-DBDEB700BD61}" srcOrd="0" destOrd="0" presId="urn:microsoft.com/office/officeart/2005/8/layout/hList1"/>
    <dgm:cxn modelId="{0CFE7164-3C53-4657-8BA8-2CE9D126B17E}" type="presParOf" srcId="{04F55068-376D-445E-958A-DE486DABDC83}" destId="{7104A32A-FD62-42C1-A877-A2180A216D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19766-1B70-4445-9D59-C22D682A8F5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1DA6556-6DA5-45D8-95E7-872002717967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D26C8E3C-4F79-4AB8-9915-9B9BBB82C62C}" type="parTrans" cxnId="{195D0046-FAC5-4225-A878-D94402B05AEC}">
      <dgm:prSet/>
      <dgm:spPr/>
      <dgm:t>
        <a:bodyPr/>
        <a:lstStyle/>
        <a:p>
          <a:endParaRPr lang="de-DE"/>
        </a:p>
      </dgm:t>
    </dgm:pt>
    <dgm:pt modelId="{B3E78800-2E11-45AA-81C2-729E12E16274}" type="sibTrans" cxnId="{195D0046-FAC5-4225-A878-D94402B05AEC}">
      <dgm:prSet/>
      <dgm:spPr/>
      <dgm:t>
        <a:bodyPr/>
        <a:lstStyle/>
        <a:p>
          <a:endParaRPr lang="de-DE"/>
        </a:p>
      </dgm:t>
    </dgm:pt>
    <dgm:pt modelId="{BF26D46F-D4D2-4B79-90B0-67FD574788A3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3950A20-09F4-475E-B3B3-AEDD63D675F3}" type="parTrans" cxnId="{F97EB2F6-EC08-4F44-86C3-F45361887DDF}">
      <dgm:prSet/>
      <dgm:spPr/>
      <dgm:t>
        <a:bodyPr/>
        <a:lstStyle/>
        <a:p>
          <a:endParaRPr lang="de-DE"/>
        </a:p>
      </dgm:t>
    </dgm:pt>
    <dgm:pt modelId="{01A99D78-E68A-4C8E-8B2D-67FF39343EAD}" type="sibTrans" cxnId="{F97EB2F6-EC08-4F44-86C3-F45361887DDF}">
      <dgm:prSet/>
      <dgm:spPr/>
      <dgm:t>
        <a:bodyPr/>
        <a:lstStyle/>
        <a:p>
          <a:endParaRPr lang="de-DE"/>
        </a:p>
      </dgm:t>
    </dgm:pt>
    <dgm:pt modelId="{64E37FA8-5EF8-4721-930F-ED80B626745D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8896551C-CE02-4A6E-941B-9E4E120AD86F}" type="parTrans" cxnId="{789F4703-0139-483D-8939-505DC7C686E0}">
      <dgm:prSet/>
      <dgm:spPr/>
      <dgm:t>
        <a:bodyPr/>
        <a:lstStyle/>
        <a:p>
          <a:endParaRPr lang="de-DE"/>
        </a:p>
      </dgm:t>
    </dgm:pt>
    <dgm:pt modelId="{56F9F56B-80F8-4A5E-9C6A-914ED2107E73}" type="sibTrans" cxnId="{789F4703-0139-483D-8939-505DC7C686E0}">
      <dgm:prSet/>
      <dgm:spPr/>
      <dgm:t>
        <a:bodyPr/>
        <a:lstStyle/>
        <a:p>
          <a:endParaRPr lang="de-DE"/>
        </a:p>
      </dgm:t>
    </dgm:pt>
    <dgm:pt modelId="{4C1F1247-9C43-45C7-9B25-3D238DC50E20}" type="pres">
      <dgm:prSet presAssocID="{EF819766-1B70-4445-9D59-C22D682A8F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5C2DEFF-9024-4C47-8C85-A5B7A4EDC7FF}" type="pres">
      <dgm:prSet presAssocID="{31DA6556-6DA5-45D8-95E7-87200271796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38ED5-B3F0-4AC5-A0CB-6D351EAFABB7}" type="pres">
      <dgm:prSet presAssocID="{31DA6556-6DA5-45D8-95E7-872002717967}" presName="gear1srcNode" presStyleLbl="node1" presStyleIdx="0" presStyleCnt="3"/>
      <dgm:spPr/>
      <dgm:t>
        <a:bodyPr/>
        <a:lstStyle/>
        <a:p>
          <a:endParaRPr lang="de-DE"/>
        </a:p>
      </dgm:t>
    </dgm:pt>
    <dgm:pt modelId="{21012B8C-DC4A-40A9-B88E-3CC1D42A9B7B}" type="pres">
      <dgm:prSet presAssocID="{31DA6556-6DA5-45D8-95E7-872002717967}" presName="gear1dstNode" presStyleLbl="node1" presStyleIdx="0" presStyleCnt="3"/>
      <dgm:spPr/>
      <dgm:t>
        <a:bodyPr/>
        <a:lstStyle/>
        <a:p>
          <a:endParaRPr lang="de-DE"/>
        </a:p>
      </dgm:t>
    </dgm:pt>
    <dgm:pt modelId="{6866A761-D2E7-4FD9-B011-DFF694A7E38E}" type="pres">
      <dgm:prSet presAssocID="{BF26D46F-D4D2-4B79-90B0-67FD574788A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4B7EA1-527E-4DDD-AA18-882FF8B9F028}" type="pres">
      <dgm:prSet presAssocID="{BF26D46F-D4D2-4B79-90B0-67FD574788A3}" presName="gear2srcNode" presStyleLbl="node1" presStyleIdx="1" presStyleCnt="3"/>
      <dgm:spPr/>
      <dgm:t>
        <a:bodyPr/>
        <a:lstStyle/>
        <a:p>
          <a:endParaRPr lang="de-DE"/>
        </a:p>
      </dgm:t>
    </dgm:pt>
    <dgm:pt modelId="{C0316726-F5A4-41C2-9E51-EAAB91110412}" type="pres">
      <dgm:prSet presAssocID="{BF26D46F-D4D2-4B79-90B0-67FD574788A3}" presName="gear2dstNode" presStyleLbl="node1" presStyleIdx="1" presStyleCnt="3"/>
      <dgm:spPr/>
      <dgm:t>
        <a:bodyPr/>
        <a:lstStyle/>
        <a:p>
          <a:endParaRPr lang="de-DE"/>
        </a:p>
      </dgm:t>
    </dgm:pt>
    <dgm:pt modelId="{F439F871-73BD-418B-89D8-315D0F5C10BF}" type="pres">
      <dgm:prSet presAssocID="{64E37FA8-5EF8-4721-930F-ED80B626745D}" presName="gear3" presStyleLbl="node1" presStyleIdx="2" presStyleCnt="3"/>
      <dgm:spPr/>
      <dgm:t>
        <a:bodyPr/>
        <a:lstStyle/>
        <a:p>
          <a:endParaRPr lang="de-DE"/>
        </a:p>
      </dgm:t>
    </dgm:pt>
    <dgm:pt modelId="{3903EF67-17C8-402D-99EB-75C4045375A5}" type="pres">
      <dgm:prSet presAssocID="{64E37FA8-5EF8-4721-930F-ED80B626745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78E906-C84B-4D0E-BFB3-81C6A8345B68}" type="pres">
      <dgm:prSet presAssocID="{64E37FA8-5EF8-4721-930F-ED80B626745D}" presName="gear3srcNode" presStyleLbl="node1" presStyleIdx="2" presStyleCnt="3"/>
      <dgm:spPr/>
      <dgm:t>
        <a:bodyPr/>
        <a:lstStyle/>
        <a:p>
          <a:endParaRPr lang="de-DE"/>
        </a:p>
      </dgm:t>
    </dgm:pt>
    <dgm:pt modelId="{628682A8-8B0A-40E2-9503-A274F25AD865}" type="pres">
      <dgm:prSet presAssocID="{64E37FA8-5EF8-4721-930F-ED80B626745D}" presName="gear3dstNode" presStyleLbl="node1" presStyleIdx="2" presStyleCnt="3"/>
      <dgm:spPr/>
      <dgm:t>
        <a:bodyPr/>
        <a:lstStyle/>
        <a:p>
          <a:endParaRPr lang="de-DE"/>
        </a:p>
      </dgm:t>
    </dgm:pt>
    <dgm:pt modelId="{6638A753-11A8-4D1D-8FEA-DDF8BA49CBE6}" type="pres">
      <dgm:prSet presAssocID="{B3E78800-2E11-45AA-81C2-729E12E16274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E5B4F22A-593B-4F97-B0B3-E9D651E22B34}" type="pres">
      <dgm:prSet presAssocID="{01A99D78-E68A-4C8E-8B2D-67FF39343EAD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6E679537-237A-42D2-8A26-BDE25085328E}" type="pres">
      <dgm:prSet presAssocID="{56F9F56B-80F8-4A5E-9C6A-914ED2107E73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F91EF8AF-555E-4628-880E-DA4BEAA0B2D6}" type="presOf" srcId="{BF26D46F-D4D2-4B79-90B0-67FD574788A3}" destId="{D24B7EA1-527E-4DDD-AA18-882FF8B9F028}" srcOrd="1" destOrd="0" presId="urn:microsoft.com/office/officeart/2005/8/layout/gear1"/>
    <dgm:cxn modelId="{8E59F773-7B0D-4B28-81DD-7AACFFF26FC5}" type="presOf" srcId="{BF26D46F-D4D2-4B79-90B0-67FD574788A3}" destId="{C0316726-F5A4-41C2-9E51-EAAB91110412}" srcOrd="2" destOrd="0" presId="urn:microsoft.com/office/officeart/2005/8/layout/gear1"/>
    <dgm:cxn modelId="{9DF0B540-3FB7-4BFC-B0F3-99D9982862A3}" type="presOf" srcId="{64E37FA8-5EF8-4721-930F-ED80B626745D}" destId="{3903EF67-17C8-402D-99EB-75C4045375A5}" srcOrd="1" destOrd="0" presId="urn:microsoft.com/office/officeart/2005/8/layout/gear1"/>
    <dgm:cxn modelId="{789F4703-0139-483D-8939-505DC7C686E0}" srcId="{EF819766-1B70-4445-9D59-C22D682A8F50}" destId="{64E37FA8-5EF8-4721-930F-ED80B626745D}" srcOrd="2" destOrd="0" parTransId="{8896551C-CE02-4A6E-941B-9E4E120AD86F}" sibTransId="{56F9F56B-80F8-4A5E-9C6A-914ED2107E73}"/>
    <dgm:cxn modelId="{6D93A6F4-6B46-4EF9-92B5-A27C7A14D25C}" type="presOf" srcId="{01A99D78-E68A-4C8E-8B2D-67FF39343EAD}" destId="{E5B4F22A-593B-4F97-B0B3-E9D651E22B34}" srcOrd="0" destOrd="0" presId="urn:microsoft.com/office/officeart/2005/8/layout/gear1"/>
    <dgm:cxn modelId="{CC064830-BE75-4B66-B54E-5F3BF4D9EFAA}" type="presOf" srcId="{64E37FA8-5EF8-4721-930F-ED80B626745D}" destId="{8778E906-C84B-4D0E-BFB3-81C6A8345B68}" srcOrd="2" destOrd="0" presId="urn:microsoft.com/office/officeart/2005/8/layout/gear1"/>
    <dgm:cxn modelId="{A25DEC29-C168-4956-A293-FABC5C53FF65}" type="presOf" srcId="{31DA6556-6DA5-45D8-95E7-872002717967}" destId="{2DB38ED5-B3F0-4AC5-A0CB-6D351EAFABB7}" srcOrd="1" destOrd="0" presId="urn:microsoft.com/office/officeart/2005/8/layout/gear1"/>
    <dgm:cxn modelId="{786E59CD-AF3D-44D4-B00B-882EC14B379A}" type="presOf" srcId="{56F9F56B-80F8-4A5E-9C6A-914ED2107E73}" destId="{6E679537-237A-42D2-8A26-BDE25085328E}" srcOrd="0" destOrd="0" presId="urn:microsoft.com/office/officeart/2005/8/layout/gear1"/>
    <dgm:cxn modelId="{6F81555E-7FAC-4E71-94CC-B36A3C9576B8}" type="presOf" srcId="{31DA6556-6DA5-45D8-95E7-872002717967}" destId="{21012B8C-DC4A-40A9-B88E-3CC1D42A9B7B}" srcOrd="2" destOrd="0" presId="urn:microsoft.com/office/officeart/2005/8/layout/gear1"/>
    <dgm:cxn modelId="{195D0046-FAC5-4225-A878-D94402B05AEC}" srcId="{EF819766-1B70-4445-9D59-C22D682A8F50}" destId="{31DA6556-6DA5-45D8-95E7-872002717967}" srcOrd="0" destOrd="0" parTransId="{D26C8E3C-4F79-4AB8-9915-9B9BBB82C62C}" sibTransId="{B3E78800-2E11-45AA-81C2-729E12E16274}"/>
    <dgm:cxn modelId="{F9FC2FA0-B5CA-4FAB-B78E-1248ECCD3ACE}" type="presOf" srcId="{31DA6556-6DA5-45D8-95E7-872002717967}" destId="{75C2DEFF-9024-4C47-8C85-A5B7A4EDC7FF}" srcOrd="0" destOrd="0" presId="urn:microsoft.com/office/officeart/2005/8/layout/gear1"/>
    <dgm:cxn modelId="{A5C58C45-2CEB-407C-A0C1-C38177BCFCE2}" type="presOf" srcId="{BF26D46F-D4D2-4B79-90B0-67FD574788A3}" destId="{6866A761-D2E7-4FD9-B011-DFF694A7E38E}" srcOrd="0" destOrd="0" presId="urn:microsoft.com/office/officeart/2005/8/layout/gear1"/>
    <dgm:cxn modelId="{F97EB2F6-EC08-4F44-86C3-F45361887DDF}" srcId="{EF819766-1B70-4445-9D59-C22D682A8F50}" destId="{BF26D46F-D4D2-4B79-90B0-67FD574788A3}" srcOrd="1" destOrd="0" parTransId="{23950A20-09F4-475E-B3B3-AEDD63D675F3}" sibTransId="{01A99D78-E68A-4C8E-8B2D-67FF39343EAD}"/>
    <dgm:cxn modelId="{1CED2096-B476-4F68-9090-2D9AF7EABAAE}" type="presOf" srcId="{64E37FA8-5EF8-4721-930F-ED80B626745D}" destId="{F439F871-73BD-418B-89D8-315D0F5C10BF}" srcOrd="0" destOrd="0" presId="urn:microsoft.com/office/officeart/2005/8/layout/gear1"/>
    <dgm:cxn modelId="{FF4A232F-7E0A-4DD6-B7EC-0574CD36DE67}" type="presOf" srcId="{B3E78800-2E11-45AA-81C2-729E12E16274}" destId="{6638A753-11A8-4D1D-8FEA-DDF8BA49CBE6}" srcOrd="0" destOrd="0" presId="urn:microsoft.com/office/officeart/2005/8/layout/gear1"/>
    <dgm:cxn modelId="{26139532-761B-456C-A65D-FB116D18CEAD}" type="presOf" srcId="{EF819766-1B70-4445-9D59-C22D682A8F50}" destId="{4C1F1247-9C43-45C7-9B25-3D238DC50E20}" srcOrd="0" destOrd="0" presId="urn:microsoft.com/office/officeart/2005/8/layout/gear1"/>
    <dgm:cxn modelId="{81075866-AC8F-43FE-83C5-2AF3AEB8B284}" type="presOf" srcId="{64E37FA8-5EF8-4721-930F-ED80B626745D}" destId="{628682A8-8B0A-40E2-9503-A274F25AD865}" srcOrd="3" destOrd="0" presId="urn:microsoft.com/office/officeart/2005/8/layout/gear1"/>
    <dgm:cxn modelId="{7BE3B3E4-C9CD-4794-A700-B3A4C7AFDD15}" type="presParOf" srcId="{4C1F1247-9C43-45C7-9B25-3D238DC50E20}" destId="{75C2DEFF-9024-4C47-8C85-A5B7A4EDC7FF}" srcOrd="0" destOrd="0" presId="urn:microsoft.com/office/officeart/2005/8/layout/gear1"/>
    <dgm:cxn modelId="{5B3B7878-9EEF-441C-9925-B1291E54E5AB}" type="presParOf" srcId="{4C1F1247-9C43-45C7-9B25-3D238DC50E20}" destId="{2DB38ED5-B3F0-4AC5-A0CB-6D351EAFABB7}" srcOrd="1" destOrd="0" presId="urn:microsoft.com/office/officeart/2005/8/layout/gear1"/>
    <dgm:cxn modelId="{23768B2C-9422-4EE5-854F-D8175FC35E07}" type="presParOf" srcId="{4C1F1247-9C43-45C7-9B25-3D238DC50E20}" destId="{21012B8C-DC4A-40A9-B88E-3CC1D42A9B7B}" srcOrd="2" destOrd="0" presId="urn:microsoft.com/office/officeart/2005/8/layout/gear1"/>
    <dgm:cxn modelId="{DF0F1896-7D19-4731-A8A6-EB8DFB0D200A}" type="presParOf" srcId="{4C1F1247-9C43-45C7-9B25-3D238DC50E20}" destId="{6866A761-D2E7-4FD9-B011-DFF694A7E38E}" srcOrd="3" destOrd="0" presId="urn:microsoft.com/office/officeart/2005/8/layout/gear1"/>
    <dgm:cxn modelId="{C6DADCCE-C5A1-4C66-AE5E-F997D365466B}" type="presParOf" srcId="{4C1F1247-9C43-45C7-9B25-3D238DC50E20}" destId="{D24B7EA1-527E-4DDD-AA18-882FF8B9F028}" srcOrd="4" destOrd="0" presId="urn:microsoft.com/office/officeart/2005/8/layout/gear1"/>
    <dgm:cxn modelId="{04C13CED-CA5B-485C-A44D-D39CABC2E3F7}" type="presParOf" srcId="{4C1F1247-9C43-45C7-9B25-3D238DC50E20}" destId="{C0316726-F5A4-41C2-9E51-EAAB91110412}" srcOrd="5" destOrd="0" presId="urn:microsoft.com/office/officeart/2005/8/layout/gear1"/>
    <dgm:cxn modelId="{14F34D0C-43CB-4CD9-8E70-86F15144AB69}" type="presParOf" srcId="{4C1F1247-9C43-45C7-9B25-3D238DC50E20}" destId="{F439F871-73BD-418B-89D8-315D0F5C10BF}" srcOrd="6" destOrd="0" presId="urn:microsoft.com/office/officeart/2005/8/layout/gear1"/>
    <dgm:cxn modelId="{531F41DC-FD1C-44B3-8900-55336721B35A}" type="presParOf" srcId="{4C1F1247-9C43-45C7-9B25-3D238DC50E20}" destId="{3903EF67-17C8-402D-99EB-75C4045375A5}" srcOrd="7" destOrd="0" presId="urn:microsoft.com/office/officeart/2005/8/layout/gear1"/>
    <dgm:cxn modelId="{E9E664CC-CB95-4D09-B342-837F11E53E15}" type="presParOf" srcId="{4C1F1247-9C43-45C7-9B25-3D238DC50E20}" destId="{8778E906-C84B-4D0E-BFB3-81C6A8345B68}" srcOrd="8" destOrd="0" presId="urn:microsoft.com/office/officeart/2005/8/layout/gear1"/>
    <dgm:cxn modelId="{A5B675D0-DC60-4D3C-9C36-9C7DBEC152BB}" type="presParOf" srcId="{4C1F1247-9C43-45C7-9B25-3D238DC50E20}" destId="{628682A8-8B0A-40E2-9503-A274F25AD865}" srcOrd="9" destOrd="0" presId="urn:microsoft.com/office/officeart/2005/8/layout/gear1"/>
    <dgm:cxn modelId="{9008901F-58D1-4A0C-A155-4A12B7666FBD}" type="presParOf" srcId="{4C1F1247-9C43-45C7-9B25-3D238DC50E20}" destId="{6638A753-11A8-4D1D-8FEA-DDF8BA49CBE6}" srcOrd="10" destOrd="0" presId="urn:microsoft.com/office/officeart/2005/8/layout/gear1"/>
    <dgm:cxn modelId="{050DF499-4B22-4E35-B03D-262604BB2872}" type="presParOf" srcId="{4C1F1247-9C43-45C7-9B25-3D238DC50E20}" destId="{E5B4F22A-593B-4F97-B0B3-E9D651E22B34}" srcOrd="11" destOrd="0" presId="urn:microsoft.com/office/officeart/2005/8/layout/gear1"/>
    <dgm:cxn modelId="{7D949AFA-B694-45FE-925D-3AF8709F1E98}" type="presParOf" srcId="{4C1F1247-9C43-45C7-9B25-3D238DC50E20}" destId="{6E679537-237A-42D2-8A26-BDE2508532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B3A5A-053D-43D0-A125-D4AA7CF040A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933162-57F0-46D1-9FD8-A6A387A51BE6}">
      <dgm:prSet phldrT="[Text]"/>
      <dgm:spPr>
        <a:noFill/>
        <a:ln>
          <a:noFill/>
        </a:ln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Forest</a:t>
          </a:r>
          <a:r>
            <a:rPr lang="de-DE" b="1" dirty="0" smtClean="0">
              <a:solidFill>
                <a:schemeClr val="bg1"/>
              </a:solidFill>
              <a:latin typeface="Univers 45 Light" pitchFamily="2" charset="0"/>
            </a:rPr>
            <a:t> 3333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F5B2B8F1-F009-4360-AB42-FD9D65685BED}" type="parTrans" cxnId="{D22A9275-7C80-4A8A-95BE-3AE7D279297B}">
      <dgm:prSet/>
      <dgm:spPr/>
      <dgm:t>
        <a:bodyPr/>
        <a:lstStyle/>
        <a:p>
          <a:endParaRPr lang="de-DE"/>
        </a:p>
      </dgm:t>
    </dgm:pt>
    <dgm:pt modelId="{6E7ADC34-FCFB-4F76-8BE7-24E08EB1DAAF}" type="sibTrans" cxnId="{D22A9275-7C80-4A8A-95BE-3AE7D279297B}">
      <dgm:prSet/>
      <dgm:spPr/>
      <dgm:t>
        <a:bodyPr/>
        <a:lstStyle/>
        <a:p>
          <a:endParaRPr lang="de-DE"/>
        </a:p>
      </dgm:t>
    </dgm:pt>
    <dgm:pt modelId="{30CDFDD1-938E-4643-8F59-6E1138130A8E}">
      <dgm:prSet phldrT="[Text]"/>
      <dgm:spPr>
        <a:noFill/>
        <a:ln>
          <a:noFill/>
        </a:ln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Effingo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94B2F376-D600-4634-83D1-738DCA4C9077}" type="parTrans" cxnId="{DDEDA80F-46E7-4872-9F48-BF11BA538A5E}">
      <dgm:prSet/>
      <dgm:spPr/>
      <dgm:t>
        <a:bodyPr/>
        <a:lstStyle/>
        <a:p>
          <a:endParaRPr lang="de-DE"/>
        </a:p>
      </dgm:t>
    </dgm:pt>
    <dgm:pt modelId="{A824C7A2-71E0-4493-AD66-3A98248211E0}" type="sibTrans" cxnId="{DDEDA80F-46E7-4872-9F48-BF11BA538A5E}">
      <dgm:prSet/>
      <dgm:spPr/>
      <dgm:t>
        <a:bodyPr/>
        <a:lstStyle/>
        <a:p>
          <a:endParaRPr lang="de-DE"/>
        </a:p>
      </dgm:t>
    </dgm:pt>
    <dgm:pt modelId="{EE026548-A6F6-4A96-AA57-2559EC95E4C6}">
      <dgm:prSet phldrT="[Text]"/>
      <dgm:spPr>
        <a:noFill/>
        <a:ln>
          <a:noFill/>
        </a:ln>
      </dgm:spPr>
      <dgm:t>
        <a:bodyPr/>
        <a:lstStyle/>
        <a:p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B6D6729E-8D88-4AF5-A88C-6864495B9A70}" type="parTrans" cxnId="{49286B75-491F-4619-B181-C717E4286F79}">
      <dgm:prSet/>
      <dgm:spPr/>
      <dgm:t>
        <a:bodyPr/>
        <a:lstStyle/>
        <a:p>
          <a:endParaRPr lang="de-DE"/>
        </a:p>
      </dgm:t>
    </dgm:pt>
    <dgm:pt modelId="{5E94AA23-C799-4FB5-9657-E69CFCBB24B9}" type="sibTrans" cxnId="{49286B75-491F-4619-B181-C717E4286F79}">
      <dgm:prSet/>
      <dgm:spPr/>
      <dgm:t>
        <a:bodyPr/>
        <a:lstStyle/>
        <a:p>
          <a:endParaRPr lang="de-DE"/>
        </a:p>
      </dgm:t>
    </dgm:pt>
    <dgm:pt modelId="{171E6E53-2E31-4F41-B5C0-C28ED01FF18F}">
      <dgm:prSet phldrT="[Text]"/>
      <dgm:spPr>
        <a:noFill/>
        <a:ln>
          <a:noFill/>
        </a:ln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Intellix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54F0E897-790C-4BE1-AD31-4DB54274557B}" type="parTrans" cxnId="{BA07C9C0-E849-4F46-950B-F5D3E92013CD}">
      <dgm:prSet/>
      <dgm:spPr/>
      <dgm:t>
        <a:bodyPr/>
        <a:lstStyle/>
        <a:p>
          <a:endParaRPr lang="de-DE"/>
        </a:p>
      </dgm:t>
    </dgm:pt>
    <dgm:pt modelId="{652CD520-2C16-42B3-9433-547FCC6ECE68}" type="sibTrans" cxnId="{BA07C9C0-E849-4F46-950B-F5D3E92013CD}">
      <dgm:prSet/>
      <dgm:spPr/>
      <dgm:t>
        <a:bodyPr/>
        <a:lstStyle/>
        <a:p>
          <a:endParaRPr lang="de-DE"/>
        </a:p>
      </dgm:t>
    </dgm:pt>
    <dgm:pt modelId="{500B66EE-6459-41B9-8551-16A538215D8A}">
      <dgm:prSet phldrT="[Text]"/>
      <dgm:sp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 smtClean="0">
              <a:latin typeface="Univers 45 Light" pitchFamily="2" charset="0"/>
            </a:rPr>
            <a:t> </a:t>
          </a:r>
          <a:endParaRPr lang="de-DE" dirty="0">
            <a:latin typeface="Univers 45 Light" pitchFamily="2" charset="0"/>
          </a:endParaRPr>
        </a:p>
      </dgm:t>
    </dgm:pt>
    <dgm:pt modelId="{9D02C961-6363-4D17-B0C9-08987E802229}" type="sibTrans" cxnId="{A596CB8A-8E39-4A4D-8F84-8A51D764B326}">
      <dgm:prSet/>
      <dgm:spPr/>
      <dgm:t>
        <a:bodyPr/>
        <a:lstStyle/>
        <a:p>
          <a:endParaRPr lang="de-DE"/>
        </a:p>
      </dgm:t>
    </dgm:pt>
    <dgm:pt modelId="{9878632B-17F8-41B3-B41F-31BA25AD9DF5}" type="parTrans" cxnId="{A596CB8A-8E39-4A4D-8F84-8A51D764B326}">
      <dgm:prSet/>
      <dgm:spPr/>
      <dgm:t>
        <a:bodyPr/>
        <a:lstStyle/>
        <a:p>
          <a:endParaRPr lang="de-DE"/>
        </a:p>
      </dgm:t>
    </dgm:pt>
    <dgm:pt modelId="{6D102249-388E-4114-938C-568F7ED0E962}">
      <dgm:prSet phldrT="[Text]"/>
      <dgm:spPr>
        <a:noFill/>
        <a:ln>
          <a:noFill/>
        </a:ln>
      </dgm:spPr>
      <dgm:t>
        <a:bodyPr/>
        <a:lstStyle/>
        <a:p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B6F73AA6-847B-40CE-82B6-E81EE4DC4ED2}" type="parTrans" cxnId="{2D3FBC07-2F6A-4451-81DD-824A5D6640CD}">
      <dgm:prSet/>
      <dgm:spPr/>
      <dgm:t>
        <a:bodyPr/>
        <a:lstStyle/>
        <a:p>
          <a:endParaRPr lang="de-DE"/>
        </a:p>
      </dgm:t>
    </dgm:pt>
    <dgm:pt modelId="{DB631314-C805-4D51-B6DC-E58E83E70B3E}" type="sibTrans" cxnId="{2D3FBC07-2F6A-4451-81DD-824A5D6640CD}">
      <dgm:prSet/>
      <dgm:spPr/>
      <dgm:t>
        <a:bodyPr/>
        <a:lstStyle/>
        <a:p>
          <a:endParaRPr lang="de-DE"/>
        </a:p>
      </dgm:t>
    </dgm:pt>
    <dgm:pt modelId="{195B609D-E0A6-4643-94E4-74392A5B746E}">
      <dgm:prSet phldrT="[Text]"/>
      <dgm:spPr>
        <a:noFill/>
        <a:ln>
          <a:noFill/>
        </a:ln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WebKnox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DA1CE785-FDB9-4377-880D-3307B5B26BA5}" type="sibTrans" cxnId="{B043AC6B-1234-44DE-9FF4-D323AB3935AB}">
      <dgm:prSet/>
      <dgm:spPr/>
      <dgm:t>
        <a:bodyPr/>
        <a:lstStyle/>
        <a:p>
          <a:endParaRPr lang="de-DE"/>
        </a:p>
      </dgm:t>
    </dgm:pt>
    <dgm:pt modelId="{D88DFC7B-BE8C-4FA8-AF6B-935F7BF5D96C}" type="parTrans" cxnId="{B043AC6B-1234-44DE-9FF4-D323AB3935AB}">
      <dgm:prSet/>
      <dgm:spPr/>
      <dgm:t>
        <a:bodyPr/>
        <a:lstStyle/>
        <a:p>
          <a:endParaRPr lang="de-DE"/>
        </a:p>
      </dgm:t>
    </dgm:pt>
    <dgm:pt modelId="{C1753602-CC15-41CB-89D6-1A3964323F87}" type="pres">
      <dgm:prSet presAssocID="{D6CB3A5A-053D-43D0-A125-D4AA7CF040A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BE7D37-D365-426A-9F52-50B93455DE79}" type="pres">
      <dgm:prSet presAssocID="{D6CB3A5A-053D-43D0-A125-D4AA7CF040A6}" presName="radial" presStyleCnt="0">
        <dgm:presLayoutVars>
          <dgm:animLvl val="ctr"/>
        </dgm:presLayoutVars>
      </dgm:prSet>
      <dgm:spPr/>
    </dgm:pt>
    <dgm:pt modelId="{7CD44EC4-D354-4009-853D-F766D620F791}" type="pres">
      <dgm:prSet presAssocID="{500B66EE-6459-41B9-8551-16A538215D8A}" presName="centerShape" presStyleLbl="vennNode1" presStyleIdx="0" presStyleCnt="7"/>
      <dgm:spPr/>
      <dgm:t>
        <a:bodyPr/>
        <a:lstStyle/>
        <a:p>
          <a:endParaRPr lang="de-DE"/>
        </a:p>
      </dgm:t>
    </dgm:pt>
    <dgm:pt modelId="{C33DB45A-A779-4B90-A01C-F3A34E6496C7}" type="pres">
      <dgm:prSet presAssocID="{A0933162-57F0-46D1-9FD8-A6A387A51BE6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7DF3D-44DB-466E-B412-159099FBB10A}" type="pres">
      <dgm:prSet presAssocID="{30CDFDD1-938E-4643-8F59-6E1138130A8E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00B9BA-CB32-4A63-AD05-7629B95D2459}" type="pres">
      <dgm:prSet presAssocID="{EE026548-A6F6-4A96-AA57-2559EC95E4C6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811094-5110-41EA-9A17-3A2ADA062154}" type="pres">
      <dgm:prSet presAssocID="{195B609D-E0A6-4643-94E4-74392A5B746E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04F61-BDB3-4E6F-A280-585AA2A1C241}" type="pres">
      <dgm:prSet presAssocID="{6D102249-388E-4114-938C-568F7ED0E962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A730ED-AE8C-408D-AB44-D9231BA99E3A}" type="pres">
      <dgm:prSet presAssocID="{171E6E53-2E31-4F41-B5C0-C28ED01FF18F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96CB8A-8E39-4A4D-8F84-8A51D764B326}" srcId="{D6CB3A5A-053D-43D0-A125-D4AA7CF040A6}" destId="{500B66EE-6459-41B9-8551-16A538215D8A}" srcOrd="0" destOrd="0" parTransId="{9878632B-17F8-41B3-B41F-31BA25AD9DF5}" sibTransId="{9D02C961-6363-4D17-B0C9-08987E802229}"/>
    <dgm:cxn modelId="{BA07C9C0-E849-4F46-950B-F5D3E92013CD}" srcId="{500B66EE-6459-41B9-8551-16A538215D8A}" destId="{171E6E53-2E31-4F41-B5C0-C28ED01FF18F}" srcOrd="5" destOrd="0" parTransId="{54F0E897-790C-4BE1-AD31-4DB54274557B}" sibTransId="{652CD520-2C16-42B3-9433-547FCC6ECE68}"/>
    <dgm:cxn modelId="{485A7AD4-C164-4F9C-B26C-96A80EEF9E37}" type="presOf" srcId="{30CDFDD1-938E-4643-8F59-6E1138130A8E}" destId="{2CE7DF3D-44DB-466E-B412-159099FBB10A}" srcOrd="0" destOrd="0" presId="urn:microsoft.com/office/officeart/2005/8/layout/radial3"/>
    <dgm:cxn modelId="{1047FB64-838D-43BA-A92A-96CE38D14D19}" type="presOf" srcId="{171E6E53-2E31-4F41-B5C0-C28ED01FF18F}" destId="{DBA730ED-AE8C-408D-AB44-D9231BA99E3A}" srcOrd="0" destOrd="0" presId="urn:microsoft.com/office/officeart/2005/8/layout/radial3"/>
    <dgm:cxn modelId="{DDEDA80F-46E7-4872-9F48-BF11BA538A5E}" srcId="{500B66EE-6459-41B9-8551-16A538215D8A}" destId="{30CDFDD1-938E-4643-8F59-6E1138130A8E}" srcOrd="1" destOrd="0" parTransId="{94B2F376-D600-4634-83D1-738DCA4C9077}" sibTransId="{A824C7A2-71E0-4493-AD66-3A98248211E0}"/>
    <dgm:cxn modelId="{47E45E7A-34B9-4345-9CB6-0839B03D6211}" type="presOf" srcId="{A0933162-57F0-46D1-9FD8-A6A387A51BE6}" destId="{C33DB45A-A779-4B90-A01C-F3A34E6496C7}" srcOrd="0" destOrd="0" presId="urn:microsoft.com/office/officeart/2005/8/layout/radial3"/>
    <dgm:cxn modelId="{28FB5FDA-8E03-4A8F-BB7A-E854422990A3}" type="presOf" srcId="{EE026548-A6F6-4A96-AA57-2559EC95E4C6}" destId="{4500B9BA-CB32-4A63-AD05-7629B95D2459}" srcOrd="0" destOrd="0" presId="urn:microsoft.com/office/officeart/2005/8/layout/radial3"/>
    <dgm:cxn modelId="{69F8B392-98F9-4B45-88E9-0BF9CB0A195F}" type="presOf" srcId="{6D102249-388E-4114-938C-568F7ED0E962}" destId="{D9604F61-BDB3-4E6F-A280-585AA2A1C241}" srcOrd="0" destOrd="0" presId="urn:microsoft.com/office/officeart/2005/8/layout/radial3"/>
    <dgm:cxn modelId="{00224C2E-4935-4EA4-99C7-D648A6949B0C}" type="presOf" srcId="{D6CB3A5A-053D-43D0-A125-D4AA7CF040A6}" destId="{C1753602-CC15-41CB-89D6-1A3964323F87}" srcOrd="0" destOrd="0" presId="urn:microsoft.com/office/officeart/2005/8/layout/radial3"/>
    <dgm:cxn modelId="{3843A672-BC7F-4312-8D49-8ACBAE6AB588}" type="presOf" srcId="{195B609D-E0A6-4643-94E4-74392A5B746E}" destId="{1F811094-5110-41EA-9A17-3A2ADA062154}" srcOrd="0" destOrd="0" presId="urn:microsoft.com/office/officeart/2005/8/layout/radial3"/>
    <dgm:cxn modelId="{D22A9275-7C80-4A8A-95BE-3AE7D279297B}" srcId="{500B66EE-6459-41B9-8551-16A538215D8A}" destId="{A0933162-57F0-46D1-9FD8-A6A387A51BE6}" srcOrd="0" destOrd="0" parTransId="{F5B2B8F1-F009-4360-AB42-FD9D65685BED}" sibTransId="{6E7ADC34-FCFB-4F76-8BE7-24E08EB1DAAF}"/>
    <dgm:cxn modelId="{49286B75-491F-4619-B181-C717E4286F79}" srcId="{500B66EE-6459-41B9-8551-16A538215D8A}" destId="{EE026548-A6F6-4A96-AA57-2559EC95E4C6}" srcOrd="2" destOrd="0" parTransId="{B6D6729E-8D88-4AF5-A88C-6864495B9A70}" sibTransId="{5E94AA23-C799-4FB5-9657-E69CFCBB24B9}"/>
    <dgm:cxn modelId="{2D3FBC07-2F6A-4451-81DD-824A5D6640CD}" srcId="{500B66EE-6459-41B9-8551-16A538215D8A}" destId="{6D102249-388E-4114-938C-568F7ED0E962}" srcOrd="4" destOrd="0" parTransId="{B6F73AA6-847B-40CE-82B6-E81EE4DC4ED2}" sibTransId="{DB631314-C805-4D51-B6DC-E58E83E70B3E}"/>
    <dgm:cxn modelId="{B4E3FBD8-2D7C-4766-B56F-0574879D2BDF}" type="presOf" srcId="{500B66EE-6459-41B9-8551-16A538215D8A}" destId="{7CD44EC4-D354-4009-853D-F766D620F791}" srcOrd="0" destOrd="0" presId="urn:microsoft.com/office/officeart/2005/8/layout/radial3"/>
    <dgm:cxn modelId="{B043AC6B-1234-44DE-9FF4-D323AB3935AB}" srcId="{500B66EE-6459-41B9-8551-16A538215D8A}" destId="{195B609D-E0A6-4643-94E4-74392A5B746E}" srcOrd="3" destOrd="0" parTransId="{D88DFC7B-BE8C-4FA8-AF6B-935F7BF5D96C}" sibTransId="{DA1CE785-FDB9-4377-880D-3307B5B26BA5}"/>
    <dgm:cxn modelId="{798A3855-7205-4B7B-A9A8-16D08C1B4962}" type="presParOf" srcId="{C1753602-CC15-41CB-89D6-1A3964323F87}" destId="{FEBE7D37-D365-426A-9F52-50B93455DE79}" srcOrd="0" destOrd="0" presId="urn:microsoft.com/office/officeart/2005/8/layout/radial3"/>
    <dgm:cxn modelId="{1CD05D8B-76C9-469C-9D57-7B38D33B4923}" type="presParOf" srcId="{FEBE7D37-D365-426A-9F52-50B93455DE79}" destId="{7CD44EC4-D354-4009-853D-F766D620F791}" srcOrd="0" destOrd="0" presId="urn:microsoft.com/office/officeart/2005/8/layout/radial3"/>
    <dgm:cxn modelId="{F60964EC-CD61-425E-8DC7-718F41E7EB91}" type="presParOf" srcId="{FEBE7D37-D365-426A-9F52-50B93455DE79}" destId="{C33DB45A-A779-4B90-A01C-F3A34E6496C7}" srcOrd="1" destOrd="0" presId="urn:microsoft.com/office/officeart/2005/8/layout/radial3"/>
    <dgm:cxn modelId="{DC92F543-171F-4606-8270-0393A31C7FE9}" type="presParOf" srcId="{FEBE7D37-D365-426A-9F52-50B93455DE79}" destId="{2CE7DF3D-44DB-466E-B412-159099FBB10A}" srcOrd="2" destOrd="0" presId="urn:microsoft.com/office/officeart/2005/8/layout/radial3"/>
    <dgm:cxn modelId="{D5005ECA-2EB1-43E9-97A7-0314099F7BF5}" type="presParOf" srcId="{FEBE7D37-D365-426A-9F52-50B93455DE79}" destId="{4500B9BA-CB32-4A63-AD05-7629B95D2459}" srcOrd="3" destOrd="0" presId="urn:microsoft.com/office/officeart/2005/8/layout/radial3"/>
    <dgm:cxn modelId="{20556D39-7F10-4B9B-ACDE-EA3F9A05B4AB}" type="presParOf" srcId="{FEBE7D37-D365-426A-9F52-50B93455DE79}" destId="{1F811094-5110-41EA-9A17-3A2ADA062154}" srcOrd="4" destOrd="0" presId="urn:microsoft.com/office/officeart/2005/8/layout/radial3"/>
    <dgm:cxn modelId="{5ED6DC9D-9D86-4A7B-A17A-B17B3A28F87A}" type="presParOf" srcId="{FEBE7D37-D365-426A-9F52-50B93455DE79}" destId="{D9604F61-BDB3-4E6F-A280-585AA2A1C241}" srcOrd="5" destOrd="0" presId="urn:microsoft.com/office/officeart/2005/8/layout/radial3"/>
    <dgm:cxn modelId="{D00F7C76-7633-4858-A425-1A26C567CE94}" type="presParOf" srcId="{FEBE7D37-D365-426A-9F52-50B93455DE79}" destId="{DBA730ED-AE8C-408D-AB44-D9231BA99E3A}" srcOrd="6" destOrd="0" presId="urn:microsoft.com/office/officeart/2005/8/layout/radial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B8E9-C30C-4045-8F72-6DEACBA05549}">
      <dsp:nvSpPr>
        <dsp:cNvPr id="0" name=""/>
        <dsp:cNvSpPr/>
      </dsp:nvSpPr>
      <dsp:spPr>
        <a:xfrm>
          <a:off x="3175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Classification</a:t>
          </a:r>
          <a:endParaRPr lang="de-DE" sz="1900" kern="1200" dirty="0"/>
        </a:p>
      </dsp:txBody>
      <dsp:txXfrm>
        <a:off x="3175" y="1057405"/>
        <a:ext cx="1909337" cy="547200"/>
      </dsp:txXfrm>
    </dsp:sp>
    <dsp:sp modelId="{807704BB-BC01-492B-A73D-A1F140341669}">
      <dsp:nvSpPr>
        <dsp:cNvPr id="0" name=""/>
        <dsp:cNvSpPr/>
      </dsp:nvSpPr>
      <dsp:spPr>
        <a:xfrm>
          <a:off x="3175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Text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Numeric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Nominal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Language</a:t>
          </a:r>
          <a:endParaRPr lang="de-DE" sz="1900" kern="1200" dirty="0"/>
        </a:p>
      </dsp:txBody>
      <dsp:txXfrm>
        <a:off x="3175" y="1604605"/>
        <a:ext cx="1909337" cy="2007967"/>
      </dsp:txXfrm>
    </dsp:sp>
    <dsp:sp modelId="{FE7E2510-123F-4D3A-B628-9642D5FD0467}">
      <dsp:nvSpPr>
        <dsp:cNvPr id="0" name=""/>
        <dsp:cNvSpPr/>
      </dsp:nvSpPr>
      <dsp:spPr>
        <a:xfrm>
          <a:off x="2179820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Extraction</a:t>
          </a:r>
          <a:endParaRPr lang="de-DE" sz="1900" kern="1200" dirty="0"/>
        </a:p>
      </dsp:txBody>
      <dsp:txXfrm>
        <a:off x="2179820" y="1057405"/>
        <a:ext cx="1909337" cy="547200"/>
      </dsp:txXfrm>
    </dsp:sp>
    <dsp:sp modelId="{6907B570-0D31-46AD-AE69-9DC0AEF1493D}">
      <dsp:nvSpPr>
        <dsp:cNvPr id="0" name=""/>
        <dsp:cNvSpPr/>
      </dsp:nvSpPr>
      <dsp:spPr>
        <a:xfrm>
          <a:off x="2179820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HTML Text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Dates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Tags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Entities</a:t>
          </a:r>
          <a:endParaRPr lang="de-DE" sz="1900" kern="1200" dirty="0"/>
        </a:p>
      </dsp:txBody>
      <dsp:txXfrm>
        <a:off x="2179820" y="1604605"/>
        <a:ext cx="1909337" cy="2007967"/>
      </dsp:txXfrm>
    </dsp:sp>
    <dsp:sp modelId="{F152FA6D-0534-4E49-AFFD-79D2BD2B26E0}">
      <dsp:nvSpPr>
        <dsp:cNvPr id="0" name=""/>
        <dsp:cNvSpPr/>
      </dsp:nvSpPr>
      <dsp:spPr>
        <a:xfrm>
          <a:off x="4356465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Pre</a:t>
          </a:r>
          <a:r>
            <a:rPr lang="de-DE" sz="1900" kern="1200" dirty="0" smtClean="0"/>
            <a:t>-Processing</a:t>
          </a:r>
          <a:endParaRPr lang="de-DE" sz="1900" kern="1200" dirty="0"/>
        </a:p>
      </dsp:txBody>
      <dsp:txXfrm>
        <a:off x="4356465" y="1057405"/>
        <a:ext cx="1909337" cy="547200"/>
      </dsp:txXfrm>
    </dsp:sp>
    <dsp:sp modelId="{08725838-06DC-4D73-882B-92B528DF771E}">
      <dsp:nvSpPr>
        <dsp:cNvPr id="0" name=""/>
        <dsp:cNvSpPr/>
      </dsp:nvSpPr>
      <dsp:spPr>
        <a:xfrm>
          <a:off x="4356465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Tokenization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N-Grams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Web Page Segmentation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Text </a:t>
          </a:r>
          <a:r>
            <a:rPr lang="de-DE" sz="1900" kern="1200" dirty="0" err="1" smtClean="0"/>
            <a:t>Similarities</a:t>
          </a:r>
          <a:endParaRPr lang="de-DE" sz="1900" kern="1200" dirty="0"/>
        </a:p>
      </dsp:txBody>
      <dsp:txXfrm>
        <a:off x="4356465" y="1604605"/>
        <a:ext cx="1909337" cy="2007967"/>
      </dsp:txXfrm>
    </dsp:sp>
    <dsp:sp modelId="{AAC65534-2C23-42F0-8BC4-DBDEB700BD61}">
      <dsp:nvSpPr>
        <dsp:cNvPr id="0" name=""/>
        <dsp:cNvSpPr/>
      </dsp:nvSpPr>
      <dsp:spPr>
        <a:xfrm>
          <a:off x="6533110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Retrieval</a:t>
          </a:r>
          <a:endParaRPr lang="de-DE" sz="1900" kern="1200" dirty="0"/>
        </a:p>
      </dsp:txBody>
      <dsp:txXfrm>
        <a:off x="6533110" y="1057405"/>
        <a:ext cx="1909337" cy="547200"/>
      </dsp:txXfrm>
    </dsp:sp>
    <dsp:sp modelId="{7104A32A-FD62-42C1-A877-A2180A216D20}">
      <dsp:nvSpPr>
        <dsp:cNvPr id="0" name=""/>
        <dsp:cNvSpPr/>
      </dsp:nvSpPr>
      <dsp:spPr>
        <a:xfrm>
          <a:off x="6533110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Search </a:t>
          </a:r>
          <a:r>
            <a:rPr lang="de-DE" sz="1900" kern="1200" dirty="0" err="1" smtClean="0"/>
            <a:t>Engines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Feed Reader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Wiki Crawler</a:t>
          </a:r>
          <a:endParaRPr lang="de-DE" sz="1900" kern="1200" dirty="0"/>
        </a:p>
      </dsp:txBody>
      <dsp:txXfrm>
        <a:off x="6533110" y="1604605"/>
        <a:ext cx="1909337" cy="2007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2DEFF-9024-4C47-8C85-A5B7A4EDC7FF}">
      <dsp:nvSpPr>
        <dsp:cNvPr id="0" name=""/>
        <dsp:cNvSpPr/>
      </dsp:nvSpPr>
      <dsp:spPr>
        <a:xfrm>
          <a:off x="393982" y="342589"/>
          <a:ext cx="418720" cy="41872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>
        <a:off x="478163" y="440672"/>
        <a:ext cx="250358" cy="215231"/>
      </dsp:txXfrm>
    </dsp:sp>
    <dsp:sp modelId="{6866A761-D2E7-4FD9-B011-DFF694A7E38E}">
      <dsp:nvSpPr>
        <dsp:cNvPr id="0" name=""/>
        <dsp:cNvSpPr/>
      </dsp:nvSpPr>
      <dsp:spPr>
        <a:xfrm>
          <a:off x="150363" y="243619"/>
          <a:ext cx="304524" cy="3045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>
        <a:off x="227028" y="320747"/>
        <a:ext cx="151194" cy="150268"/>
      </dsp:txXfrm>
    </dsp:sp>
    <dsp:sp modelId="{F439F871-73BD-418B-89D8-315D0F5C10BF}">
      <dsp:nvSpPr>
        <dsp:cNvPr id="0" name=""/>
        <dsp:cNvSpPr/>
      </dsp:nvSpPr>
      <dsp:spPr>
        <a:xfrm rot="20700000">
          <a:off x="320927" y="33528"/>
          <a:ext cx="298371" cy="29837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 rot="-20700000">
        <a:off x="386369" y="98970"/>
        <a:ext cx="167488" cy="167488"/>
      </dsp:txXfrm>
    </dsp:sp>
    <dsp:sp modelId="{6638A753-11A8-4D1D-8FEA-DDF8BA49CBE6}">
      <dsp:nvSpPr>
        <dsp:cNvPr id="0" name=""/>
        <dsp:cNvSpPr/>
      </dsp:nvSpPr>
      <dsp:spPr>
        <a:xfrm>
          <a:off x="333702" y="292915"/>
          <a:ext cx="535962" cy="535962"/>
        </a:xfrm>
        <a:prstGeom prst="circularArrow">
          <a:avLst>
            <a:gd name="adj1" fmla="val 4687"/>
            <a:gd name="adj2" fmla="val 299029"/>
            <a:gd name="adj3" fmla="val 2244974"/>
            <a:gd name="adj4" fmla="val 1668497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F22A-593B-4F97-B0B3-E9D651E22B34}">
      <dsp:nvSpPr>
        <dsp:cNvPr id="0" name=""/>
        <dsp:cNvSpPr/>
      </dsp:nvSpPr>
      <dsp:spPr>
        <a:xfrm>
          <a:off x="96432" y="190972"/>
          <a:ext cx="389410" cy="389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9537-237A-42D2-8A26-BDE25085328E}">
      <dsp:nvSpPr>
        <dsp:cNvPr id="0" name=""/>
        <dsp:cNvSpPr/>
      </dsp:nvSpPr>
      <dsp:spPr>
        <a:xfrm>
          <a:off x="251911" y="-17093"/>
          <a:ext cx="419862" cy="4198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4EC4-D354-4009-853D-F766D620F791}">
      <dsp:nvSpPr>
        <dsp:cNvPr id="0" name=""/>
        <dsp:cNvSpPr/>
      </dsp:nvSpPr>
      <dsp:spPr>
        <a:xfrm>
          <a:off x="1610360" y="932830"/>
          <a:ext cx="2323894" cy="2323894"/>
        </a:xfrm>
        <a:prstGeom prst="ellipse">
          <a:avLst/>
        </a:prstGeom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>
              <a:latin typeface="Univers 45 Light" pitchFamily="2" charset="0"/>
            </a:rPr>
            <a:t> </a:t>
          </a:r>
          <a:endParaRPr lang="de-DE" sz="6500" kern="1200" dirty="0">
            <a:latin typeface="Univers 45 Light" pitchFamily="2" charset="0"/>
          </a:endParaRPr>
        </a:p>
      </dsp:txBody>
      <dsp:txXfrm>
        <a:off x="1950686" y="1273156"/>
        <a:ext cx="1643242" cy="1643242"/>
      </dsp:txXfrm>
    </dsp:sp>
    <dsp:sp modelId="{C33DB45A-A779-4B90-A01C-F3A34E6496C7}">
      <dsp:nvSpPr>
        <dsp:cNvPr id="0" name=""/>
        <dsp:cNvSpPr/>
      </dsp:nvSpPr>
      <dsp:spPr>
        <a:xfrm>
          <a:off x="2191334" y="414"/>
          <a:ext cx="1161947" cy="1161947"/>
        </a:xfrm>
        <a:prstGeom prst="ellipse">
          <a:avLst/>
        </a:prstGeom>
        <a:noFill/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/>
              </a:solidFill>
              <a:latin typeface="Univers 45 Light" pitchFamily="2" charset="0"/>
            </a:rPr>
            <a:t>Forest</a:t>
          </a:r>
          <a:r>
            <a:rPr lang="de-DE" sz="1300" b="1" kern="1200" dirty="0" smtClean="0">
              <a:solidFill>
                <a:schemeClr val="bg1"/>
              </a:solidFill>
              <a:latin typeface="Univers 45 Light" pitchFamily="2" charset="0"/>
            </a:rPr>
            <a:t> 3333</a:t>
          </a:r>
          <a:endParaRPr lang="de-DE" sz="13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2361497" y="170577"/>
        <a:ext cx="821621" cy="821621"/>
      </dsp:txXfrm>
    </dsp:sp>
    <dsp:sp modelId="{2CE7DF3D-44DB-466E-B412-159099FBB10A}">
      <dsp:nvSpPr>
        <dsp:cNvPr id="0" name=""/>
        <dsp:cNvSpPr/>
      </dsp:nvSpPr>
      <dsp:spPr>
        <a:xfrm>
          <a:off x="3501968" y="757109"/>
          <a:ext cx="1161947" cy="1161947"/>
        </a:xfrm>
        <a:prstGeom prst="ellipse">
          <a:avLst/>
        </a:prstGeom>
        <a:noFill/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/>
              </a:solidFill>
              <a:latin typeface="Univers 45 Light" pitchFamily="2" charset="0"/>
            </a:rPr>
            <a:t>Effingo</a:t>
          </a:r>
          <a:endParaRPr lang="de-DE" sz="13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3672131" y="927272"/>
        <a:ext cx="821621" cy="821621"/>
      </dsp:txXfrm>
    </dsp:sp>
    <dsp:sp modelId="{4500B9BA-CB32-4A63-AD05-7629B95D2459}">
      <dsp:nvSpPr>
        <dsp:cNvPr id="0" name=""/>
        <dsp:cNvSpPr/>
      </dsp:nvSpPr>
      <dsp:spPr>
        <a:xfrm>
          <a:off x="3501968" y="2270499"/>
          <a:ext cx="1161947" cy="1161947"/>
        </a:xfrm>
        <a:prstGeom prst="ellipse">
          <a:avLst/>
        </a:prstGeom>
        <a:noFill/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3672131" y="2440662"/>
        <a:ext cx="821621" cy="821621"/>
      </dsp:txXfrm>
    </dsp:sp>
    <dsp:sp modelId="{1F811094-5110-41EA-9A17-3A2ADA062154}">
      <dsp:nvSpPr>
        <dsp:cNvPr id="0" name=""/>
        <dsp:cNvSpPr/>
      </dsp:nvSpPr>
      <dsp:spPr>
        <a:xfrm>
          <a:off x="2191334" y="3027194"/>
          <a:ext cx="1161947" cy="1161947"/>
        </a:xfrm>
        <a:prstGeom prst="ellipse">
          <a:avLst/>
        </a:prstGeom>
        <a:noFill/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/>
              </a:solidFill>
              <a:latin typeface="Univers 45 Light" pitchFamily="2" charset="0"/>
            </a:rPr>
            <a:t>WebKnox</a:t>
          </a:r>
          <a:endParaRPr lang="de-DE" sz="13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2361497" y="3197357"/>
        <a:ext cx="821621" cy="821621"/>
      </dsp:txXfrm>
    </dsp:sp>
    <dsp:sp modelId="{D9604F61-BDB3-4E6F-A280-585AA2A1C241}">
      <dsp:nvSpPr>
        <dsp:cNvPr id="0" name=""/>
        <dsp:cNvSpPr/>
      </dsp:nvSpPr>
      <dsp:spPr>
        <a:xfrm>
          <a:off x="880700" y="2270499"/>
          <a:ext cx="1161947" cy="1161947"/>
        </a:xfrm>
        <a:prstGeom prst="ellipse">
          <a:avLst/>
        </a:prstGeom>
        <a:noFill/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1050863" y="2440662"/>
        <a:ext cx="821621" cy="821621"/>
      </dsp:txXfrm>
    </dsp:sp>
    <dsp:sp modelId="{DBA730ED-AE8C-408D-AB44-D9231BA99E3A}">
      <dsp:nvSpPr>
        <dsp:cNvPr id="0" name=""/>
        <dsp:cNvSpPr/>
      </dsp:nvSpPr>
      <dsp:spPr>
        <a:xfrm>
          <a:off x="880700" y="757109"/>
          <a:ext cx="1161947" cy="1161947"/>
        </a:xfrm>
        <a:prstGeom prst="ellipse">
          <a:avLst/>
        </a:prstGeom>
        <a:noFill/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/>
              </a:solidFill>
              <a:latin typeface="Univers 45 Light" pitchFamily="2" charset="0"/>
            </a:rPr>
            <a:t>Intellix</a:t>
          </a:r>
          <a:endParaRPr lang="de-DE" sz="13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1050863" y="927272"/>
        <a:ext cx="821621" cy="821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EDC99-0822-4094-8F2F-A7E930080A0D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71540-F4A8-4AAD-936A-F7B1342F2D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7BB0-BA94-4184-B455-B24D44454D14}" type="datetime1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5B-8FB4-4CBD-B466-4B4FEAA2D38A}" type="datetime1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CF71-13DC-4BD7-A086-D45BE49CE99A}" type="datetime1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8CF9-B890-4A8E-9B15-F105BF783AAB}" type="datetime1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D05-8517-4051-8B04-3A7B3115F113}" type="datetime1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E74E-6024-4667-B7D8-0813128B825B}" type="datetime1">
              <a:rPr lang="de-DE" smtClean="0"/>
              <a:t>09.03.2011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7049-7316-4683-AF0F-D06237E0E0EF}" type="datetime1">
              <a:rPr lang="de-DE" smtClean="0"/>
              <a:t>09.03.2011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6412-ACF1-4A76-8EB3-9851B0257BE5}" type="datetime1">
              <a:rPr lang="de-DE" smtClean="0"/>
              <a:t>09.03.2011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3E1-4537-4A32-A878-4C91F6568AF7}" type="datetime1">
              <a:rPr lang="de-DE" smtClean="0"/>
              <a:t>09.03.2011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0FA-652A-4B8F-9171-02A38DD5036A}" type="datetime1">
              <a:rPr lang="de-DE" smtClean="0"/>
              <a:t>09.03.2011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71F-FE10-41A3-839C-25A6D1AE4E91}" type="datetime1">
              <a:rPr lang="de-DE" smtClean="0"/>
              <a:t>09.03.2011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689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2348" y="6356350"/>
            <a:ext cx="1763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181C-864E-4E20-9B94-0AB4F1DF6C9C}" type="datetime1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Univers 45 Ligh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3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de-DE" dirty="0" err="1" smtClean="0">
                <a:latin typeface="Univers 45 Light" pitchFamily="2" charset="0"/>
              </a:rPr>
              <a:t>Overview</a:t>
            </a:r>
            <a:r>
              <a:rPr lang="de-DE" dirty="0" smtClean="0">
                <a:latin typeface="Univers 45 Light" pitchFamily="2" charset="0"/>
              </a:rPr>
              <a:t> </a:t>
            </a:r>
            <a:r>
              <a:rPr lang="de-DE" dirty="0" err="1" smtClean="0">
                <a:latin typeface="Univers 45 Light" pitchFamily="2" charset="0"/>
              </a:rPr>
              <a:t>of</a:t>
            </a:r>
            <a:r>
              <a:rPr lang="de-DE" dirty="0" smtClean="0">
                <a:latin typeface="Univers 45 Light" pitchFamily="2" charset="0"/>
              </a:rPr>
              <a:t> </a:t>
            </a:r>
            <a:r>
              <a:rPr lang="de-DE" dirty="0" err="1" smtClean="0">
                <a:latin typeface="Univers 45 Light" pitchFamily="2" charset="0"/>
              </a:rPr>
              <a:t>the</a:t>
            </a:r>
            <a:r>
              <a:rPr lang="de-DE" dirty="0" smtClean="0">
                <a:latin typeface="Univers 45 Light" pitchFamily="2" charset="0"/>
              </a:rPr>
              <a:t> TUD </a:t>
            </a:r>
            <a:r>
              <a:rPr lang="de-DE" dirty="0" err="1" smtClean="0">
                <a:latin typeface="Univers 45 Light" pitchFamily="2" charset="0"/>
              </a:rPr>
              <a:t>Palladian</a:t>
            </a:r>
            <a:r>
              <a:rPr lang="de-DE" dirty="0" smtClean="0">
                <a:latin typeface="Univers 45 Light" pitchFamily="2" charset="0"/>
              </a:rPr>
              <a:t> IR Toolkit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Pre</a:t>
            </a:r>
            <a:r>
              <a:rPr lang="de-DE" dirty="0" smtClean="0"/>
              <a:t>-Release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10/03/2011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0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do so </a:t>
            </a:r>
            <a:r>
              <a:rPr lang="de-DE" dirty="0" err="1" smtClean="0"/>
              <a:t>far</a:t>
            </a:r>
            <a:r>
              <a:rPr lang="de-DE" dirty="0" smtClean="0"/>
              <a:t>?</a:t>
            </a:r>
          </a:p>
          <a:p>
            <a:r>
              <a:rPr lang="de-DE" dirty="0" smtClean="0"/>
              <a:t>Who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Report</a:t>
            </a:r>
          </a:p>
          <a:p>
            <a:pPr lvl="1"/>
            <a:r>
              <a:rPr lang="de-DE" dirty="0" err="1" smtClean="0"/>
              <a:t>Knime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pPr lvl="1"/>
            <a:r>
              <a:rPr lang="de-DE" dirty="0" smtClean="0"/>
              <a:t>Website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Palladian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99992" y="1412777"/>
            <a:ext cx="4392488" cy="2952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</a:t>
            </a:r>
            <a:r>
              <a:rPr lang="de-DE" dirty="0" smtClean="0"/>
              <a:t>p</a:t>
            </a:r>
            <a:r>
              <a:rPr lang="de-DE" i="1" dirty="0" smtClean="0"/>
              <a:t>uh</a:t>
            </a:r>
            <a:r>
              <a:rPr lang="de-DE" dirty="0" smtClean="0"/>
              <a:t>-</a:t>
            </a:r>
            <a:r>
              <a:rPr lang="de-DE" b="1" dirty="0" err="1" smtClean="0"/>
              <a:t>ley</a:t>
            </a:r>
            <a:r>
              <a:rPr lang="de-DE" dirty="0" smtClean="0"/>
              <a:t>-</a:t>
            </a:r>
            <a:r>
              <a:rPr lang="de-DE" dirty="0" err="1" smtClean="0"/>
              <a:t>dee-</a:t>
            </a:r>
            <a:r>
              <a:rPr lang="de-DE" i="1" dirty="0" err="1" smtClean="0"/>
              <a:t>uh</a:t>
            </a:r>
            <a:r>
              <a:rPr lang="de-DE" dirty="0" err="1" smtClean="0"/>
              <a:t>n</a:t>
            </a:r>
            <a:r>
              <a:rPr lang="de-DE" dirty="0" smtClean="0"/>
              <a:t>]</a:t>
            </a:r>
          </a:p>
          <a:p>
            <a:pPr marL="457200" lvl="1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wise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 </a:t>
            </a:r>
            <a:r>
              <a:rPr lang="de-DE" dirty="0" err="1"/>
              <a:t>learned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of</a:t>
            </a:r>
            <a:r>
              <a:rPr lang="en-US" dirty="0"/>
              <a:t> or relating to 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  goddess</a:t>
            </a:r>
            <a:r>
              <a:rPr lang="en-US" dirty="0"/>
              <a:t> Pallas Athena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45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bgerundete rechteckige Legende 6"/>
          <p:cNvSpPr/>
          <p:nvPr/>
        </p:nvSpPr>
        <p:spPr>
          <a:xfrm rot="5400000">
            <a:off x="5328084" y="224644"/>
            <a:ext cx="2232248" cy="417646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99592" y="4005064"/>
            <a:ext cx="4392488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DE" dirty="0" smtClean="0"/>
              <a:t>-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r>
              <a:rPr lang="de-DE" dirty="0" smtClean="0"/>
              <a:t>-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student‘s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</a:t>
            </a:r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dirty="0" err="1" smtClean="0"/>
              <a:t>community</a:t>
            </a: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 rot="-5400000">
            <a:off x="1734865" y="3097783"/>
            <a:ext cx="2736304" cy="4118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685834" y="1660738"/>
            <a:ext cx="98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Univers 45 Light" pitchFamily="2" charset="0"/>
              </a:rPr>
              <a:t>Name</a:t>
            </a:r>
            <a:r>
              <a:rPr lang="de-DE" dirty="0" smtClean="0">
                <a:latin typeface="Univers 45 Light" pitchFamily="2" charset="0"/>
              </a:rPr>
              <a:t>?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96136" y="5517232"/>
            <a:ext cx="129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Univers 45 Light" pitchFamily="2" charset="0"/>
              </a:rPr>
              <a:t>What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for</a:t>
            </a:r>
            <a:r>
              <a:rPr lang="de-DE" dirty="0" smtClean="0">
                <a:latin typeface="Univers 45 Light" pitchFamily="2" charset="0"/>
              </a:rPr>
              <a:t>?</a:t>
            </a:r>
            <a:endParaRPr lang="de-DE" dirty="0"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Capabilities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464634"/>
              </p:ext>
            </p:extLst>
          </p:nvPr>
        </p:nvGraphicFramePr>
        <p:xfrm>
          <a:off x="467544" y="332656"/>
          <a:ext cx="8445624" cy="46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75980"/>
            <a:ext cx="1224136" cy="46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79049"/>
            <a:ext cx="1003027" cy="38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95" y="5097900"/>
            <a:ext cx="875729" cy="33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6" y="5472359"/>
            <a:ext cx="593855" cy="6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95138"/>
            <a:ext cx="987003" cy="9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64" y="6131214"/>
            <a:ext cx="1212503" cy="2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43" y="5294830"/>
            <a:ext cx="606177" cy="60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66084"/>
            <a:ext cx="424631" cy="17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90" y="4853188"/>
            <a:ext cx="671140" cy="2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C:\Programming\Palladian\documentation\book\img\webpagecontentextractor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09654"/>
            <a:ext cx="1788953" cy="19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986315" cy="101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6" y="4552250"/>
            <a:ext cx="1008938" cy="54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86" y="4060157"/>
            <a:ext cx="826957" cy="116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57947"/>
            <a:ext cx="125253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43" y="4271703"/>
            <a:ext cx="650164" cy="30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94830"/>
            <a:ext cx="1186281" cy="31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01" y="4725036"/>
            <a:ext cx="741883" cy="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69188"/>
            <a:ext cx="413478" cy="40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27" y="4597399"/>
            <a:ext cx="746571" cy="13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01" y="5706781"/>
            <a:ext cx="607972" cy="42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1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9275"/>
            <a:ext cx="2209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 smtClean="0"/>
              <a:t> </a:t>
            </a:r>
            <a:r>
              <a:rPr lang="de-DE" dirty="0" err="1" smtClean="0"/>
              <a:t>excel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78904" y="1600201"/>
            <a:ext cx="2756992" cy="3886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9" name="Inhaltsplatzhalter 6"/>
          <p:cNvSpPr txBox="1">
            <a:spLocks/>
          </p:cNvSpPr>
          <p:nvPr/>
        </p:nvSpPr>
        <p:spPr>
          <a:xfrm>
            <a:off x="4860032" y="2852936"/>
            <a:ext cx="2756992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Feed Reading</a:t>
            </a:r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00" y="3284984"/>
            <a:ext cx="593855" cy="6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95" y="3585121"/>
            <a:ext cx="742633" cy="7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185399" y="3758364"/>
            <a:ext cx="214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Univers 45 Light" pitchFamily="2" charset="0"/>
              </a:rPr>
              <a:t>Date Recognition</a:t>
            </a:r>
            <a:endParaRPr lang="de-DE" sz="2000" dirty="0">
              <a:latin typeface="Univers 45 Light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915816" y="5003884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Univers 45 Light" pitchFamily="2" charset="0"/>
              </a:rPr>
              <a:t>Combining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Algorithms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and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Sources</a:t>
            </a:r>
            <a:endParaRPr lang="de-DE" sz="2000" dirty="0">
              <a:latin typeface="Univers 45 Light" pitchFamily="2" charset="0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24590798"/>
              </p:ext>
            </p:extLst>
          </p:nvPr>
        </p:nvGraphicFramePr>
        <p:xfrm>
          <a:off x="4320930" y="5403994"/>
          <a:ext cx="864096" cy="761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583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8" grpId="0"/>
      <p:bldP spid="11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793246140"/>
              </p:ext>
            </p:extLst>
          </p:nvPr>
        </p:nvGraphicFramePr>
        <p:xfrm>
          <a:off x="1835696" y="1615708"/>
          <a:ext cx="5544616" cy="4189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26" y="4477990"/>
            <a:ext cx="1162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leichschenkliges Dreieck 2"/>
          <p:cNvSpPr/>
          <p:nvPr/>
        </p:nvSpPr>
        <p:spPr>
          <a:xfrm>
            <a:off x="5652120" y="4117950"/>
            <a:ext cx="835293" cy="720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88" y="2492896"/>
            <a:ext cx="695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72" y="4866580"/>
            <a:ext cx="1018592" cy="10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508104" y="48380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Univers 45 Light" pitchFamily="2" charset="0"/>
              </a:rPr>
              <a:t>PRISMA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71800" y="33425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Univers 45 Light" pitchFamily="2" charset="0"/>
              </a:rPr>
              <a:t>Intellix</a:t>
            </a:r>
            <a:endParaRPr lang="de-DE" dirty="0">
              <a:latin typeface="Univers 45 Light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40135"/>
            <a:ext cx="1004667" cy="114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Programming\Palladian\documentation\book\img\Palladian_Logo_DRAF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4" y="2564904"/>
            <a:ext cx="1945787" cy="221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32" y="1844824"/>
            <a:ext cx="150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94917"/>
            <a:ext cx="1200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5796136" y="3491716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Univers 45 Light" pitchFamily="2" charset="0"/>
              </a:rPr>
              <a:t>Effingo</a:t>
            </a:r>
            <a:endParaRPr lang="de-DE" dirty="0"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Managment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6" y="1340768"/>
            <a:ext cx="47339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6" y="4005064"/>
            <a:ext cx="38766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50387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74230"/>
            <a:ext cx="45053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9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</a:t>
            </a:r>
            <a:r>
              <a:rPr lang="de-DE" dirty="0" smtClean="0"/>
              <a:t> Next: </a:t>
            </a:r>
            <a:r>
              <a:rPr lang="de-DE" dirty="0" err="1" smtClean="0"/>
              <a:t>Publish</a:t>
            </a:r>
            <a:r>
              <a:rPr lang="de-DE" dirty="0" smtClean="0"/>
              <a:t> x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96512"/>
            <a:ext cx="1289956" cy="18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58320" y="2956181"/>
            <a:ext cx="117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Univers 45 Light" pitchFamily="2" charset="0"/>
              </a:rPr>
              <a:t>Technical </a:t>
            </a:r>
          </a:p>
          <a:p>
            <a:pPr algn="ctr"/>
            <a:r>
              <a:rPr lang="de-DE" dirty="0" smtClean="0">
                <a:latin typeface="Univers 45 Light" pitchFamily="2" charset="0"/>
              </a:rPr>
              <a:t>Report</a:t>
            </a:r>
            <a:endParaRPr lang="de-DE" dirty="0">
              <a:latin typeface="Univers 45 Light" pitchFamily="2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70" y="3091460"/>
            <a:ext cx="2217846" cy="10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50" y="2420888"/>
            <a:ext cx="1492886" cy="56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90610"/>
            <a:ext cx="1800200" cy="5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19033"/>
            <a:ext cx="2022417" cy="11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2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203848" y="1464240"/>
            <a:ext cx="2952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Bildschirmpräsentation (4:3)</PresentationFormat>
  <Paragraphs>70</Paragraphs>
  <Slides>9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Overview of the TUD Palladian IR Toolkit</vt:lpstr>
      <vt:lpstr>Agenda</vt:lpstr>
      <vt:lpstr>Palladian?</vt:lpstr>
      <vt:lpstr>Capabilities</vt:lpstr>
      <vt:lpstr>Where does Palladian excel?</vt:lpstr>
      <vt:lpstr>Who uses it?</vt:lpstr>
      <vt:lpstr>Build Managment</vt:lpstr>
      <vt:lpstr>Up Next: Publish x 4</vt:lpstr>
      <vt:lpstr>Ideas?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TUD Palladian IR Toolkit</dc:title>
  <dc:creator>sky</dc:creator>
  <cp:lastModifiedBy>sky</cp:lastModifiedBy>
  <cp:revision>29</cp:revision>
  <dcterms:created xsi:type="dcterms:W3CDTF">2011-03-03T09:15:42Z</dcterms:created>
  <dcterms:modified xsi:type="dcterms:W3CDTF">2011-03-09T16:42:04Z</dcterms:modified>
</cp:coreProperties>
</file>