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1" r:id="rId4"/>
    <p:sldId id="258" r:id="rId5"/>
    <p:sldId id="259" r:id="rId6"/>
    <p:sldId id="260" r:id="rId7"/>
    <p:sldId id="264" r:id="rId8"/>
    <p:sldId id="265" r:id="rId9"/>
    <p:sldId id="266" r:id="rId10"/>
    <p:sldId id="262" r:id="rId11"/>
    <p:sldId id="263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A745CD-F3ED-4AD3-BD7A-FAF4B420E102}" type="doc">
      <dgm:prSet loTypeId="urn:microsoft.com/office/officeart/2005/8/layout/hList1" loCatId="list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942D46E-631E-4B66-84E2-A36914CE86DF}">
      <dgm:prSet phldrT="[Text]"/>
      <dgm:spPr/>
      <dgm:t>
        <a:bodyPr/>
        <a:lstStyle/>
        <a:p>
          <a:r>
            <a:rPr lang="de-DE" dirty="0" err="1" smtClean="0"/>
            <a:t>Classification</a:t>
          </a:r>
          <a:endParaRPr lang="de-DE" dirty="0"/>
        </a:p>
      </dgm:t>
    </dgm:pt>
    <dgm:pt modelId="{E25ED11E-B1EB-4AB8-8D8C-EB7BF3710C1D}" type="parTrans" cxnId="{B8097F75-3E3A-4052-AA34-E1080BB52CC4}">
      <dgm:prSet/>
      <dgm:spPr/>
      <dgm:t>
        <a:bodyPr/>
        <a:lstStyle/>
        <a:p>
          <a:endParaRPr lang="de-DE"/>
        </a:p>
      </dgm:t>
    </dgm:pt>
    <dgm:pt modelId="{3FD95593-C418-4B2D-8D0B-F6752A67ADE2}" type="sibTrans" cxnId="{B8097F75-3E3A-4052-AA34-E1080BB52CC4}">
      <dgm:prSet/>
      <dgm:spPr/>
      <dgm:t>
        <a:bodyPr/>
        <a:lstStyle/>
        <a:p>
          <a:endParaRPr lang="de-DE"/>
        </a:p>
      </dgm:t>
    </dgm:pt>
    <dgm:pt modelId="{7BD0CDE6-DA30-4C63-9689-AF24626E4030}">
      <dgm:prSet phldrT="[Text]"/>
      <dgm:spPr/>
      <dgm:t>
        <a:bodyPr/>
        <a:lstStyle/>
        <a:p>
          <a:r>
            <a:rPr lang="de-DE" dirty="0" err="1" smtClean="0"/>
            <a:t>Retrieval</a:t>
          </a:r>
          <a:endParaRPr lang="de-DE" dirty="0"/>
        </a:p>
      </dgm:t>
    </dgm:pt>
    <dgm:pt modelId="{E356050B-3BD2-4900-81D4-92E9DB8D493D}" type="parTrans" cxnId="{F8B12962-B3BB-43D8-A10B-0F5366FA228B}">
      <dgm:prSet/>
      <dgm:spPr/>
      <dgm:t>
        <a:bodyPr/>
        <a:lstStyle/>
        <a:p>
          <a:endParaRPr lang="de-DE"/>
        </a:p>
      </dgm:t>
    </dgm:pt>
    <dgm:pt modelId="{1CDCE58A-5FC9-4E54-B824-923564559153}" type="sibTrans" cxnId="{F8B12962-B3BB-43D8-A10B-0F5366FA228B}">
      <dgm:prSet/>
      <dgm:spPr/>
      <dgm:t>
        <a:bodyPr/>
        <a:lstStyle/>
        <a:p>
          <a:endParaRPr lang="de-DE"/>
        </a:p>
      </dgm:t>
    </dgm:pt>
    <dgm:pt modelId="{AFA63561-FC93-4ACD-8AFB-222C75AFB519}">
      <dgm:prSet phldrT="[Text]"/>
      <dgm:spPr/>
      <dgm:t>
        <a:bodyPr/>
        <a:lstStyle/>
        <a:p>
          <a:r>
            <a:rPr lang="de-DE" dirty="0" err="1" smtClean="0"/>
            <a:t>Extraction</a:t>
          </a:r>
          <a:endParaRPr lang="de-DE" dirty="0"/>
        </a:p>
      </dgm:t>
    </dgm:pt>
    <dgm:pt modelId="{C9B17E57-BA9E-47B4-80BA-EF48FAFDF2F5}" type="parTrans" cxnId="{9E3F6434-819A-44C1-A930-ECA3F13197FA}">
      <dgm:prSet/>
      <dgm:spPr/>
      <dgm:t>
        <a:bodyPr/>
        <a:lstStyle/>
        <a:p>
          <a:endParaRPr lang="de-DE"/>
        </a:p>
      </dgm:t>
    </dgm:pt>
    <dgm:pt modelId="{3FFC7B4F-E9EE-4DAE-966A-A96FD04F2294}" type="sibTrans" cxnId="{9E3F6434-819A-44C1-A930-ECA3F13197FA}">
      <dgm:prSet/>
      <dgm:spPr/>
      <dgm:t>
        <a:bodyPr/>
        <a:lstStyle/>
        <a:p>
          <a:endParaRPr lang="de-DE"/>
        </a:p>
      </dgm:t>
    </dgm:pt>
    <dgm:pt modelId="{4B8A5343-A5D6-4DB5-BF41-91E03CD9EB59}">
      <dgm:prSet phldrT="[Text]"/>
      <dgm:spPr/>
      <dgm:t>
        <a:bodyPr/>
        <a:lstStyle/>
        <a:p>
          <a:r>
            <a:rPr lang="de-DE" dirty="0" err="1" smtClean="0"/>
            <a:t>Pre</a:t>
          </a:r>
          <a:r>
            <a:rPr lang="de-DE" dirty="0" smtClean="0"/>
            <a:t>-Processing</a:t>
          </a:r>
          <a:endParaRPr lang="de-DE" dirty="0"/>
        </a:p>
      </dgm:t>
    </dgm:pt>
    <dgm:pt modelId="{40F09F65-CA46-4782-8C94-52E0726CB1AC}" type="parTrans" cxnId="{F503EDA9-8AB1-4AE4-861A-4D57758CBB8C}">
      <dgm:prSet/>
      <dgm:spPr/>
      <dgm:t>
        <a:bodyPr/>
        <a:lstStyle/>
        <a:p>
          <a:endParaRPr lang="de-DE"/>
        </a:p>
      </dgm:t>
    </dgm:pt>
    <dgm:pt modelId="{0AA8C4A6-F062-4D53-85E9-D25F54CD534C}" type="sibTrans" cxnId="{F503EDA9-8AB1-4AE4-861A-4D57758CBB8C}">
      <dgm:prSet/>
      <dgm:spPr/>
      <dgm:t>
        <a:bodyPr/>
        <a:lstStyle/>
        <a:p>
          <a:endParaRPr lang="de-DE"/>
        </a:p>
      </dgm:t>
    </dgm:pt>
    <dgm:pt modelId="{D3C8DA82-A978-4D59-B3FB-8513E4386A26}">
      <dgm:prSet/>
      <dgm:spPr/>
      <dgm:t>
        <a:bodyPr/>
        <a:lstStyle/>
        <a:p>
          <a:r>
            <a:rPr lang="de-DE" dirty="0" smtClean="0"/>
            <a:t>Text</a:t>
          </a:r>
          <a:endParaRPr lang="de-DE" dirty="0"/>
        </a:p>
      </dgm:t>
    </dgm:pt>
    <dgm:pt modelId="{635FC846-14FA-4C56-B57F-B3C8ACC1F5B0}" type="parTrans" cxnId="{FBB394E0-7083-4643-B2E9-8830D3DCC31D}">
      <dgm:prSet/>
      <dgm:spPr/>
      <dgm:t>
        <a:bodyPr/>
        <a:lstStyle/>
        <a:p>
          <a:endParaRPr lang="de-DE"/>
        </a:p>
      </dgm:t>
    </dgm:pt>
    <dgm:pt modelId="{101901AD-21B7-43F1-8F7C-9EAC4BAE6F53}" type="sibTrans" cxnId="{FBB394E0-7083-4643-B2E9-8830D3DCC31D}">
      <dgm:prSet/>
      <dgm:spPr/>
      <dgm:t>
        <a:bodyPr/>
        <a:lstStyle/>
        <a:p>
          <a:endParaRPr lang="de-DE"/>
        </a:p>
      </dgm:t>
    </dgm:pt>
    <dgm:pt modelId="{7E9D84B9-6FCC-4FF8-A136-3FA8AA4B7D02}">
      <dgm:prSet/>
      <dgm:spPr/>
      <dgm:t>
        <a:bodyPr/>
        <a:lstStyle/>
        <a:p>
          <a:r>
            <a:rPr lang="de-DE" dirty="0" err="1" smtClean="0"/>
            <a:t>Numeric</a:t>
          </a:r>
          <a:endParaRPr lang="de-DE" dirty="0"/>
        </a:p>
      </dgm:t>
    </dgm:pt>
    <dgm:pt modelId="{55FC22B5-2E0E-47BC-B46C-E4C27423D055}" type="parTrans" cxnId="{AA9CDF81-4E0C-45A9-9409-CC9B03FE9761}">
      <dgm:prSet/>
      <dgm:spPr/>
      <dgm:t>
        <a:bodyPr/>
        <a:lstStyle/>
        <a:p>
          <a:endParaRPr lang="de-DE"/>
        </a:p>
      </dgm:t>
    </dgm:pt>
    <dgm:pt modelId="{8A0A8D29-94C6-4613-A75D-9E7A8C230237}" type="sibTrans" cxnId="{AA9CDF81-4E0C-45A9-9409-CC9B03FE9761}">
      <dgm:prSet/>
      <dgm:spPr/>
      <dgm:t>
        <a:bodyPr/>
        <a:lstStyle/>
        <a:p>
          <a:endParaRPr lang="de-DE"/>
        </a:p>
      </dgm:t>
    </dgm:pt>
    <dgm:pt modelId="{57DB7204-C970-4100-859B-B14C003B986A}">
      <dgm:prSet/>
      <dgm:spPr/>
      <dgm:t>
        <a:bodyPr/>
        <a:lstStyle/>
        <a:p>
          <a:r>
            <a:rPr lang="de-DE" dirty="0" smtClean="0"/>
            <a:t>Nominal</a:t>
          </a:r>
          <a:endParaRPr lang="de-DE" dirty="0"/>
        </a:p>
      </dgm:t>
    </dgm:pt>
    <dgm:pt modelId="{18C9F8A2-290D-47B8-839C-144D91BC67C3}" type="parTrans" cxnId="{FD633190-3440-4AC9-B33A-20F2878A7DC2}">
      <dgm:prSet/>
      <dgm:spPr/>
      <dgm:t>
        <a:bodyPr/>
        <a:lstStyle/>
        <a:p>
          <a:endParaRPr lang="de-DE"/>
        </a:p>
      </dgm:t>
    </dgm:pt>
    <dgm:pt modelId="{6CFF64E7-10D9-47A4-BEA2-6A8E72EEA384}" type="sibTrans" cxnId="{FD633190-3440-4AC9-B33A-20F2878A7DC2}">
      <dgm:prSet/>
      <dgm:spPr/>
      <dgm:t>
        <a:bodyPr/>
        <a:lstStyle/>
        <a:p>
          <a:endParaRPr lang="de-DE"/>
        </a:p>
      </dgm:t>
    </dgm:pt>
    <dgm:pt modelId="{133D1CFA-B48B-4AC2-90EE-47CADF6E159E}">
      <dgm:prSet/>
      <dgm:spPr/>
      <dgm:t>
        <a:bodyPr/>
        <a:lstStyle/>
        <a:p>
          <a:r>
            <a:rPr lang="de-DE" dirty="0" smtClean="0"/>
            <a:t>HTML Text</a:t>
          </a:r>
          <a:endParaRPr lang="de-DE" dirty="0"/>
        </a:p>
      </dgm:t>
    </dgm:pt>
    <dgm:pt modelId="{C57936D5-61B0-4D69-B96D-179EDCCA0A70}" type="parTrans" cxnId="{82B35ABD-AB1E-4F5C-A713-E868037F21F6}">
      <dgm:prSet/>
      <dgm:spPr/>
      <dgm:t>
        <a:bodyPr/>
        <a:lstStyle/>
        <a:p>
          <a:endParaRPr lang="de-DE"/>
        </a:p>
      </dgm:t>
    </dgm:pt>
    <dgm:pt modelId="{DE973413-597E-4D1F-A91B-87A95B69A753}" type="sibTrans" cxnId="{82B35ABD-AB1E-4F5C-A713-E868037F21F6}">
      <dgm:prSet/>
      <dgm:spPr/>
      <dgm:t>
        <a:bodyPr/>
        <a:lstStyle/>
        <a:p>
          <a:endParaRPr lang="de-DE"/>
        </a:p>
      </dgm:t>
    </dgm:pt>
    <dgm:pt modelId="{E0902BD9-6952-476B-9DDE-DAD930C43813}">
      <dgm:prSet/>
      <dgm:spPr/>
      <dgm:t>
        <a:bodyPr/>
        <a:lstStyle/>
        <a:p>
          <a:r>
            <a:rPr lang="de-DE" dirty="0" smtClean="0"/>
            <a:t>Dates</a:t>
          </a:r>
          <a:endParaRPr lang="de-DE" dirty="0"/>
        </a:p>
      </dgm:t>
    </dgm:pt>
    <dgm:pt modelId="{85C1C7EB-FCD4-43A9-B701-099D631E314C}" type="parTrans" cxnId="{D911C812-705C-4106-B7F1-31938119FFB1}">
      <dgm:prSet/>
      <dgm:spPr/>
      <dgm:t>
        <a:bodyPr/>
        <a:lstStyle/>
        <a:p>
          <a:endParaRPr lang="de-DE"/>
        </a:p>
      </dgm:t>
    </dgm:pt>
    <dgm:pt modelId="{99E0C9C7-FDB7-4FE9-B0DA-EAD120116F39}" type="sibTrans" cxnId="{D911C812-705C-4106-B7F1-31938119FFB1}">
      <dgm:prSet/>
      <dgm:spPr/>
      <dgm:t>
        <a:bodyPr/>
        <a:lstStyle/>
        <a:p>
          <a:endParaRPr lang="de-DE"/>
        </a:p>
      </dgm:t>
    </dgm:pt>
    <dgm:pt modelId="{419A910C-AA0C-4454-B9A8-AC745C14B4B1}">
      <dgm:prSet/>
      <dgm:spPr/>
      <dgm:t>
        <a:bodyPr/>
        <a:lstStyle/>
        <a:p>
          <a:r>
            <a:rPr lang="de-DE" dirty="0" smtClean="0"/>
            <a:t>Tags</a:t>
          </a:r>
          <a:endParaRPr lang="de-DE" dirty="0"/>
        </a:p>
      </dgm:t>
    </dgm:pt>
    <dgm:pt modelId="{B7489BE1-28F7-4714-9E27-739611B9CC1A}" type="parTrans" cxnId="{6105EF76-B8DB-40F8-934D-9B2F7166FFEA}">
      <dgm:prSet/>
      <dgm:spPr/>
      <dgm:t>
        <a:bodyPr/>
        <a:lstStyle/>
        <a:p>
          <a:endParaRPr lang="de-DE"/>
        </a:p>
      </dgm:t>
    </dgm:pt>
    <dgm:pt modelId="{FB938445-CDC2-4681-B7CC-3C485593758F}" type="sibTrans" cxnId="{6105EF76-B8DB-40F8-934D-9B2F7166FFEA}">
      <dgm:prSet/>
      <dgm:spPr/>
      <dgm:t>
        <a:bodyPr/>
        <a:lstStyle/>
        <a:p>
          <a:endParaRPr lang="de-DE"/>
        </a:p>
      </dgm:t>
    </dgm:pt>
    <dgm:pt modelId="{BA774827-6A92-4A7A-B8E7-DA330C94D8F8}">
      <dgm:prSet/>
      <dgm:spPr/>
      <dgm:t>
        <a:bodyPr/>
        <a:lstStyle/>
        <a:p>
          <a:r>
            <a:rPr lang="de-DE" dirty="0" err="1" smtClean="0"/>
            <a:t>Entities</a:t>
          </a:r>
          <a:endParaRPr lang="de-DE" dirty="0"/>
        </a:p>
      </dgm:t>
    </dgm:pt>
    <dgm:pt modelId="{66999C81-2B1E-424F-AF62-7A0C12390B81}" type="parTrans" cxnId="{107A5C7B-9018-40FB-B54C-2BBD35C7B0DF}">
      <dgm:prSet/>
      <dgm:spPr/>
      <dgm:t>
        <a:bodyPr/>
        <a:lstStyle/>
        <a:p>
          <a:endParaRPr lang="de-DE"/>
        </a:p>
      </dgm:t>
    </dgm:pt>
    <dgm:pt modelId="{BC38791B-14D7-4FB5-B6C0-05CCDBBAFFA1}" type="sibTrans" cxnId="{107A5C7B-9018-40FB-B54C-2BBD35C7B0DF}">
      <dgm:prSet/>
      <dgm:spPr/>
      <dgm:t>
        <a:bodyPr/>
        <a:lstStyle/>
        <a:p>
          <a:endParaRPr lang="de-DE"/>
        </a:p>
      </dgm:t>
    </dgm:pt>
    <dgm:pt modelId="{81ABD240-2C1F-4BCF-BB3C-D10E572A82EE}">
      <dgm:prSet/>
      <dgm:spPr/>
      <dgm:t>
        <a:bodyPr/>
        <a:lstStyle/>
        <a:p>
          <a:r>
            <a:rPr lang="de-DE" dirty="0" err="1" smtClean="0"/>
            <a:t>Tokenization</a:t>
          </a:r>
          <a:endParaRPr lang="de-DE" dirty="0"/>
        </a:p>
      </dgm:t>
    </dgm:pt>
    <dgm:pt modelId="{05C1B396-D6FA-4C67-AED1-27AC7D3719AC}" type="parTrans" cxnId="{CDAA61BA-3A38-4211-AD31-1AAAA5C9DA8B}">
      <dgm:prSet/>
      <dgm:spPr/>
      <dgm:t>
        <a:bodyPr/>
        <a:lstStyle/>
        <a:p>
          <a:endParaRPr lang="de-DE"/>
        </a:p>
      </dgm:t>
    </dgm:pt>
    <dgm:pt modelId="{D596F15D-9219-4B8A-A0C2-6428A9176737}" type="sibTrans" cxnId="{CDAA61BA-3A38-4211-AD31-1AAAA5C9DA8B}">
      <dgm:prSet/>
      <dgm:spPr/>
      <dgm:t>
        <a:bodyPr/>
        <a:lstStyle/>
        <a:p>
          <a:endParaRPr lang="de-DE"/>
        </a:p>
      </dgm:t>
    </dgm:pt>
    <dgm:pt modelId="{79AF8B51-D6F5-4E0A-B787-E950473703AF}">
      <dgm:prSet/>
      <dgm:spPr/>
      <dgm:t>
        <a:bodyPr/>
        <a:lstStyle/>
        <a:p>
          <a:r>
            <a:rPr lang="de-DE" dirty="0" smtClean="0"/>
            <a:t>N-Grams</a:t>
          </a:r>
          <a:endParaRPr lang="de-DE" dirty="0"/>
        </a:p>
      </dgm:t>
    </dgm:pt>
    <dgm:pt modelId="{4CC541B4-4797-4319-AB86-24A2CF54927B}" type="parTrans" cxnId="{4F3AAA34-3A88-4FF2-BEFF-A40836F54F13}">
      <dgm:prSet/>
      <dgm:spPr/>
      <dgm:t>
        <a:bodyPr/>
        <a:lstStyle/>
        <a:p>
          <a:endParaRPr lang="de-DE"/>
        </a:p>
      </dgm:t>
    </dgm:pt>
    <dgm:pt modelId="{DDC9A970-61B8-42D3-8FDD-42C00133665D}" type="sibTrans" cxnId="{4F3AAA34-3A88-4FF2-BEFF-A40836F54F13}">
      <dgm:prSet/>
      <dgm:spPr/>
      <dgm:t>
        <a:bodyPr/>
        <a:lstStyle/>
        <a:p>
          <a:endParaRPr lang="de-DE"/>
        </a:p>
      </dgm:t>
    </dgm:pt>
    <dgm:pt modelId="{4130E331-1DD7-493C-AB2E-098ECCB43E98}">
      <dgm:prSet/>
      <dgm:spPr/>
      <dgm:t>
        <a:bodyPr/>
        <a:lstStyle/>
        <a:p>
          <a:r>
            <a:rPr lang="de-DE" dirty="0" smtClean="0"/>
            <a:t>Web Page Segmentation</a:t>
          </a:r>
          <a:endParaRPr lang="de-DE" dirty="0"/>
        </a:p>
      </dgm:t>
    </dgm:pt>
    <dgm:pt modelId="{6ACB0EA8-0D21-41E6-99C1-315C389A0C66}" type="parTrans" cxnId="{FE8F2FB7-566E-4F68-9512-D8D691890DAC}">
      <dgm:prSet/>
      <dgm:spPr/>
      <dgm:t>
        <a:bodyPr/>
        <a:lstStyle/>
        <a:p>
          <a:endParaRPr lang="de-DE"/>
        </a:p>
      </dgm:t>
    </dgm:pt>
    <dgm:pt modelId="{98E862B6-A71C-4277-A582-73E3987E731E}" type="sibTrans" cxnId="{FE8F2FB7-566E-4F68-9512-D8D691890DAC}">
      <dgm:prSet/>
      <dgm:spPr/>
      <dgm:t>
        <a:bodyPr/>
        <a:lstStyle/>
        <a:p>
          <a:endParaRPr lang="de-DE"/>
        </a:p>
      </dgm:t>
    </dgm:pt>
    <dgm:pt modelId="{7DB1C720-68C0-41D8-B353-03D5A102CB48}">
      <dgm:prSet/>
      <dgm:spPr/>
      <dgm:t>
        <a:bodyPr/>
        <a:lstStyle/>
        <a:p>
          <a:r>
            <a:rPr lang="de-DE" dirty="0" smtClean="0"/>
            <a:t>Text </a:t>
          </a:r>
          <a:r>
            <a:rPr lang="de-DE" dirty="0" err="1" smtClean="0"/>
            <a:t>Similarities</a:t>
          </a:r>
          <a:endParaRPr lang="de-DE" dirty="0"/>
        </a:p>
      </dgm:t>
    </dgm:pt>
    <dgm:pt modelId="{2840B97C-B7D6-4C5A-91D6-53E75399905C}" type="parTrans" cxnId="{2DB43F9C-199A-4160-9419-7AFAFF6B0111}">
      <dgm:prSet/>
      <dgm:spPr/>
      <dgm:t>
        <a:bodyPr/>
        <a:lstStyle/>
        <a:p>
          <a:endParaRPr lang="de-DE"/>
        </a:p>
      </dgm:t>
    </dgm:pt>
    <dgm:pt modelId="{95475F63-8566-439E-9FC5-65DE27279554}" type="sibTrans" cxnId="{2DB43F9C-199A-4160-9419-7AFAFF6B0111}">
      <dgm:prSet/>
      <dgm:spPr/>
      <dgm:t>
        <a:bodyPr/>
        <a:lstStyle/>
        <a:p>
          <a:endParaRPr lang="de-DE"/>
        </a:p>
      </dgm:t>
    </dgm:pt>
    <dgm:pt modelId="{73A1BDF1-B6B5-402A-B686-F17B6B98E84A}">
      <dgm:prSet/>
      <dgm:spPr/>
      <dgm:t>
        <a:bodyPr/>
        <a:lstStyle/>
        <a:p>
          <a:r>
            <a:rPr lang="de-DE" dirty="0" smtClean="0"/>
            <a:t>Search </a:t>
          </a:r>
          <a:r>
            <a:rPr lang="de-DE" dirty="0" err="1" smtClean="0"/>
            <a:t>Engines</a:t>
          </a:r>
          <a:endParaRPr lang="de-DE" dirty="0"/>
        </a:p>
      </dgm:t>
    </dgm:pt>
    <dgm:pt modelId="{7631C71A-CCCB-46C6-B766-21C4D0922C91}" type="parTrans" cxnId="{F3090D0D-E8E2-4609-8CB1-A9071D1EF3F2}">
      <dgm:prSet/>
      <dgm:spPr/>
      <dgm:t>
        <a:bodyPr/>
        <a:lstStyle/>
        <a:p>
          <a:endParaRPr lang="de-DE"/>
        </a:p>
      </dgm:t>
    </dgm:pt>
    <dgm:pt modelId="{E48853AA-5D6A-410D-B757-E84105C68BA6}" type="sibTrans" cxnId="{F3090D0D-E8E2-4609-8CB1-A9071D1EF3F2}">
      <dgm:prSet/>
      <dgm:spPr/>
      <dgm:t>
        <a:bodyPr/>
        <a:lstStyle/>
        <a:p>
          <a:endParaRPr lang="de-DE"/>
        </a:p>
      </dgm:t>
    </dgm:pt>
    <dgm:pt modelId="{5392DF67-185F-4F9B-82C8-28A131C53973}">
      <dgm:prSet/>
      <dgm:spPr/>
      <dgm:t>
        <a:bodyPr/>
        <a:lstStyle/>
        <a:p>
          <a:r>
            <a:rPr lang="de-DE" dirty="0" smtClean="0"/>
            <a:t>Feed Reader</a:t>
          </a:r>
          <a:endParaRPr lang="de-DE" dirty="0"/>
        </a:p>
      </dgm:t>
    </dgm:pt>
    <dgm:pt modelId="{A8FB6636-425A-4AC4-B9A7-185F73B39623}" type="parTrans" cxnId="{A89379F6-374B-4735-A4FC-B8B99E646221}">
      <dgm:prSet/>
      <dgm:spPr/>
      <dgm:t>
        <a:bodyPr/>
        <a:lstStyle/>
        <a:p>
          <a:endParaRPr lang="de-DE"/>
        </a:p>
      </dgm:t>
    </dgm:pt>
    <dgm:pt modelId="{851C38BC-2575-4D05-92D5-F4F7B791AAD2}" type="sibTrans" cxnId="{A89379F6-374B-4735-A4FC-B8B99E646221}">
      <dgm:prSet/>
      <dgm:spPr/>
      <dgm:t>
        <a:bodyPr/>
        <a:lstStyle/>
        <a:p>
          <a:endParaRPr lang="de-DE"/>
        </a:p>
      </dgm:t>
    </dgm:pt>
    <dgm:pt modelId="{281A64F3-C9A0-445B-8F6C-4CBFCB751C6E}">
      <dgm:prSet/>
      <dgm:spPr/>
      <dgm:t>
        <a:bodyPr/>
        <a:lstStyle/>
        <a:p>
          <a:r>
            <a:rPr lang="de-DE" dirty="0" smtClean="0"/>
            <a:t>Wiki Crawler</a:t>
          </a:r>
          <a:endParaRPr lang="de-DE" dirty="0"/>
        </a:p>
      </dgm:t>
    </dgm:pt>
    <dgm:pt modelId="{1B01C944-6D1B-449B-9331-4C5C6A4D5386}" type="parTrans" cxnId="{026FA0A5-5DB0-4776-B269-AF1BEE894AC7}">
      <dgm:prSet/>
      <dgm:spPr/>
      <dgm:t>
        <a:bodyPr/>
        <a:lstStyle/>
        <a:p>
          <a:endParaRPr lang="de-DE"/>
        </a:p>
      </dgm:t>
    </dgm:pt>
    <dgm:pt modelId="{52A0A3D3-42D8-48B2-993D-0FBB78971041}" type="sibTrans" cxnId="{026FA0A5-5DB0-4776-B269-AF1BEE894AC7}">
      <dgm:prSet/>
      <dgm:spPr/>
      <dgm:t>
        <a:bodyPr/>
        <a:lstStyle/>
        <a:p>
          <a:endParaRPr lang="de-DE"/>
        </a:p>
      </dgm:t>
    </dgm:pt>
    <dgm:pt modelId="{D934292C-3F44-4AD9-88C4-993F4AC4CEE5}">
      <dgm:prSet/>
      <dgm:spPr/>
      <dgm:t>
        <a:bodyPr/>
        <a:lstStyle/>
        <a:p>
          <a:r>
            <a:rPr lang="de-DE" dirty="0" smtClean="0"/>
            <a:t>Language</a:t>
          </a:r>
          <a:endParaRPr lang="de-DE" dirty="0"/>
        </a:p>
      </dgm:t>
    </dgm:pt>
    <dgm:pt modelId="{9CF906EA-373C-4B21-806D-15A6EECFA075}" type="parTrans" cxnId="{20A6527E-ABB7-47A4-AC5C-052ECFD834E2}">
      <dgm:prSet/>
      <dgm:spPr/>
      <dgm:t>
        <a:bodyPr/>
        <a:lstStyle/>
        <a:p>
          <a:endParaRPr lang="de-DE"/>
        </a:p>
      </dgm:t>
    </dgm:pt>
    <dgm:pt modelId="{D8EDCEEF-E104-4F3B-B809-E6E8D19CFCF2}" type="sibTrans" cxnId="{20A6527E-ABB7-47A4-AC5C-052ECFD834E2}">
      <dgm:prSet/>
      <dgm:spPr/>
      <dgm:t>
        <a:bodyPr/>
        <a:lstStyle/>
        <a:p>
          <a:endParaRPr lang="de-DE"/>
        </a:p>
      </dgm:t>
    </dgm:pt>
    <dgm:pt modelId="{08AB33BE-AD43-4582-8537-34D0AF1434D3}" type="pres">
      <dgm:prSet presAssocID="{C5A745CD-F3ED-4AD3-BD7A-FAF4B420E10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EA592B65-B982-4E43-B161-89ED4199AB43}" type="pres">
      <dgm:prSet presAssocID="{4942D46E-631E-4B66-84E2-A36914CE86DF}" presName="composite" presStyleCnt="0"/>
      <dgm:spPr/>
    </dgm:pt>
    <dgm:pt modelId="{7FDCB8E9-C30C-4045-8F72-6DEACBA05549}" type="pres">
      <dgm:prSet presAssocID="{4942D46E-631E-4B66-84E2-A36914CE86DF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07704BB-BC01-492B-A73D-A1F140341669}" type="pres">
      <dgm:prSet presAssocID="{4942D46E-631E-4B66-84E2-A36914CE86DF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2470D31-6A4E-447C-BB02-424512E1F6B9}" type="pres">
      <dgm:prSet presAssocID="{3FD95593-C418-4B2D-8D0B-F6752A67ADE2}" presName="space" presStyleCnt="0"/>
      <dgm:spPr/>
    </dgm:pt>
    <dgm:pt modelId="{5CDEEA92-C030-49CD-AF19-003DC243A563}" type="pres">
      <dgm:prSet presAssocID="{AFA63561-FC93-4ACD-8AFB-222C75AFB519}" presName="composite" presStyleCnt="0"/>
      <dgm:spPr/>
    </dgm:pt>
    <dgm:pt modelId="{FE7E2510-123F-4D3A-B628-9642D5FD0467}" type="pres">
      <dgm:prSet presAssocID="{AFA63561-FC93-4ACD-8AFB-222C75AFB519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907B570-0D31-46AD-AE69-9DC0AEF1493D}" type="pres">
      <dgm:prSet presAssocID="{AFA63561-FC93-4ACD-8AFB-222C75AFB519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71EB6DE-20FE-4CD4-91AD-84493C41F0B0}" type="pres">
      <dgm:prSet presAssocID="{3FFC7B4F-E9EE-4DAE-966A-A96FD04F2294}" presName="space" presStyleCnt="0"/>
      <dgm:spPr/>
    </dgm:pt>
    <dgm:pt modelId="{F8CB37F9-D23E-4A3B-B168-5BD8A92D1DAD}" type="pres">
      <dgm:prSet presAssocID="{4B8A5343-A5D6-4DB5-BF41-91E03CD9EB59}" presName="composite" presStyleCnt="0"/>
      <dgm:spPr/>
    </dgm:pt>
    <dgm:pt modelId="{F152FA6D-0534-4E49-AFFD-79D2BD2B26E0}" type="pres">
      <dgm:prSet presAssocID="{4B8A5343-A5D6-4DB5-BF41-91E03CD9EB59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8725838-06DC-4D73-882B-92B528DF771E}" type="pres">
      <dgm:prSet presAssocID="{4B8A5343-A5D6-4DB5-BF41-91E03CD9EB59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D85B91D-AA89-4FFB-9D7A-A371A52E43E9}" type="pres">
      <dgm:prSet presAssocID="{0AA8C4A6-F062-4D53-85E9-D25F54CD534C}" presName="space" presStyleCnt="0"/>
      <dgm:spPr/>
    </dgm:pt>
    <dgm:pt modelId="{04F55068-376D-445E-958A-DE486DABDC83}" type="pres">
      <dgm:prSet presAssocID="{7BD0CDE6-DA30-4C63-9689-AF24626E4030}" presName="composite" presStyleCnt="0"/>
      <dgm:spPr/>
    </dgm:pt>
    <dgm:pt modelId="{AAC65534-2C23-42F0-8BC4-DBDEB700BD61}" type="pres">
      <dgm:prSet presAssocID="{7BD0CDE6-DA30-4C63-9689-AF24626E4030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104A32A-FD62-42C1-A877-A2180A216D20}" type="pres">
      <dgm:prSet presAssocID="{7BD0CDE6-DA30-4C63-9689-AF24626E4030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CDAA61BA-3A38-4211-AD31-1AAAA5C9DA8B}" srcId="{4B8A5343-A5D6-4DB5-BF41-91E03CD9EB59}" destId="{81ABD240-2C1F-4BCF-BB3C-D10E572A82EE}" srcOrd="0" destOrd="0" parTransId="{05C1B396-D6FA-4C67-AED1-27AC7D3719AC}" sibTransId="{D596F15D-9219-4B8A-A0C2-6428A9176737}"/>
    <dgm:cxn modelId="{9E3F6434-819A-44C1-A930-ECA3F13197FA}" srcId="{C5A745CD-F3ED-4AD3-BD7A-FAF4B420E102}" destId="{AFA63561-FC93-4ACD-8AFB-222C75AFB519}" srcOrd="1" destOrd="0" parTransId="{C9B17E57-BA9E-47B4-80BA-EF48FAFDF2F5}" sibTransId="{3FFC7B4F-E9EE-4DAE-966A-A96FD04F2294}"/>
    <dgm:cxn modelId="{D8019D68-5218-466E-841F-1E0E2A86CCD2}" type="presOf" srcId="{D3C8DA82-A978-4D59-B3FB-8513E4386A26}" destId="{807704BB-BC01-492B-A73D-A1F140341669}" srcOrd="0" destOrd="0" presId="urn:microsoft.com/office/officeart/2005/8/layout/hList1"/>
    <dgm:cxn modelId="{CD8E5B6A-9FAD-4EAC-80CA-A129329DEF02}" type="presOf" srcId="{7E9D84B9-6FCC-4FF8-A136-3FA8AA4B7D02}" destId="{807704BB-BC01-492B-A73D-A1F140341669}" srcOrd="0" destOrd="1" presId="urn:microsoft.com/office/officeart/2005/8/layout/hList1"/>
    <dgm:cxn modelId="{A9154B38-1E96-4E59-8C47-E762343B069B}" type="presOf" srcId="{5392DF67-185F-4F9B-82C8-28A131C53973}" destId="{7104A32A-FD62-42C1-A877-A2180A216D20}" srcOrd="0" destOrd="1" presId="urn:microsoft.com/office/officeart/2005/8/layout/hList1"/>
    <dgm:cxn modelId="{1A81AD33-45D1-4C02-B3E6-DCAB8F30AEB5}" type="presOf" srcId="{D934292C-3F44-4AD9-88C4-993F4AC4CEE5}" destId="{807704BB-BC01-492B-A73D-A1F140341669}" srcOrd="0" destOrd="3" presId="urn:microsoft.com/office/officeart/2005/8/layout/hList1"/>
    <dgm:cxn modelId="{228DE345-5E41-494C-AF5E-9CC0033EB85D}" type="presOf" srcId="{281A64F3-C9A0-445B-8F6C-4CBFCB751C6E}" destId="{7104A32A-FD62-42C1-A877-A2180A216D20}" srcOrd="0" destOrd="2" presId="urn:microsoft.com/office/officeart/2005/8/layout/hList1"/>
    <dgm:cxn modelId="{F503EDA9-8AB1-4AE4-861A-4D57758CBB8C}" srcId="{C5A745CD-F3ED-4AD3-BD7A-FAF4B420E102}" destId="{4B8A5343-A5D6-4DB5-BF41-91E03CD9EB59}" srcOrd="2" destOrd="0" parTransId="{40F09F65-CA46-4782-8C94-52E0726CB1AC}" sibTransId="{0AA8C4A6-F062-4D53-85E9-D25F54CD534C}"/>
    <dgm:cxn modelId="{A89379F6-374B-4735-A4FC-B8B99E646221}" srcId="{7BD0CDE6-DA30-4C63-9689-AF24626E4030}" destId="{5392DF67-185F-4F9B-82C8-28A131C53973}" srcOrd="1" destOrd="0" parTransId="{A8FB6636-425A-4AC4-B9A7-185F73B39623}" sibTransId="{851C38BC-2575-4D05-92D5-F4F7B791AAD2}"/>
    <dgm:cxn modelId="{B8097F75-3E3A-4052-AA34-E1080BB52CC4}" srcId="{C5A745CD-F3ED-4AD3-BD7A-FAF4B420E102}" destId="{4942D46E-631E-4B66-84E2-A36914CE86DF}" srcOrd="0" destOrd="0" parTransId="{E25ED11E-B1EB-4AB8-8D8C-EB7BF3710C1D}" sibTransId="{3FD95593-C418-4B2D-8D0B-F6752A67ADE2}"/>
    <dgm:cxn modelId="{FA55A451-626B-46B1-B5E7-6BCC160BAD8E}" type="presOf" srcId="{133D1CFA-B48B-4AC2-90EE-47CADF6E159E}" destId="{6907B570-0D31-46AD-AE69-9DC0AEF1493D}" srcOrd="0" destOrd="0" presId="urn:microsoft.com/office/officeart/2005/8/layout/hList1"/>
    <dgm:cxn modelId="{F8B12962-B3BB-43D8-A10B-0F5366FA228B}" srcId="{C5A745CD-F3ED-4AD3-BD7A-FAF4B420E102}" destId="{7BD0CDE6-DA30-4C63-9689-AF24626E4030}" srcOrd="3" destOrd="0" parTransId="{E356050B-3BD2-4900-81D4-92E9DB8D493D}" sibTransId="{1CDCE58A-5FC9-4E54-B824-923564559153}"/>
    <dgm:cxn modelId="{AA9CDF81-4E0C-45A9-9409-CC9B03FE9761}" srcId="{4942D46E-631E-4B66-84E2-A36914CE86DF}" destId="{7E9D84B9-6FCC-4FF8-A136-3FA8AA4B7D02}" srcOrd="1" destOrd="0" parTransId="{55FC22B5-2E0E-47BC-B46C-E4C27423D055}" sibTransId="{8A0A8D29-94C6-4613-A75D-9E7A8C230237}"/>
    <dgm:cxn modelId="{D911C812-705C-4106-B7F1-31938119FFB1}" srcId="{AFA63561-FC93-4ACD-8AFB-222C75AFB519}" destId="{E0902BD9-6952-476B-9DDE-DAD930C43813}" srcOrd="1" destOrd="0" parTransId="{85C1C7EB-FCD4-43A9-B701-099D631E314C}" sibTransId="{99E0C9C7-FDB7-4FE9-B0DA-EAD120116F39}"/>
    <dgm:cxn modelId="{FBB394E0-7083-4643-B2E9-8830D3DCC31D}" srcId="{4942D46E-631E-4B66-84E2-A36914CE86DF}" destId="{D3C8DA82-A978-4D59-B3FB-8513E4386A26}" srcOrd="0" destOrd="0" parTransId="{635FC846-14FA-4C56-B57F-B3C8ACC1F5B0}" sibTransId="{101901AD-21B7-43F1-8F7C-9EAC4BAE6F53}"/>
    <dgm:cxn modelId="{CADB83C8-30AC-4E34-ABFE-BE3709F7D274}" type="presOf" srcId="{4130E331-1DD7-493C-AB2E-098ECCB43E98}" destId="{08725838-06DC-4D73-882B-92B528DF771E}" srcOrd="0" destOrd="2" presId="urn:microsoft.com/office/officeart/2005/8/layout/hList1"/>
    <dgm:cxn modelId="{94318778-9FC6-482F-8B19-60973786190D}" type="presOf" srcId="{419A910C-AA0C-4454-B9A8-AC745C14B4B1}" destId="{6907B570-0D31-46AD-AE69-9DC0AEF1493D}" srcOrd="0" destOrd="2" presId="urn:microsoft.com/office/officeart/2005/8/layout/hList1"/>
    <dgm:cxn modelId="{6C9BCCDF-F216-4B68-BC13-084CFC66ECF4}" type="presOf" srcId="{AFA63561-FC93-4ACD-8AFB-222C75AFB519}" destId="{FE7E2510-123F-4D3A-B628-9642D5FD0467}" srcOrd="0" destOrd="0" presId="urn:microsoft.com/office/officeart/2005/8/layout/hList1"/>
    <dgm:cxn modelId="{18C5E278-D039-4440-94B2-AFBA697C89F4}" type="presOf" srcId="{BA774827-6A92-4A7A-B8E7-DA330C94D8F8}" destId="{6907B570-0D31-46AD-AE69-9DC0AEF1493D}" srcOrd="0" destOrd="3" presId="urn:microsoft.com/office/officeart/2005/8/layout/hList1"/>
    <dgm:cxn modelId="{F338BA01-F65C-4B21-BA5D-3ACA224089C1}" type="presOf" srcId="{E0902BD9-6952-476B-9DDE-DAD930C43813}" destId="{6907B570-0D31-46AD-AE69-9DC0AEF1493D}" srcOrd="0" destOrd="1" presId="urn:microsoft.com/office/officeart/2005/8/layout/hList1"/>
    <dgm:cxn modelId="{026FA0A5-5DB0-4776-B269-AF1BEE894AC7}" srcId="{7BD0CDE6-DA30-4C63-9689-AF24626E4030}" destId="{281A64F3-C9A0-445B-8F6C-4CBFCB751C6E}" srcOrd="2" destOrd="0" parTransId="{1B01C944-6D1B-449B-9331-4C5C6A4D5386}" sibTransId="{52A0A3D3-42D8-48B2-993D-0FBB78971041}"/>
    <dgm:cxn modelId="{FD633190-3440-4AC9-B33A-20F2878A7DC2}" srcId="{4942D46E-631E-4B66-84E2-A36914CE86DF}" destId="{57DB7204-C970-4100-859B-B14C003B986A}" srcOrd="2" destOrd="0" parTransId="{18C9F8A2-290D-47B8-839C-144D91BC67C3}" sibTransId="{6CFF64E7-10D9-47A4-BEA2-6A8E72EEA384}"/>
    <dgm:cxn modelId="{FE8F2FB7-566E-4F68-9512-D8D691890DAC}" srcId="{4B8A5343-A5D6-4DB5-BF41-91E03CD9EB59}" destId="{4130E331-1DD7-493C-AB2E-098ECCB43E98}" srcOrd="2" destOrd="0" parTransId="{6ACB0EA8-0D21-41E6-99C1-315C389A0C66}" sibTransId="{98E862B6-A71C-4277-A582-73E3987E731E}"/>
    <dgm:cxn modelId="{20A6527E-ABB7-47A4-AC5C-052ECFD834E2}" srcId="{4942D46E-631E-4B66-84E2-A36914CE86DF}" destId="{D934292C-3F44-4AD9-88C4-993F4AC4CEE5}" srcOrd="3" destOrd="0" parTransId="{9CF906EA-373C-4B21-806D-15A6EECFA075}" sibTransId="{D8EDCEEF-E104-4F3B-B809-E6E8D19CFCF2}"/>
    <dgm:cxn modelId="{2A9BCC9C-D540-4B9C-A53C-B554E548036B}" type="presOf" srcId="{C5A745CD-F3ED-4AD3-BD7A-FAF4B420E102}" destId="{08AB33BE-AD43-4582-8537-34D0AF1434D3}" srcOrd="0" destOrd="0" presId="urn:microsoft.com/office/officeart/2005/8/layout/hList1"/>
    <dgm:cxn modelId="{4F3AAA34-3A88-4FF2-BEFF-A40836F54F13}" srcId="{4B8A5343-A5D6-4DB5-BF41-91E03CD9EB59}" destId="{79AF8B51-D6F5-4E0A-B787-E950473703AF}" srcOrd="1" destOrd="0" parTransId="{4CC541B4-4797-4319-AB86-24A2CF54927B}" sibTransId="{DDC9A970-61B8-42D3-8FDD-42C00133665D}"/>
    <dgm:cxn modelId="{107A5C7B-9018-40FB-B54C-2BBD35C7B0DF}" srcId="{AFA63561-FC93-4ACD-8AFB-222C75AFB519}" destId="{BA774827-6A92-4A7A-B8E7-DA330C94D8F8}" srcOrd="3" destOrd="0" parTransId="{66999C81-2B1E-424F-AF62-7A0C12390B81}" sibTransId="{BC38791B-14D7-4FB5-B6C0-05CCDBBAFFA1}"/>
    <dgm:cxn modelId="{308F6CD7-1DAF-4C40-90BF-767C945E77A6}" type="presOf" srcId="{4B8A5343-A5D6-4DB5-BF41-91E03CD9EB59}" destId="{F152FA6D-0534-4E49-AFFD-79D2BD2B26E0}" srcOrd="0" destOrd="0" presId="urn:microsoft.com/office/officeart/2005/8/layout/hList1"/>
    <dgm:cxn modelId="{42B8AC3C-D862-44D3-8D4F-1B8DD306CFAB}" type="presOf" srcId="{73A1BDF1-B6B5-402A-B686-F17B6B98E84A}" destId="{7104A32A-FD62-42C1-A877-A2180A216D20}" srcOrd="0" destOrd="0" presId="urn:microsoft.com/office/officeart/2005/8/layout/hList1"/>
    <dgm:cxn modelId="{2DB43F9C-199A-4160-9419-7AFAFF6B0111}" srcId="{4B8A5343-A5D6-4DB5-BF41-91E03CD9EB59}" destId="{7DB1C720-68C0-41D8-B353-03D5A102CB48}" srcOrd="3" destOrd="0" parTransId="{2840B97C-B7D6-4C5A-91D6-53E75399905C}" sibTransId="{95475F63-8566-439E-9FC5-65DE27279554}"/>
    <dgm:cxn modelId="{4E897829-BE7A-492E-B01C-DA494B8F72BE}" type="presOf" srcId="{4942D46E-631E-4B66-84E2-A36914CE86DF}" destId="{7FDCB8E9-C30C-4045-8F72-6DEACBA05549}" srcOrd="0" destOrd="0" presId="urn:microsoft.com/office/officeart/2005/8/layout/hList1"/>
    <dgm:cxn modelId="{96BE1216-D470-4BB4-92BE-CE46A8421C0C}" type="presOf" srcId="{7DB1C720-68C0-41D8-B353-03D5A102CB48}" destId="{08725838-06DC-4D73-882B-92B528DF771E}" srcOrd="0" destOrd="3" presId="urn:microsoft.com/office/officeart/2005/8/layout/hList1"/>
    <dgm:cxn modelId="{6105EF76-B8DB-40F8-934D-9B2F7166FFEA}" srcId="{AFA63561-FC93-4ACD-8AFB-222C75AFB519}" destId="{419A910C-AA0C-4454-B9A8-AC745C14B4B1}" srcOrd="2" destOrd="0" parTransId="{B7489BE1-28F7-4714-9E27-739611B9CC1A}" sibTransId="{FB938445-CDC2-4681-B7CC-3C485593758F}"/>
    <dgm:cxn modelId="{848F9344-555C-4FD8-8173-28BF9C32D2D9}" type="presOf" srcId="{57DB7204-C970-4100-859B-B14C003B986A}" destId="{807704BB-BC01-492B-A73D-A1F140341669}" srcOrd="0" destOrd="2" presId="urn:microsoft.com/office/officeart/2005/8/layout/hList1"/>
    <dgm:cxn modelId="{A40AC671-342E-4DD3-A25B-536351251596}" type="presOf" srcId="{81ABD240-2C1F-4BCF-BB3C-D10E572A82EE}" destId="{08725838-06DC-4D73-882B-92B528DF771E}" srcOrd="0" destOrd="0" presId="urn:microsoft.com/office/officeart/2005/8/layout/hList1"/>
    <dgm:cxn modelId="{F6D98A0F-871F-4B9D-A042-08B5059FE055}" type="presOf" srcId="{79AF8B51-D6F5-4E0A-B787-E950473703AF}" destId="{08725838-06DC-4D73-882B-92B528DF771E}" srcOrd="0" destOrd="1" presId="urn:microsoft.com/office/officeart/2005/8/layout/hList1"/>
    <dgm:cxn modelId="{82B35ABD-AB1E-4F5C-A713-E868037F21F6}" srcId="{AFA63561-FC93-4ACD-8AFB-222C75AFB519}" destId="{133D1CFA-B48B-4AC2-90EE-47CADF6E159E}" srcOrd="0" destOrd="0" parTransId="{C57936D5-61B0-4D69-B96D-179EDCCA0A70}" sibTransId="{DE973413-597E-4D1F-A91B-87A95B69A753}"/>
    <dgm:cxn modelId="{F3090D0D-E8E2-4609-8CB1-A9071D1EF3F2}" srcId="{7BD0CDE6-DA30-4C63-9689-AF24626E4030}" destId="{73A1BDF1-B6B5-402A-B686-F17B6B98E84A}" srcOrd="0" destOrd="0" parTransId="{7631C71A-CCCB-46C6-B766-21C4D0922C91}" sibTransId="{E48853AA-5D6A-410D-B757-E84105C68BA6}"/>
    <dgm:cxn modelId="{25FEC64E-3D78-48DD-B2C6-4AB3586EEF94}" type="presOf" srcId="{7BD0CDE6-DA30-4C63-9689-AF24626E4030}" destId="{AAC65534-2C23-42F0-8BC4-DBDEB700BD61}" srcOrd="0" destOrd="0" presId="urn:microsoft.com/office/officeart/2005/8/layout/hList1"/>
    <dgm:cxn modelId="{7E6E1C24-6BB5-43C3-8ACC-B052052964E1}" type="presParOf" srcId="{08AB33BE-AD43-4582-8537-34D0AF1434D3}" destId="{EA592B65-B982-4E43-B161-89ED4199AB43}" srcOrd="0" destOrd="0" presId="urn:microsoft.com/office/officeart/2005/8/layout/hList1"/>
    <dgm:cxn modelId="{0930D0A1-838A-4A34-BB1A-FCCA39540750}" type="presParOf" srcId="{EA592B65-B982-4E43-B161-89ED4199AB43}" destId="{7FDCB8E9-C30C-4045-8F72-6DEACBA05549}" srcOrd="0" destOrd="0" presId="urn:microsoft.com/office/officeart/2005/8/layout/hList1"/>
    <dgm:cxn modelId="{9C8CDACD-7730-48ED-9B16-4B38435BD580}" type="presParOf" srcId="{EA592B65-B982-4E43-B161-89ED4199AB43}" destId="{807704BB-BC01-492B-A73D-A1F140341669}" srcOrd="1" destOrd="0" presId="urn:microsoft.com/office/officeart/2005/8/layout/hList1"/>
    <dgm:cxn modelId="{90476508-FFDC-49A8-8F3F-2016FCEE0FF7}" type="presParOf" srcId="{08AB33BE-AD43-4582-8537-34D0AF1434D3}" destId="{12470D31-6A4E-447C-BB02-424512E1F6B9}" srcOrd="1" destOrd="0" presId="urn:microsoft.com/office/officeart/2005/8/layout/hList1"/>
    <dgm:cxn modelId="{C1AF3227-C93C-4334-B5DB-12E833DD7F89}" type="presParOf" srcId="{08AB33BE-AD43-4582-8537-34D0AF1434D3}" destId="{5CDEEA92-C030-49CD-AF19-003DC243A563}" srcOrd="2" destOrd="0" presId="urn:microsoft.com/office/officeart/2005/8/layout/hList1"/>
    <dgm:cxn modelId="{A87D9630-A5A6-4AA8-B8BC-ECEFAC8688F5}" type="presParOf" srcId="{5CDEEA92-C030-49CD-AF19-003DC243A563}" destId="{FE7E2510-123F-4D3A-B628-9642D5FD0467}" srcOrd="0" destOrd="0" presId="urn:microsoft.com/office/officeart/2005/8/layout/hList1"/>
    <dgm:cxn modelId="{5DF7787B-8244-4CD6-BED2-31FED5E9A6DF}" type="presParOf" srcId="{5CDEEA92-C030-49CD-AF19-003DC243A563}" destId="{6907B570-0D31-46AD-AE69-9DC0AEF1493D}" srcOrd="1" destOrd="0" presId="urn:microsoft.com/office/officeart/2005/8/layout/hList1"/>
    <dgm:cxn modelId="{A7A19A27-A970-420A-9434-6AD75D87A77C}" type="presParOf" srcId="{08AB33BE-AD43-4582-8537-34D0AF1434D3}" destId="{A71EB6DE-20FE-4CD4-91AD-84493C41F0B0}" srcOrd="3" destOrd="0" presId="urn:microsoft.com/office/officeart/2005/8/layout/hList1"/>
    <dgm:cxn modelId="{592E7533-B337-4804-A542-14B8CCAE79BF}" type="presParOf" srcId="{08AB33BE-AD43-4582-8537-34D0AF1434D3}" destId="{F8CB37F9-D23E-4A3B-B168-5BD8A92D1DAD}" srcOrd="4" destOrd="0" presId="urn:microsoft.com/office/officeart/2005/8/layout/hList1"/>
    <dgm:cxn modelId="{3D7D997F-0A7F-4163-8EBD-E668B1433510}" type="presParOf" srcId="{F8CB37F9-D23E-4A3B-B168-5BD8A92D1DAD}" destId="{F152FA6D-0534-4E49-AFFD-79D2BD2B26E0}" srcOrd="0" destOrd="0" presId="urn:microsoft.com/office/officeart/2005/8/layout/hList1"/>
    <dgm:cxn modelId="{2616DE74-758F-4AF0-84C6-56371340C4C3}" type="presParOf" srcId="{F8CB37F9-D23E-4A3B-B168-5BD8A92D1DAD}" destId="{08725838-06DC-4D73-882B-92B528DF771E}" srcOrd="1" destOrd="0" presId="urn:microsoft.com/office/officeart/2005/8/layout/hList1"/>
    <dgm:cxn modelId="{7AE4E2C1-E00E-4E32-9E76-FFE134F96F09}" type="presParOf" srcId="{08AB33BE-AD43-4582-8537-34D0AF1434D3}" destId="{8D85B91D-AA89-4FFB-9D7A-A371A52E43E9}" srcOrd="5" destOrd="0" presId="urn:microsoft.com/office/officeart/2005/8/layout/hList1"/>
    <dgm:cxn modelId="{C7DAD024-D6CF-4A40-A265-1FEDE696EEF4}" type="presParOf" srcId="{08AB33BE-AD43-4582-8537-34D0AF1434D3}" destId="{04F55068-376D-445E-958A-DE486DABDC83}" srcOrd="6" destOrd="0" presId="urn:microsoft.com/office/officeart/2005/8/layout/hList1"/>
    <dgm:cxn modelId="{A84E1955-E4F3-4202-86E0-3D8784C86941}" type="presParOf" srcId="{04F55068-376D-445E-958A-DE486DABDC83}" destId="{AAC65534-2C23-42F0-8BC4-DBDEB700BD61}" srcOrd="0" destOrd="0" presId="urn:microsoft.com/office/officeart/2005/8/layout/hList1"/>
    <dgm:cxn modelId="{0CFE7164-3C53-4657-8BA8-2CE9D126B17E}" type="presParOf" srcId="{04F55068-376D-445E-958A-DE486DABDC83}" destId="{7104A32A-FD62-42C1-A877-A2180A216D2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819766-1B70-4445-9D59-C22D682A8F50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31DA6556-6DA5-45D8-95E7-872002717967}">
      <dgm:prSet phldrT="[Text]"/>
      <dgm:spPr/>
      <dgm:t>
        <a:bodyPr/>
        <a:lstStyle/>
        <a:p>
          <a:r>
            <a:rPr lang="de-DE" dirty="0" smtClean="0"/>
            <a:t> </a:t>
          </a:r>
          <a:endParaRPr lang="de-DE" dirty="0"/>
        </a:p>
      </dgm:t>
    </dgm:pt>
    <dgm:pt modelId="{D26C8E3C-4F79-4AB8-9915-9B9BBB82C62C}" type="parTrans" cxnId="{195D0046-FAC5-4225-A878-D94402B05AEC}">
      <dgm:prSet/>
      <dgm:spPr/>
      <dgm:t>
        <a:bodyPr/>
        <a:lstStyle/>
        <a:p>
          <a:endParaRPr lang="de-DE"/>
        </a:p>
      </dgm:t>
    </dgm:pt>
    <dgm:pt modelId="{B3E78800-2E11-45AA-81C2-729E12E16274}" type="sibTrans" cxnId="{195D0046-FAC5-4225-A878-D94402B05AEC}">
      <dgm:prSet/>
      <dgm:spPr/>
      <dgm:t>
        <a:bodyPr/>
        <a:lstStyle/>
        <a:p>
          <a:endParaRPr lang="de-DE"/>
        </a:p>
      </dgm:t>
    </dgm:pt>
    <dgm:pt modelId="{BF26D46F-D4D2-4B79-90B0-67FD574788A3}">
      <dgm:prSet phldrT="[Text]"/>
      <dgm:spPr/>
      <dgm:t>
        <a:bodyPr/>
        <a:lstStyle/>
        <a:p>
          <a:r>
            <a:rPr lang="de-DE" dirty="0" smtClean="0"/>
            <a:t> </a:t>
          </a:r>
          <a:endParaRPr lang="de-DE" dirty="0"/>
        </a:p>
      </dgm:t>
    </dgm:pt>
    <dgm:pt modelId="{23950A20-09F4-475E-B3B3-AEDD63D675F3}" type="parTrans" cxnId="{F97EB2F6-EC08-4F44-86C3-F45361887DDF}">
      <dgm:prSet/>
      <dgm:spPr/>
      <dgm:t>
        <a:bodyPr/>
        <a:lstStyle/>
        <a:p>
          <a:endParaRPr lang="de-DE"/>
        </a:p>
      </dgm:t>
    </dgm:pt>
    <dgm:pt modelId="{01A99D78-E68A-4C8E-8B2D-67FF39343EAD}" type="sibTrans" cxnId="{F97EB2F6-EC08-4F44-86C3-F45361887DDF}">
      <dgm:prSet/>
      <dgm:spPr/>
      <dgm:t>
        <a:bodyPr/>
        <a:lstStyle/>
        <a:p>
          <a:endParaRPr lang="de-DE"/>
        </a:p>
      </dgm:t>
    </dgm:pt>
    <dgm:pt modelId="{64E37FA8-5EF8-4721-930F-ED80B626745D}">
      <dgm:prSet phldrT="[Text]"/>
      <dgm:spPr/>
      <dgm:t>
        <a:bodyPr/>
        <a:lstStyle/>
        <a:p>
          <a:r>
            <a:rPr lang="de-DE" dirty="0" smtClean="0"/>
            <a:t> </a:t>
          </a:r>
          <a:endParaRPr lang="de-DE" dirty="0"/>
        </a:p>
      </dgm:t>
    </dgm:pt>
    <dgm:pt modelId="{8896551C-CE02-4A6E-941B-9E4E120AD86F}" type="parTrans" cxnId="{789F4703-0139-483D-8939-505DC7C686E0}">
      <dgm:prSet/>
      <dgm:spPr/>
      <dgm:t>
        <a:bodyPr/>
        <a:lstStyle/>
        <a:p>
          <a:endParaRPr lang="de-DE"/>
        </a:p>
      </dgm:t>
    </dgm:pt>
    <dgm:pt modelId="{56F9F56B-80F8-4A5E-9C6A-914ED2107E73}" type="sibTrans" cxnId="{789F4703-0139-483D-8939-505DC7C686E0}">
      <dgm:prSet/>
      <dgm:spPr/>
      <dgm:t>
        <a:bodyPr/>
        <a:lstStyle/>
        <a:p>
          <a:endParaRPr lang="de-DE"/>
        </a:p>
      </dgm:t>
    </dgm:pt>
    <dgm:pt modelId="{4C1F1247-9C43-45C7-9B25-3D238DC50E20}" type="pres">
      <dgm:prSet presAssocID="{EF819766-1B70-4445-9D59-C22D682A8F50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75C2DEFF-9024-4C47-8C85-A5B7A4EDC7FF}" type="pres">
      <dgm:prSet presAssocID="{31DA6556-6DA5-45D8-95E7-872002717967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DB38ED5-B3F0-4AC5-A0CB-6D351EAFABB7}" type="pres">
      <dgm:prSet presAssocID="{31DA6556-6DA5-45D8-95E7-872002717967}" presName="gear1srcNode" presStyleLbl="node1" presStyleIdx="0" presStyleCnt="3"/>
      <dgm:spPr/>
      <dgm:t>
        <a:bodyPr/>
        <a:lstStyle/>
        <a:p>
          <a:endParaRPr lang="de-DE"/>
        </a:p>
      </dgm:t>
    </dgm:pt>
    <dgm:pt modelId="{21012B8C-DC4A-40A9-B88E-3CC1D42A9B7B}" type="pres">
      <dgm:prSet presAssocID="{31DA6556-6DA5-45D8-95E7-872002717967}" presName="gear1dstNode" presStyleLbl="node1" presStyleIdx="0" presStyleCnt="3"/>
      <dgm:spPr/>
      <dgm:t>
        <a:bodyPr/>
        <a:lstStyle/>
        <a:p>
          <a:endParaRPr lang="de-DE"/>
        </a:p>
      </dgm:t>
    </dgm:pt>
    <dgm:pt modelId="{6866A761-D2E7-4FD9-B011-DFF694A7E38E}" type="pres">
      <dgm:prSet presAssocID="{BF26D46F-D4D2-4B79-90B0-67FD574788A3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24B7EA1-527E-4DDD-AA18-882FF8B9F028}" type="pres">
      <dgm:prSet presAssocID="{BF26D46F-D4D2-4B79-90B0-67FD574788A3}" presName="gear2srcNode" presStyleLbl="node1" presStyleIdx="1" presStyleCnt="3"/>
      <dgm:spPr/>
      <dgm:t>
        <a:bodyPr/>
        <a:lstStyle/>
        <a:p>
          <a:endParaRPr lang="de-DE"/>
        </a:p>
      </dgm:t>
    </dgm:pt>
    <dgm:pt modelId="{C0316726-F5A4-41C2-9E51-EAAB91110412}" type="pres">
      <dgm:prSet presAssocID="{BF26D46F-D4D2-4B79-90B0-67FD574788A3}" presName="gear2dstNode" presStyleLbl="node1" presStyleIdx="1" presStyleCnt="3"/>
      <dgm:spPr/>
      <dgm:t>
        <a:bodyPr/>
        <a:lstStyle/>
        <a:p>
          <a:endParaRPr lang="de-DE"/>
        </a:p>
      </dgm:t>
    </dgm:pt>
    <dgm:pt modelId="{F439F871-73BD-418B-89D8-315D0F5C10BF}" type="pres">
      <dgm:prSet presAssocID="{64E37FA8-5EF8-4721-930F-ED80B626745D}" presName="gear3" presStyleLbl="node1" presStyleIdx="2" presStyleCnt="3"/>
      <dgm:spPr/>
      <dgm:t>
        <a:bodyPr/>
        <a:lstStyle/>
        <a:p>
          <a:endParaRPr lang="de-DE"/>
        </a:p>
      </dgm:t>
    </dgm:pt>
    <dgm:pt modelId="{3903EF67-17C8-402D-99EB-75C4045375A5}" type="pres">
      <dgm:prSet presAssocID="{64E37FA8-5EF8-4721-930F-ED80B626745D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778E906-C84B-4D0E-BFB3-81C6A8345B68}" type="pres">
      <dgm:prSet presAssocID="{64E37FA8-5EF8-4721-930F-ED80B626745D}" presName="gear3srcNode" presStyleLbl="node1" presStyleIdx="2" presStyleCnt="3"/>
      <dgm:spPr/>
      <dgm:t>
        <a:bodyPr/>
        <a:lstStyle/>
        <a:p>
          <a:endParaRPr lang="de-DE"/>
        </a:p>
      </dgm:t>
    </dgm:pt>
    <dgm:pt modelId="{628682A8-8B0A-40E2-9503-A274F25AD865}" type="pres">
      <dgm:prSet presAssocID="{64E37FA8-5EF8-4721-930F-ED80B626745D}" presName="gear3dstNode" presStyleLbl="node1" presStyleIdx="2" presStyleCnt="3"/>
      <dgm:spPr/>
      <dgm:t>
        <a:bodyPr/>
        <a:lstStyle/>
        <a:p>
          <a:endParaRPr lang="de-DE"/>
        </a:p>
      </dgm:t>
    </dgm:pt>
    <dgm:pt modelId="{6638A753-11A8-4D1D-8FEA-DDF8BA49CBE6}" type="pres">
      <dgm:prSet presAssocID="{B3E78800-2E11-45AA-81C2-729E12E16274}" presName="connector1" presStyleLbl="sibTrans2D1" presStyleIdx="0" presStyleCnt="3"/>
      <dgm:spPr/>
      <dgm:t>
        <a:bodyPr/>
        <a:lstStyle/>
        <a:p>
          <a:endParaRPr lang="de-DE"/>
        </a:p>
      </dgm:t>
    </dgm:pt>
    <dgm:pt modelId="{E5B4F22A-593B-4F97-B0B3-E9D651E22B34}" type="pres">
      <dgm:prSet presAssocID="{01A99D78-E68A-4C8E-8B2D-67FF39343EAD}" presName="connector2" presStyleLbl="sibTrans2D1" presStyleIdx="1" presStyleCnt="3"/>
      <dgm:spPr/>
      <dgm:t>
        <a:bodyPr/>
        <a:lstStyle/>
        <a:p>
          <a:endParaRPr lang="de-DE"/>
        </a:p>
      </dgm:t>
    </dgm:pt>
    <dgm:pt modelId="{6E679537-237A-42D2-8A26-BDE25085328E}" type="pres">
      <dgm:prSet presAssocID="{56F9F56B-80F8-4A5E-9C6A-914ED2107E73}" presName="connector3" presStyleLbl="sibTrans2D1" presStyleIdx="2" presStyleCnt="3"/>
      <dgm:spPr/>
      <dgm:t>
        <a:bodyPr/>
        <a:lstStyle/>
        <a:p>
          <a:endParaRPr lang="de-DE"/>
        </a:p>
      </dgm:t>
    </dgm:pt>
  </dgm:ptLst>
  <dgm:cxnLst>
    <dgm:cxn modelId="{F91EF8AF-555E-4628-880E-DA4BEAA0B2D6}" type="presOf" srcId="{BF26D46F-D4D2-4B79-90B0-67FD574788A3}" destId="{D24B7EA1-527E-4DDD-AA18-882FF8B9F028}" srcOrd="1" destOrd="0" presId="urn:microsoft.com/office/officeart/2005/8/layout/gear1"/>
    <dgm:cxn modelId="{8E59F773-7B0D-4B28-81DD-7AACFFF26FC5}" type="presOf" srcId="{BF26D46F-D4D2-4B79-90B0-67FD574788A3}" destId="{C0316726-F5A4-41C2-9E51-EAAB91110412}" srcOrd="2" destOrd="0" presId="urn:microsoft.com/office/officeart/2005/8/layout/gear1"/>
    <dgm:cxn modelId="{9DF0B540-3FB7-4BFC-B0F3-99D9982862A3}" type="presOf" srcId="{64E37FA8-5EF8-4721-930F-ED80B626745D}" destId="{3903EF67-17C8-402D-99EB-75C4045375A5}" srcOrd="1" destOrd="0" presId="urn:microsoft.com/office/officeart/2005/8/layout/gear1"/>
    <dgm:cxn modelId="{789F4703-0139-483D-8939-505DC7C686E0}" srcId="{EF819766-1B70-4445-9D59-C22D682A8F50}" destId="{64E37FA8-5EF8-4721-930F-ED80B626745D}" srcOrd="2" destOrd="0" parTransId="{8896551C-CE02-4A6E-941B-9E4E120AD86F}" sibTransId="{56F9F56B-80F8-4A5E-9C6A-914ED2107E73}"/>
    <dgm:cxn modelId="{6D93A6F4-6B46-4EF9-92B5-A27C7A14D25C}" type="presOf" srcId="{01A99D78-E68A-4C8E-8B2D-67FF39343EAD}" destId="{E5B4F22A-593B-4F97-B0B3-E9D651E22B34}" srcOrd="0" destOrd="0" presId="urn:microsoft.com/office/officeart/2005/8/layout/gear1"/>
    <dgm:cxn modelId="{CC064830-BE75-4B66-B54E-5F3BF4D9EFAA}" type="presOf" srcId="{64E37FA8-5EF8-4721-930F-ED80B626745D}" destId="{8778E906-C84B-4D0E-BFB3-81C6A8345B68}" srcOrd="2" destOrd="0" presId="urn:microsoft.com/office/officeart/2005/8/layout/gear1"/>
    <dgm:cxn modelId="{A25DEC29-C168-4956-A293-FABC5C53FF65}" type="presOf" srcId="{31DA6556-6DA5-45D8-95E7-872002717967}" destId="{2DB38ED5-B3F0-4AC5-A0CB-6D351EAFABB7}" srcOrd="1" destOrd="0" presId="urn:microsoft.com/office/officeart/2005/8/layout/gear1"/>
    <dgm:cxn modelId="{786E59CD-AF3D-44D4-B00B-882EC14B379A}" type="presOf" srcId="{56F9F56B-80F8-4A5E-9C6A-914ED2107E73}" destId="{6E679537-237A-42D2-8A26-BDE25085328E}" srcOrd="0" destOrd="0" presId="urn:microsoft.com/office/officeart/2005/8/layout/gear1"/>
    <dgm:cxn modelId="{6F81555E-7FAC-4E71-94CC-B36A3C9576B8}" type="presOf" srcId="{31DA6556-6DA5-45D8-95E7-872002717967}" destId="{21012B8C-DC4A-40A9-B88E-3CC1D42A9B7B}" srcOrd="2" destOrd="0" presId="urn:microsoft.com/office/officeart/2005/8/layout/gear1"/>
    <dgm:cxn modelId="{195D0046-FAC5-4225-A878-D94402B05AEC}" srcId="{EF819766-1B70-4445-9D59-C22D682A8F50}" destId="{31DA6556-6DA5-45D8-95E7-872002717967}" srcOrd="0" destOrd="0" parTransId="{D26C8E3C-4F79-4AB8-9915-9B9BBB82C62C}" sibTransId="{B3E78800-2E11-45AA-81C2-729E12E16274}"/>
    <dgm:cxn modelId="{F9FC2FA0-B5CA-4FAB-B78E-1248ECCD3ACE}" type="presOf" srcId="{31DA6556-6DA5-45D8-95E7-872002717967}" destId="{75C2DEFF-9024-4C47-8C85-A5B7A4EDC7FF}" srcOrd="0" destOrd="0" presId="urn:microsoft.com/office/officeart/2005/8/layout/gear1"/>
    <dgm:cxn modelId="{A5C58C45-2CEB-407C-A0C1-C38177BCFCE2}" type="presOf" srcId="{BF26D46F-D4D2-4B79-90B0-67FD574788A3}" destId="{6866A761-D2E7-4FD9-B011-DFF694A7E38E}" srcOrd="0" destOrd="0" presId="urn:microsoft.com/office/officeart/2005/8/layout/gear1"/>
    <dgm:cxn modelId="{F97EB2F6-EC08-4F44-86C3-F45361887DDF}" srcId="{EF819766-1B70-4445-9D59-C22D682A8F50}" destId="{BF26D46F-D4D2-4B79-90B0-67FD574788A3}" srcOrd="1" destOrd="0" parTransId="{23950A20-09F4-475E-B3B3-AEDD63D675F3}" sibTransId="{01A99D78-E68A-4C8E-8B2D-67FF39343EAD}"/>
    <dgm:cxn modelId="{1CED2096-B476-4F68-9090-2D9AF7EABAAE}" type="presOf" srcId="{64E37FA8-5EF8-4721-930F-ED80B626745D}" destId="{F439F871-73BD-418B-89D8-315D0F5C10BF}" srcOrd="0" destOrd="0" presId="urn:microsoft.com/office/officeart/2005/8/layout/gear1"/>
    <dgm:cxn modelId="{FF4A232F-7E0A-4DD6-B7EC-0574CD36DE67}" type="presOf" srcId="{B3E78800-2E11-45AA-81C2-729E12E16274}" destId="{6638A753-11A8-4D1D-8FEA-DDF8BA49CBE6}" srcOrd="0" destOrd="0" presId="urn:microsoft.com/office/officeart/2005/8/layout/gear1"/>
    <dgm:cxn modelId="{26139532-761B-456C-A65D-FB116D18CEAD}" type="presOf" srcId="{EF819766-1B70-4445-9D59-C22D682A8F50}" destId="{4C1F1247-9C43-45C7-9B25-3D238DC50E20}" srcOrd="0" destOrd="0" presId="urn:microsoft.com/office/officeart/2005/8/layout/gear1"/>
    <dgm:cxn modelId="{81075866-AC8F-43FE-83C5-2AF3AEB8B284}" type="presOf" srcId="{64E37FA8-5EF8-4721-930F-ED80B626745D}" destId="{628682A8-8B0A-40E2-9503-A274F25AD865}" srcOrd="3" destOrd="0" presId="urn:microsoft.com/office/officeart/2005/8/layout/gear1"/>
    <dgm:cxn modelId="{7BE3B3E4-C9CD-4794-A700-B3A4C7AFDD15}" type="presParOf" srcId="{4C1F1247-9C43-45C7-9B25-3D238DC50E20}" destId="{75C2DEFF-9024-4C47-8C85-A5B7A4EDC7FF}" srcOrd="0" destOrd="0" presId="urn:microsoft.com/office/officeart/2005/8/layout/gear1"/>
    <dgm:cxn modelId="{5B3B7878-9EEF-441C-9925-B1291E54E5AB}" type="presParOf" srcId="{4C1F1247-9C43-45C7-9B25-3D238DC50E20}" destId="{2DB38ED5-B3F0-4AC5-A0CB-6D351EAFABB7}" srcOrd="1" destOrd="0" presId="urn:microsoft.com/office/officeart/2005/8/layout/gear1"/>
    <dgm:cxn modelId="{23768B2C-9422-4EE5-854F-D8175FC35E07}" type="presParOf" srcId="{4C1F1247-9C43-45C7-9B25-3D238DC50E20}" destId="{21012B8C-DC4A-40A9-B88E-3CC1D42A9B7B}" srcOrd="2" destOrd="0" presId="urn:microsoft.com/office/officeart/2005/8/layout/gear1"/>
    <dgm:cxn modelId="{DF0F1896-7D19-4731-A8A6-EB8DFB0D200A}" type="presParOf" srcId="{4C1F1247-9C43-45C7-9B25-3D238DC50E20}" destId="{6866A761-D2E7-4FD9-B011-DFF694A7E38E}" srcOrd="3" destOrd="0" presId="urn:microsoft.com/office/officeart/2005/8/layout/gear1"/>
    <dgm:cxn modelId="{C6DADCCE-C5A1-4C66-AE5E-F997D365466B}" type="presParOf" srcId="{4C1F1247-9C43-45C7-9B25-3D238DC50E20}" destId="{D24B7EA1-527E-4DDD-AA18-882FF8B9F028}" srcOrd="4" destOrd="0" presId="urn:microsoft.com/office/officeart/2005/8/layout/gear1"/>
    <dgm:cxn modelId="{04C13CED-CA5B-485C-A44D-D39CABC2E3F7}" type="presParOf" srcId="{4C1F1247-9C43-45C7-9B25-3D238DC50E20}" destId="{C0316726-F5A4-41C2-9E51-EAAB91110412}" srcOrd="5" destOrd="0" presId="urn:microsoft.com/office/officeart/2005/8/layout/gear1"/>
    <dgm:cxn modelId="{14F34D0C-43CB-4CD9-8E70-86F15144AB69}" type="presParOf" srcId="{4C1F1247-9C43-45C7-9B25-3D238DC50E20}" destId="{F439F871-73BD-418B-89D8-315D0F5C10BF}" srcOrd="6" destOrd="0" presId="urn:microsoft.com/office/officeart/2005/8/layout/gear1"/>
    <dgm:cxn modelId="{531F41DC-FD1C-44B3-8900-55336721B35A}" type="presParOf" srcId="{4C1F1247-9C43-45C7-9B25-3D238DC50E20}" destId="{3903EF67-17C8-402D-99EB-75C4045375A5}" srcOrd="7" destOrd="0" presId="urn:microsoft.com/office/officeart/2005/8/layout/gear1"/>
    <dgm:cxn modelId="{E9E664CC-CB95-4D09-B342-837F11E53E15}" type="presParOf" srcId="{4C1F1247-9C43-45C7-9B25-3D238DC50E20}" destId="{8778E906-C84B-4D0E-BFB3-81C6A8345B68}" srcOrd="8" destOrd="0" presId="urn:microsoft.com/office/officeart/2005/8/layout/gear1"/>
    <dgm:cxn modelId="{A5B675D0-DC60-4D3C-9C36-9C7DBEC152BB}" type="presParOf" srcId="{4C1F1247-9C43-45C7-9B25-3D238DC50E20}" destId="{628682A8-8B0A-40E2-9503-A274F25AD865}" srcOrd="9" destOrd="0" presId="urn:microsoft.com/office/officeart/2005/8/layout/gear1"/>
    <dgm:cxn modelId="{9008901F-58D1-4A0C-A155-4A12B7666FBD}" type="presParOf" srcId="{4C1F1247-9C43-45C7-9B25-3D238DC50E20}" destId="{6638A753-11A8-4D1D-8FEA-DDF8BA49CBE6}" srcOrd="10" destOrd="0" presId="urn:microsoft.com/office/officeart/2005/8/layout/gear1"/>
    <dgm:cxn modelId="{050DF499-4B22-4E35-B03D-262604BB2872}" type="presParOf" srcId="{4C1F1247-9C43-45C7-9B25-3D238DC50E20}" destId="{E5B4F22A-593B-4F97-B0B3-E9D651E22B34}" srcOrd="11" destOrd="0" presId="urn:microsoft.com/office/officeart/2005/8/layout/gear1"/>
    <dgm:cxn modelId="{7D949AFA-B694-45FE-925D-3AF8709F1E98}" type="presParOf" srcId="{4C1F1247-9C43-45C7-9B25-3D238DC50E20}" destId="{6E679537-237A-42D2-8A26-BDE25085328E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DCB8E9-C30C-4045-8F72-6DEACBA05549}">
      <dsp:nvSpPr>
        <dsp:cNvPr id="0" name=""/>
        <dsp:cNvSpPr/>
      </dsp:nvSpPr>
      <dsp:spPr>
        <a:xfrm>
          <a:off x="3175" y="1057405"/>
          <a:ext cx="1909337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err="1" smtClean="0"/>
            <a:t>Classification</a:t>
          </a:r>
          <a:endParaRPr lang="de-DE" sz="1900" kern="1200" dirty="0"/>
        </a:p>
      </dsp:txBody>
      <dsp:txXfrm>
        <a:off x="3175" y="1057405"/>
        <a:ext cx="1909337" cy="547200"/>
      </dsp:txXfrm>
    </dsp:sp>
    <dsp:sp modelId="{807704BB-BC01-492B-A73D-A1F140341669}">
      <dsp:nvSpPr>
        <dsp:cNvPr id="0" name=""/>
        <dsp:cNvSpPr/>
      </dsp:nvSpPr>
      <dsp:spPr>
        <a:xfrm>
          <a:off x="3175" y="1604605"/>
          <a:ext cx="1909337" cy="200796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smtClean="0"/>
            <a:t>Text</a:t>
          </a:r>
          <a:endParaRPr lang="de-DE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err="1" smtClean="0"/>
            <a:t>Numeric</a:t>
          </a:r>
          <a:endParaRPr lang="de-DE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smtClean="0"/>
            <a:t>Nominal</a:t>
          </a:r>
          <a:endParaRPr lang="de-DE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smtClean="0"/>
            <a:t>Language</a:t>
          </a:r>
          <a:endParaRPr lang="de-DE" sz="1900" kern="1200" dirty="0"/>
        </a:p>
      </dsp:txBody>
      <dsp:txXfrm>
        <a:off x="3175" y="1604605"/>
        <a:ext cx="1909337" cy="2007967"/>
      </dsp:txXfrm>
    </dsp:sp>
    <dsp:sp modelId="{FE7E2510-123F-4D3A-B628-9642D5FD0467}">
      <dsp:nvSpPr>
        <dsp:cNvPr id="0" name=""/>
        <dsp:cNvSpPr/>
      </dsp:nvSpPr>
      <dsp:spPr>
        <a:xfrm>
          <a:off x="2179820" y="1057405"/>
          <a:ext cx="1909337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err="1" smtClean="0"/>
            <a:t>Extraction</a:t>
          </a:r>
          <a:endParaRPr lang="de-DE" sz="1900" kern="1200" dirty="0"/>
        </a:p>
      </dsp:txBody>
      <dsp:txXfrm>
        <a:off x="2179820" y="1057405"/>
        <a:ext cx="1909337" cy="547200"/>
      </dsp:txXfrm>
    </dsp:sp>
    <dsp:sp modelId="{6907B570-0D31-46AD-AE69-9DC0AEF1493D}">
      <dsp:nvSpPr>
        <dsp:cNvPr id="0" name=""/>
        <dsp:cNvSpPr/>
      </dsp:nvSpPr>
      <dsp:spPr>
        <a:xfrm>
          <a:off x="2179820" y="1604605"/>
          <a:ext cx="1909337" cy="200796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smtClean="0"/>
            <a:t>HTML Text</a:t>
          </a:r>
          <a:endParaRPr lang="de-DE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smtClean="0"/>
            <a:t>Dates</a:t>
          </a:r>
          <a:endParaRPr lang="de-DE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smtClean="0"/>
            <a:t>Tags</a:t>
          </a:r>
          <a:endParaRPr lang="de-DE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err="1" smtClean="0"/>
            <a:t>Entities</a:t>
          </a:r>
          <a:endParaRPr lang="de-DE" sz="1900" kern="1200" dirty="0"/>
        </a:p>
      </dsp:txBody>
      <dsp:txXfrm>
        <a:off x="2179820" y="1604605"/>
        <a:ext cx="1909337" cy="2007967"/>
      </dsp:txXfrm>
    </dsp:sp>
    <dsp:sp modelId="{F152FA6D-0534-4E49-AFFD-79D2BD2B26E0}">
      <dsp:nvSpPr>
        <dsp:cNvPr id="0" name=""/>
        <dsp:cNvSpPr/>
      </dsp:nvSpPr>
      <dsp:spPr>
        <a:xfrm>
          <a:off x="4356465" y="1057405"/>
          <a:ext cx="1909337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err="1" smtClean="0"/>
            <a:t>Pre</a:t>
          </a:r>
          <a:r>
            <a:rPr lang="de-DE" sz="1900" kern="1200" dirty="0" smtClean="0"/>
            <a:t>-Processing</a:t>
          </a:r>
          <a:endParaRPr lang="de-DE" sz="1900" kern="1200" dirty="0"/>
        </a:p>
      </dsp:txBody>
      <dsp:txXfrm>
        <a:off x="4356465" y="1057405"/>
        <a:ext cx="1909337" cy="547200"/>
      </dsp:txXfrm>
    </dsp:sp>
    <dsp:sp modelId="{08725838-06DC-4D73-882B-92B528DF771E}">
      <dsp:nvSpPr>
        <dsp:cNvPr id="0" name=""/>
        <dsp:cNvSpPr/>
      </dsp:nvSpPr>
      <dsp:spPr>
        <a:xfrm>
          <a:off x="4356465" y="1604605"/>
          <a:ext cx="1909337" cy="200796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err="1" smtClean="0"/>
            <a:t>Tokenization</a:t>
          </a:r>
          <a:endParaRPr lang="de-DE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smtClean="0"/>
            <a:t>N-Grams</a:t>
          </a:r>
          <a:endParaRPr lang="de-DE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smtClean="0"/>
            <a:t>Web Page Segmentation</a:t>
          </a:r>
          <a:endParaRPr lang="de-DE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smtClean="0"/>
            <a:t>Text </a:t>
          </a:r>
          <a:r>
            <a:rPr lang="de-DE" sz="1900" kern="1200" dirty="0" err="1" smtClean="0"/>
            <a:t>Similarities</a:t>
          </a:r>
          <a:endParaRPr lang="de-DE" sz="1900" kern="1200" dirty="0"/>
        </a:p>
      </dsp:txBody>
      <dsp:txXfrm>
        <a:off x="4356465" y="1604605"/>
        <a:ext cx="1909337" cy="2007967"/>
      </dsp:txXfrm>
    </dsp:sp>
    <dsp:sp modelId="{AAC65534-2C23-42F0-8BC4-DBDEB700BD61}">
      <dsp:nvSpPr>
        <dsp:cNvPr id="0" name=""/>
        <dsp:cNvSpPr/>
      </dsp:nvSpPr>
      <dsp:spPr>
        <a:xfrm>
          <a:off x="6533110" y="1057405"/>
          <a:ext cx="1909337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err="1" smtClean="0"/>
            <a:t>Retrieval</a:t>
          </a:r>
          <a:endParaRPr lang="de-DE" sz="1900" kern="1200" dirty="0"/>
        </a:p>
      </dsp:txBody>
      <dsp:txXfrm>
        <a:off x="6533110" y="1057405"/>
        <a:ext cx="1909337" cy="547200"/>
      </dsp:txXfrm>
    </dsp:sp>
    <dsp:sp modelId="{7104A32A-FD62-42C1-A877-A2180A216D20}">
      <dsp:nvSpPr>
        <dsp:cNvPr id="0" name=""/>
        <dsp:cNvSpPr/>
      </dsp:nvSpPr>
      <dsp:spPr>
        <a:xfrm>
          <a:off x="6533110" y="1604605"/>
          <a:ext cx="1909337" cy="200796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smtClean="0"/>
            <a:t>Search </a:t>
          </a:r>
          <a:r>
            <a:rPr lang="de-DE" sz="1900" kern="1200" dirty="0" err="1" smtClean="0"/>
            <a:t>Engines</a:t>
          </a:r>
          <a:endParaRPr lang="de-DE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smtClean="0"/>
            <a:t>Feed Reader</a:t>
          </a:r>
          <a:endParaRPr lang="de-DE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smtClean="0"/>
            <a:t>Wiki Crawler</a:t>
          </a:r>
          <a:endParaRPr lang="de-DE" sz="1900" kern="1200" dirty="0"/>
        </a:p>
      </dsp:txBody>
      <dsp:txXfrm>
        <a:off x="6533110" y="1604605"/>
        <a:ext cx="1909337" cy="20079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C2DEFF-9024-4C47-8C85-A5B7A4EDC7FF}">
      <dsp:nvSpPr>
        <dsp:cNvPr id="0" name=""/>
        <dsp:cNvSpPr/>
      </dsp:nvSpPr>
      <dsp:spPr>
        <a:xfrm>
          <a:off x="393982" y="342589"/>
          <a:ext cx="418720" cy="418720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 </a:t>
          </a:r>
          <a:endParaRPr lang="de-DE" sz="900" kern="1200" dirty="0"/>
        </a:p>
      </dsp:txBody>
      <dsp:txXfrm>
        <a:off x="478163" y="440672"/>
        <a:ext cx="250358" cy="215231"/>
      </dsp:txXfrm>
    </dsp:sp>
    <dsp:sp modelId="{6866A761-D2E7-4FD9-B011-DFF694A7E38E}">
      <dsp:nvSpPr>
        <dsp:cNvPr id="0" name=""/>
        <dsp:cNvSpPr/>
      </dsp:nvSpPr>
      <dsp:spPr>
        <a:xfrm>
          <a:off x="150363" y="243619"/>
          <a:ext cx="304524" cy="304524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 </a:t>
          </a:r>
          <a:endParaRPr lang="de-DE" sz="900" kern="1200" dirty="0"/>
        </a:p>
      </dsp:txBody>
      <dsp:txXfrm>
        <a:off x="227028" y="320747"/>
        <a:ext cx="151194" cy="150268"/>
      </dsp:txXfrm>
    </dsp:sp>
    <dsp:sp modelId="{F439F871-73BD-418B-89D8-315D0F5C10BF}">
      <dsp:nvSpPr>
        <dsp:cNvPr id="0" name=""/>
        <dsp:cNvSpPr/>
      </dsp:nvSpPr>
      <dsp:spPr>
        <a:xfrm rot="20700000">
          <a:off x="320927" y="33528"/>
          <a:ext cx="298371" cy="298371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 </a:t>
          </a:r>
          <a:endParaRPr lang="de-DE" sz="900" kern="1200" dirty="0"/>
        </a:p>
      </dsp:txBody>
      <dsp:txXfrm rot="-20700000">
        <a:off x="386369" y="98970"/>
        <a:ext cx="167488" cy="167488"/>
      </dsp:txXfrm>
    </dsp:sp>
    <dsp:sp modelId="{6638A753-11A8-4D1D-8FEA-DDF8BA49CBE6}">
      <dsp:nvSpPr>
        <dsp:cNvPr id="0" name=""/>
        <dsp:cNvSpPr/>
      </dsp:nvSpPr>
      <dsp:spPr>
        <a:xfrm>
          <a:off x="333702" y="292915"/>
          <a:ext cx="535962" cy="535962"/>
        </a:xfrm>
        <a:prstGeom prst="circularArrow">
          <a:avLst>
            <a:gd name="adj1" fmla="val 4687"/>
            <a:gd name="adj2" fmla="val 299029"/>
            <a:gd name="adj3" fmla="val 2244974"/>
            <a:gd name="adj4" fmla="val 16684976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B4F22A-593B-4F97-B0B3-E9D651E22B34}">
      <dsp:nvSpPr>
        <dsp:cNvPr id="0" name=""/>
        <dsp:cNvSpPr/>
      </dsp:nvSpPr>
      <dsp:spPr>
        <a:xfrm>
          <a:off x="96432" y="190972"/>
          <a:ext cx="389410" cy="389410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679537-237A-42D2-8A26-BDE25085328E}">
      <dsp:nvSpPr>
        <dsp:cNvPr id="0" name=""/>
        <dsp:cNvSpPr/>
      </dsp:nvSpPr>
      <dsp:spPr>
        <a:xfrm>
          <a:off x="251911" y="-17093"/>
          <a:ext cx="419862" cy="41986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FEDC99-0822-4094-8F2F-A7E930080A0D}" type="datetimeFigureOut">
              <a:rPr lang="de-DE" smtClean="0"/>
              <a:t>04.10.2011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71540-F4A8-4AAD-936A-F7B1342F2D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4181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7BB0-BA94-4184-B455-B24D44454D14}" type="datetime1">
              <a:rPr lang="de-DE" smtClean="0"/>
              <a:t>04.10.2011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0" y="2522"/>
            <a:ext cx="683568" cy="68554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 userDrawn="1"/>
        </p:nvSpPr>
        <p:spPr>
          <a:xfrm rot="-5400000">
            <a:off x="-1299538" y="2590537"/>
            <a:ext cx="33309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de-DE" sz="5400" b="1" cap="none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Univers 45 Light" pitchFamily="2" charset="0"/>
              </a:rPr>
              <a:t>Palladian</a:t>
            </a:r>
            <a:endParaRPr lang="de-DE" sz="5400" b="1" cap="none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Univers 45 Light" pitchFamily="2" charset="0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400000">
            <a:off x="155207" y="4641367"/>
            <a:ext cx="421421" cy="58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095B-8FB4-4CBD-B466-4B4FEAA2D38A}" type="datetime1">
              <a:rPr lang="de-DE" smtClean="0"/>
              <a:t>04.10.2011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DCF71-13DC-4BD7-A086-D45BE49CE99A}" type="datetime1">
              <a:rPr lang="de-DE" smtClean="0"/>
              <a:t>04.10.2011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8CF9-B890-4A8E-9B15-F105BF783AAB}" type="datetime1">
              <a:rPr lang="de-DE" smtClean="0"/>
              <a:t>04.10.2011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0" y="2522"/>
            <a:ext cx="683568" cy="68554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 userDrawn="1"/>
        </p:nvSpPr>
        <p:spPr>
          <a:xfrm rot="-5400000">
            <a:off x="-1299538" y="2590537"/>
            <a:ext cx="33309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de-DE" sz="5400" b="1" cap="none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Univers 45 Light" pitchFamily="2" charset="0"/>
              </a:rPr>
              <a:t>Palladian</a:t>
            </a:r>
            <a:endParaRPr lang="de-DE" sz="5400" b="1" cap="none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Univers 45 Light" pitchFamily="2" charset="0"/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400000">
            <a:off x="155207" y="4641367"/>
            <a:ext cx="421421" cy="58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ED05-8517-4051-8B04-3A7B3115F113}" type="datetime1">
              <a:rPr lang="de-DE" smtClean="0"/>
              <a:t>04.10.2011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400000">
            <a:off x="155207" y="4641367"/>
            <a:ext cx="421421" cy="58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E74E-6024-4667-B7D8-0813128B825B}" type="datetime1">
              <a:rPr lang="de-DE" smtClean="0"/>
              <a:t>04.10.2011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57049-7316-4683-AF0F-D06237E0E0EF}" type="datetime1">
              <a:rPr lang="de-DE" smtClean="0"/>
              <a:t>04.10.2011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16412-ACF1-4A76-8EB3-9851B0257BE5}" type="datetime1">
              <a:rPr lang="de-DE" smtClean="0"/>
              <a:t>04.10.2011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403E1-4537-4A32-A878-4C91F6568AF7}" type="datetime1">
              <a:rPr lang="de-DE" smtClean="0"/>
              <a:t>04.10.2011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80FA-652A-4B8F-9171-02A38DD5036A}" type="datetime1">
              <a:rPr lang="de-DE" smtClean="0"/>
              <a:t>04.10.2011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E271F-FE10-41A3-839C-25A6D1AE4E91}" type="datetime1">
              <a:rPr lang="de-DE" smtClean="0"/>
              <a:t>04.10.2011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06896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42348" y="6356350"/>
            <a:ext cx="17633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A181C-864E-4E20-9B94-0AB4F1DF6C9C}" type="datetime1">
              <a:rPr lang="de-DE" smtClean="0"/>
              <a:t>04.10.2011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0" y="2522"/>
            <a:ext cx="683568" cy="68554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 userDrawn="1"/>
        </p:nvSpPr>
        <p:spPr>
          <a:xfrm rot="-5400000">
            <a:off x="-1299538" y="2590537"/>
            <a:ext cx="33309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de-DE" sz="5400" b="1" cap="none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Univers 45 Light" pitchFamily="2" charset="0"/>
              </a:rPr>
              <a:t>Palladian</a:t>
            </a:r>
            <a:endParaRPr lang="de-DE" sz="5400" b="1" cap="none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Univers 45 Light" pitchFamily="2" charset="0"/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400000">
            <a:off x="155207" y="4641367"/>
            <a:ext cx="421421" cy="58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Univers 45 Light" pitchFamily="2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Univers 45 Light" pitchFamily="2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Univers 45 Light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Univers 45 Light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Univers 45 Light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Univers 45 Light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diagramLayout" Target="../diagrams/layout1.xml"/><Relationship Id="rId21" Type="http://schemas.openxmlformats.org/officeDocument/2006/relationships/image" Target="../media/image16.png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5" Type="http://schemas.openxmlformats.org/officeDocument/2006/relationships/image" Target="../media/image20.png"/><Relationship Id="rId2" Type="http://schemas.openxmlformats.org/officeDocument/2006/relationships/diagramData" Target="../diagrams/data1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6.png"/><Relationship Id="rId24" Type="http://schemas.openxmlformats.org/officeDocument/2006/relationships/image" Target="../media/image19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10.png"/><Relationship Id="rId23" Type="http://schemas.openxmlformats.org/officeDocument/2006/relationships/image" Target="../media/image18.png"/><Relationship Id="rId10" Type="http://schemas.openxmlformats.org/officeDocument/2006/relationships/image" Target="../media/image5.png"/><Relationship Id="rId19" Type="http://schemas.openxmlformats.org/officeDocument/2006/relationships/image" Target="../media/image14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Relationship Id="rId14" Type="http://schemas.openxmlformats.org/officeDocument/2006/relationships/image" Target="../media/image9.png"/><Relationship Id="rId22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5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22.jpeg"/><Relationship Id="rId9" Type="http://schemas.microsoft.com/office/2007/relationships/diagramDrawing" Target="../diagrams/drawing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27584" y="188640"/>
            <a:ext cx="7772400" cy="1470025"/>
          </a:xfrm>
        </p:spPr>
        <p:txBody>
          <a:bodyPr/>
          <a:lstStyle/>
          <a:p>
            <a:r>
              <a:rPr lang="de-DE" dirty="0" err="1" smtClean="0">
                <a:latin typeface="Univers 45 Light" pitchFamily="2" charset="0"/>
              </a:rPr>
              <a:t>Overview</a:t>
            </a:r>
            <a:r>
              <a:rPr lang="de-DE" dirty="0" smtClean="0">
                <a:latin typeface="Univers 45 Light" pitchFamily="2" charset="0"/>
              </a:rPr>
              <a:t> </a:t>
            </a:r>
            <a:r>
              <a:rPr lang="de-DE" dirty="0" err="1" smtClean="0">
                <a:latin typeface="Univers 45 Light" pitchFamily="2" charset="0"/>
              </a:rPr>
              <a:t>of</a:t>
            </a:r>
            <a:r>
              <a:rPr lang="de-DE" dirty="0" smtClean="0">
                <a:latin typeface="Univers 45 Light" pitchFamily="2" charset="0"/>
              </a:rPr>
              <a:t> </a:t>
            </a:r>
            <a:r>
              <a:rPr lang="de-DE" dirty="0" err="1" smtClean="0">
                <a:latin typeface="Univers 45 Light" pitchFamily="2" charset="0"/>
              </a:rPr>
              <a:t>the</a:t>
            </a:r>
            <a:r>
              <a:rPr lang="de-DE" dirty="0" smtClean="0">
                <a:latin typeface="Univers 45 Light" pitchFamily="2" charset="0"/>
              </a:rPr>
              <a:t> TUD </a:t>
            </a:r>
            <a:r>
              <a:rPr lang="de-DE" dirty="0" err="1" smtClean="0">
                <a:latin typeface="Univers 45 Light" pitchFamily="2" charset="0"/>
              </a:rPr>
              <a:t>Palladian</a:t>
            </a:r>
            <a:r>
              <a:rPr lang="de-DE" dirty="0" smtClean="0">
                <a:latin typeface="Univers 45 Light" pitchFamily="2" charset="0"/>
              </a:rPr>
              <a:t> IR Toolkit</a:t>
            </a:r>
            <a:endParaRPr lang="de-DE" dirty="0">
              <a:latin typeface="Univers 45 Light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Constance, KNIME Open Source Days</a:t>
            </a:r>
            <a:endParaRPr lang="de-DE" dirty="0"/>
          </a:p>
          <a:p>
            <a:r>
              <a:rPr lang="de-DE" dirty="0" smtClean="0"/>
              <a:t>05/10/2011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109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Questions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Any</a:t>
            </a:r>
            <a:r>
              <a:rPr lang="de-DE" dirty="0" smtClean="0"/>
              <a:t> </a:t>
            </a:r>
            <a:r>
              <a:rPr lang="de-DE" dirty="0" err="1" smtClean="0"/>
              <a:t>functionality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would</a:t>
            </a:r>
            <a:r>
              <a:rPr lang="de-DE" dirty="0" smtClean="0"/>
              <a:t> </a:t>
            </a:r>
            <a:r>
              <a:rPr lang="de-DE" dirty="0" err="1" smtClean="0"/>
              <a:t>like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?</a:t>
            </a:r>
          </a:p>
          <a:p>
            <a:r>
              <a:rPr lang="de-DE" dirty="0" smtClean="0"/>
              <a:t>Export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workflow</a:t>
            </a:r>
            <a:r>
              <a:rPr lang="de-DE" dirty="0" smtClean="0"/>
              <a:t> -&gt; </a:t>
            </a:r>
            <a:r>
              <a:rPr lang="de-DE" dirty="0" err="1" smtClean="0"/>
              <a:t>execute</a:t>
            </a:r>
            <a:r>
              <a:rPr lang="de-DE" dirty="0" smtClean="0"/>
              <a:t> (BPMN)?</a:t>
            </a:r>
          </a:p>
          <a:p>
            <a:r>
              <a:rPr lang="de-DE" dirty="0" err="1" smtClean="0"/>
              <a:t>Continuous</a:t>
            </a:r>
            <a:r>
              <a:rPr lang="de-DE" dirty="0" smtClean="0"/>
              <a:t> </a:t>
            </a:r>
            <a:r>
              <a:rPr lang="de-DE" dirty="0" err="1" smtClean="0"/>
              <a:t>integration</a:t>
            </a:r>
            <a:r>
              <a:rPr lang="de-DE" dirty="0" smtClean="0"/>
              <a:t>? (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maven</a:t>
            </a:r>
            <a:r>
              <a:rPr lang="de-DE" dirty="0" smtClean="0"/>
              <a:t>)</a:t>
            </a:r>
          </a:p>
          <a:p>
            <a:r>
              <a:rPr lang="de-DE" dirty="0" smtClean="0"/>
              <a:t>Handling </a:t>
            </a:r>
            <a:r>
              <a:rPr lang="de-DE" dirty="0" err="1" smtClean="0"/>
              <a:t>big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, </a:t>
            </a:r>
            <a:r>
              <a:rPr lang="de-DE" dirty="0" err="1" smtClean="0"/>
              <a:t>streaming</a:t>
            </a:r>
            <a:endParaRPr lang="de-DE" dirty="0"/>
          </a:p>
          <a:p>
            <a:pPr lvl="1"/>
            <a:r>
              <a:rPr lang="de-DE" dirty="0" smtClean="0"/>
              <a:t>Progress</a:t>
            </a:r>
          </a:p>
          <a:p>
            <a:pPr lvl="1"/>
            <a:r>
              <a:rPr lang="de-DE" dirty="0" smtClean="0"/>
              <a:t>Memory </a:t>
            </a:r>
            <a:r>
              <a:rPr lang="de-DE" dirty="0" err="1" smtClean="0"/>
              <a:t>consumption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286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Questions</a:t>
            </a:r>
            <a:r>
              <a:rPr lang="de-DE" dirty="0" smtClean="0"/>
              <a:t>	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 algn="ctr">
              <a:buNone/>
            </a:pPr>
            <a:r>
              <a:rPr lang="de-DE" sz="9600" b="1" dirty="0" smtClean="0"/>
              <a:t>?</a:t>
            </a:r>
          </a:p>
          <a:p>
            <a:pPr marL="0" indent="0" algn="ctr">
              <a:buNone/>
            </a:pPr>
            <a:endParaRPr lang="de-DE" sz="2000" b="1" dirty="0"/>
          </a:p>
          <a:p>
            <a:pPr marL="0" indent="0" algn="ctr">
              <a:buNone/>
            </a:pPr>
            <a:endParaRPr lang="de-DE" sz="2000" b="1" dirty="0" smtClean="0"/>
          </a:p>
          <a:p>
            <a:pPr marL="0" indent="0" algn="ctr">
              <a:buNone/>
            </a:pPr>
            <a:r>
              <a:rPr lang="de-DE" sz="2000" dirty="0" smtClean="0"/>
              <a:t>www.palladian.ws</a:t>
            </a:r>
            <a:endParaRPr lang="en-US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27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Who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Palladian</a:t>
            </a:r>
            <a:r>
              <a:rPr lang="de-DE" dirty="0"/>
              <a:t>?</a:t>
            </a:r>
            <a:endParaRPr lang="de-DE" dirty="0" smtClean="0"/>
          </a:p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do so </a:t>
            </a:r>
            <a:r>
              <a:rPr lang="de-DE" dirty="0" err="1" smtClean="0"/>
              <a:t>far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Functionality</a:t>
            </a:r>
            <a:r>
              <a:rPr lang="de-DE" dirty="0" smtClean="0"/>
              <a:t> </a:t>
            </a:r>
            <a:r>
              <a:rPr lang="de-DE" dirty="0" err="1" smtClean="0"/>
              <a:t>ported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KNIME </a:t>
            </a:r>
            <a:r>
              <a:rPr lang="de-DE" dirty="0" err="1" smtClean="0"/>
              <a:t>nodes</a:t>
            </a:r>
            <a:endParaRPr lang="de-DE" dirty="0" smtClean="0"/>
          </a:p>
          <a:p>
            <a:r>
              <a:rPr lang="de-DE" dirty="0" err="1" smtClean="0"/>
              <a:t>Palladian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KNIME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Intellix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735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 </a:t>
            </a:r>
            <a:r>
              <a:rPr lang="de-DE" dirty="0" err="1" smtClean="0"/>
              <a:t>Architecture</a:t>
            </a:r>
            <a:r>
              <a:rPr lang="de-DE" dirty="0" smtClean="0"/>
              <a:t> – TU Dresden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Information </a:t>
            </a:r>
            <a:r>
              <a:rPr lang="de-DE" dirty="0" err="1" smtClean="0"/>
              <a:t>Retrieval</a:t>
            </a:r>
            <a:r>
              <a:rPr lang="de-DE" dirty="0" smtClean="0"/>
              <a:t> </a:t>
            </a:r>
            <a:r>
              <a:rPr lang="de-DE" dirty="0" err="1" smtClean="0"/>
              <a:t>team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8 </a:t>
            </a:r>
            <a:r>
              <a:rPr lang="de-DE" dirty="0" err="1" smtClean="0"/>
              <a:t>people</a:t>
            </a:r>
            <a:endParaRPr lang="de-DE" dirty="0" smtClean="0"/>
          </a:p>
          <a:p>
            <a:pPr lvl="1"/>
            <a:r>
              <a:rPr lang="de-DE" dirty="0" smtClean="0"/>
              <a:t>Focus on IR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Web</a:t>
            </a:r>
          </a:p>
          <a:p>
            <a:pPr lvl="1"/>
            <a:r>
              <a:rPr lang="de-DE" dirty="0" err="1" smtClean="0"/>
              <a:t>Efficient</a:t>
            </a:r>
            <a:r>
              <a:rPr lang="de-DE" dirty="0" smtClean="0"/>
              <a:t> </a:t>
            </a:r>
            <a:r>
              <a:rPr lang="de-DE" dirty="0" err="1" smtClean="0"/>
              <a:t>feed</a:t>
            </a:r>
            <a:r>
              <a:rPr lang="de-DE" dirty="0" smtClean="0"/>
              <a:t> </a:t>
            </a:r>
            <a:r>
              <a:rPr lang="de-DE" dirty="0" err="1" smtClean="0"/>
              <a:t>reading</a:t>
            </a:r>
            <a:r>
              <a:rPr lang="de-DE" dirty="0" smtClean="0"/>
              <a:t> </a:t>
            </a:r>
            <a:r>
              <a:rPr lang="de-DE" dirty="0" err="1" smtClean="0"/>
              <a:t>strategies</a:t>
            </a:r>
            <a:endParaRPr lang="de-DE" dirty="0" smtClean="0"/>
          </a:p>
          <a:p>
            <a:pPr lvl="1"/>
            <a:r>
              <a:rPr lang="de-DE" dirty="0" smtClean="0"/>
              <a:t>Index </a:t>
            </a:r>
            <a:r>
              <a:rPr lang="de-DE" dirty="0" err="1" smtClean="0"/>
              <a:t>field</a:t>
            </a:r>
            <a:r>
              <a:rPr lang="de-DE" dirty="0" smtClean="0"/>
              <a:t> </a:t>
            </a:r>
            <a:r>
              <a:rPr lang="de-DE" dirty="0" err="1" smtClean="0"/>
              <a:t>extraction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PDF </a:t>
            </a:r>
            <a:r>
              <a:rPr lang="de-DE" dirty="0" err="1" smtClean="0"/>
              <a:t>files</a:t>
            </a:r>
            <a:endParaRPr lang="de-DE" dirty="0" smtClean="0"/>
          </a:p>
          <a:p>
            <a:pPr lvl="1"/>
            <a:r>
              <a:rPr lang="de-DE" dirty="0" smtClean="0"/>
              <a:t>Forum Q/A </a:t>
            </a:r>
            <a:r>
              <a:rPr lang="de-DE" dirty="0" err="1" smtClean="0"/>
              <a:t>detection</a:t>
            </a:r>
            <a:endParaRPr lang="de-DE" dirty="0" smtClean="0"/>
          </a:p>
          <a:p>
            <a:pPr lvl="1"/>
            <a:r>
              <a:rPr lang="de-DE" dirty="0" smtClean="0"/>
              <a:t>Distributed </a:t>
            </a:r>
            <a:r>
              <a:rPr lang="de-DE" dirty="0" err="1" smtClean="0"/>
              <a:t>architecture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relation</a:t>
            </a:r>
            <a:r>
              <a:rPr lang="de-DE" dirty="0" smtClean="0"/>
              <a:t> </a:t>
            </a:r>
            <a:r>
              <a:rPr lang="de-DE" dirty="0" err="1" smtClean="0"/>
              <a:t>detection</a:t>
            </a:r>
            <a:endParaRPr lang="de-DE" dirty="0" smtClean="0"/>
          </a:p>
          <a:p>
            <a:pPr lvl="1"/>
            <a:r>
              <a:rPr lang="de-DE" dirty="0" err="1" smtClean="0"/>
              <a:t>Entity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fact</a:t>
            </a:r>
            <a:r>
              <a:rPr lang="de-DE" dirty="0" smtClean="0"/>
              <a:t> </a:t>
            </a:r>
            <a:r>
              <a:rPr lang="de-DE" dirty="0" err="1" smtClean="0"/>
              <a:t>extraction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95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Palladian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4</a:t>
            </a:fld>
            <a:endParaRPr lang="de-DE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06450" y="3257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985962" y="1628800"/>
            <a:ext cx="4392488" cy="3672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Univers 45 Light" pitchFamily="2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Univers 45 Light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Univers 45 Light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Univers 45 Light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Univers 45 Ligh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itchFamily="34" charset="0"/>
              <a:buNone/>
            </a:pPr>
            <a:r>
              <a:rPr lang="de-DE" dirty="0" smtClean="0"/>
              <a:t>- </a:t>
            </a:r>
            <a:r>
              <a:rPr lang="de-DE" dirty="0" err="1" smtClean="0"/>
              <a:t>shared</a:t>
            </a:r>
            <a:r>
              <a:rPr lang="de-DE" dirty="0" smtClean="0"/>
              <a:t> </a:t>
            </a:r>
            <a:r>
              <a:rPr lang="de-DE" dirty="0" err="1" smtClean="0"/>
              <a:t>implementation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 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experience</a:t>
            </a:r>
            <a:endParaRPr lang="de-DE" dirty="0" smtClean="0"/>
          </a:p>
          <a:p>
            <a:pPr marL="457200" lvl="1" indent="0">
              <a:buFont typeface="Arial" pitchFamily="34" charset="0"/>
              <a:buNone/>
            </a:pPr>
            <a:r>
              <a:rPr lang="de-DE" dirty="0" smtClean="0"/>
              <a:t>- </a:t>
            </a:r>
            <a:r>
              <a:rPr lang="de-DE" dirty="0" err="1" smtClean="0"/>
              <a:t>re-use</a:t>
            </a:r>
            <a:r>
              <a:rPr lang="de-DE" dirty="0" smtClean="0"/>
              <a:t> </a:t>
            </a:r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 err="1" smtClean="0"/>
              <a:t>student‘s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  </a:t>
            </a:r>
            <a:r>
              <a:rPr lang="de-DE" dirty="0" err="1" smtClean="0"/>
              <a:t>results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added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  </a:t>
            </a:r>
            <a:r>
              <a:rPr lang="de-DE" dirty="0" err="1" smtClean="0"/>
              <a:t>community</a:t>
            </a:r>
            <a:endParaRPr lang="en-US" dirty="0" smtClean="0"/>
          </a:p>
          <a:p>
            <a:pPr marL="457200" lvl="1" indent="0">
              <a:buFont typeface="Arial" pitchFamily="34" charset="0"/>
              <a:buNone/>
            </a:pPr>
            <a:endParaRPr lang="de-DE" dirty="0"/>
          </a:p>
        </p:txBody>
      </p:sp>
      <p:sp>
        <p:nvSpPr>
          <p:cNvPr id="9" name="Abgerundete rechteckige Legende 8"/>
          <p:cNvSpPr/>
          <p:nvPr/>
        </p:nvSpPr>
        <p:spPr>
          <a:xfrm rot="-5400000">
            <a:off x="1821235" y="721519"/>
            <a:ext cx="2736304" cy="4118818"/>
          </a:xfrm>
          <a:prstGeom prst="wedgeRound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5882506" y="3140968"/>
            <a:ext cx="12904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dirty="0" err="1" smtClean="0">
                <a:latin typeface="Univers 45 Light" pitchFamily="2" charset="0"/>
              </a:rPr>
              <a:t>What</a:t>
            </a:r>
            <a:r>
              <a:rPr lang="de-DE" sz="2000" dirty="0" smtClean="0">
                <a:latin typeface="Univers 45 Light" pitchFamily="2" charset="0"/>
              </a:rPr>
              <a:t> </a:t>
            </a:r>
            <a:r>
              <a:rPr lang="de-DE" sz="2000" dirty="0" err="1" smtClean="0">
                <a:latin typeface="Univers 45 Light" pitchFamily="2" charset="0"/>
              </a:rPr>
              <a:t>for</a:t>
            </a:r>
            <a:r>
              <a:rPr lang="de-DE" dirty="0" smtClean="0">
                <a:latin typeface="Univers 45 Light" pitchFamily="2" charset="0"/>
              </a:rPr>
              <a:t>?</a:t>
            </a:r>
            <a:endParaRPr lang="de-DE" dirty="0">
              <a:latin typeface="Univers 45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32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Capabilities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1464634"/>
              </p:ext>
            </p:extLst>
          </p:nvPr>
        </p:nvGraphicFramePr>
        <p:xfrm>
          <a:off x="467544" y="332656"/>
          <a:ext cx="8445624" cy="46699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5</a:t>
            </a:fld>
            <a:endParaRPr lang="de-D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375980"/>
            <a:ext cx="1224136" cy="467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4879049"/>
            <a:ext cx="1003027" cy="38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595" y="5097900"/>
            <a:ext cx="875729" cy="330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7826" y="5472359"/>
            <a:ext cx="593855" cy="6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5595138"/>
            <a:ext cx="987003" cy="954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9243" y="5294830"/>
            <a:ext cx="606177" cy="600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766084"/>
            <a:ext cx="424631" cy="174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390" y="4853188"/>
            <a:ext cx="671140" cy="244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1" name="Picture 13" descr="C:\Programming\Palladian\documentation\book\img\webpagecontentextractor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109654"/>
            <a:ext cx="1788953" cy="192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429000"/>
            <a:ext cx="986315" cy="1015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526" y="4552250"/>
            <a:ext cx="1008938" cy="54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286" y="4060157"/>
            <a:ext cx="826957" cy="1169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757947"/>
            <a:ext cx="1252539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7" name="Picture 19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243" y="4271703"/>
            <a:ext cx="650164" cy="303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8" name="Picture 20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5294830"/>
            <a:ext cx="1186281" cy="31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9" name="Picture 21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01" y="4725036"/>
            <a:ext cx="741883" cy="443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70" name="Picture 22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5669188"/>
            <a:ext cx="413478" cy="408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71" name="Picture 23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827" y="4597399"/>
            <a:ext cx="746571" cy="135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72" name="Picture 24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01" y="5706781"/>
            <a:ext cx="607972" cy="424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818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709275"/>
            <a:ext cx="22098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Where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Palladian</a:t>
            </a:r>
            <a:r>
              <a:rPr lang="de-DE" dirty="0" smtClean="0"/>
              <a:t> </a:t>
            </a:r>
            <a:r>
              <a:rPr lang="de-DE" dirty="0" err="1" smtClean="0"/>
              <a:t>excel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6</a:t>
            </a:fld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878904" y="1600201"/>
            <a:ext cx="2756992" cy="38863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de-DE" dirty="0" err="1" smtClean="0"/>
              <a:t>Product</a:t>
            </a:r>
            <a:r>
              <a:rPr lang="de-DE" dirty="0" smtClean="0"/>
              <a:t> </a:t>
            </a:r>
            <a:r>
              <a:rPr lang="de-DE" dirty="0" err="1" smtClean="0"/>
              <a:t>Classification</a:t>
            </a:r>
            <a:endParaRPr lang="de-DE" dirty="0"/>
          </a:p>
        </p:txBody>
      </p:sp>
      <p:sp>
        <p:nvSpPr>
          <p:cNvPr id="9" name="Inhaltsplatzhalter 6"/>
          <p:cNvSpPr txBox="1">
            <a:spLocks/>
          </p:cNvSpPr>
          <p:nvPr/>
        </p:nvSpPr>
        <p:spPr>
          <a:xfrm>
            <a:off x="5057391" y="2852936"/>
            <a:ext cx="2756992" cy="532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Univers 45 Light" pitchFamily="2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Univers 45 Light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Univers 45 Light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Univers 45 Light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Univers 45 Ligh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de-DE" sz="2000" dirty="0" smtClean="0"/>
              <a:t>Feed Reading</a:t>
            </a:r>
            <a:endParaRPr lang="de-DE" sz="2000" dirty="0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600" y="3284984"/>
            <a:ext cx="593855" cy="6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095" y="3585121"/>
            <a:ext cx="742633" cy="746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2185399" y="3758364"/>
            <a:ext cx="2148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latin typeface="Univers 45 Light" pitchFamily="2" charset="0"/>
              </a:rPr>
              <a:t>Date Recognition</a:t>
            </a:r>
            <a:endParaRPr lang="de-DE" sz="2000" dirty="0">
              <a:latin typeface="Univers 45 Light" pitchFamily="2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2915816" y="5003884"/>
            <a:ext cx="4198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 smtClean="0">
                <a:latin typeface="Univers 45 Light" pitchFamily="2" charset="0"/>
              </a:rPr>
              <a:t>Combining</a:t>
            </a:r>
            <a:r>
              <a:rPr lang="de-DE" sz="2000" dirty="0" smtClean="0">
                <a:latin typeface="Univers 45 Light" pitchFamily="2" charset="0"/>
              </a:rPr>
              <a:t> </a:t>
            </a:r>
            <a:r>
              <a:rPr lang="de-DE" sz="2000" dirty="0" err="1" smtClean="0">
                <a:latin typeface="Univers 45 Light" pitchFamily="2" charset="0"/>
              </a:rPr>
              <a:t>Algorithms</a:t>
            </a:r>
            <a:r>
              <a:rPr lang="de-DE" sz="2000" dirty="0" smtClean="0">
                <a:latin typeface="Univers 45 Light" pitchFamily="2" charset="0"/>
              </a:rPr>
              <a:t> </a:t>
            </a:r>
            <a:r>
              <a:rPr lang="de-DE" sz="2000" dirty="0" err="1" smtClean="0">
                <a:latin typeface="Univers 45 Light" pitchFamily="2" charset="0"/>
              </a:rPr>
              <a:t>and</a:t>
            </a:r>
            <a:r>
              <a:rPr lang="de-DE" sz="2000" dirty="0" smtClean="0">
                <a:latin typeface="Univers 45 Light" pitchFamily="2" charset="0"/>
              </a:rPr>
              <a:t> </a:t>
            </a:r>
            <a:r>
              <a:rPr lang="de-DE" sz="2000" dirty="0" err="1" smtClean="0">
                <a:latin typeface="Univers 45 Light" pitchFamily="2" charset="0"/>
              </a:rPr>
              <a:t>Sources</a:t>
            </a:r>
            <a:endParaRPr lang="de-DE" sz="2000" dirty="0">
              <a:latin typeface="Univers 45 Light" pitchFamily="2" charset="0"/>
            </a:endParaRPr>
          </a:p>
        </p:txBody>
      </p:sp>
      <p:graphicFrame>
        <p:nvGraphicFramePr>
          <p:cNvPr id="12" name="Diagramm 11"/>
          <p:cNvGraphicFramePr/>
          <p:nvPr>
            <p:extLst>
              <p:ext uri="{D42A27DB-BD31-4B8C-83A1-F6EECF244321}">
                <p14:modId xmlns:p14="http://schemas.microsoft.com/office/powerpoint/2010/main" val="924590798"/>
              </p:ext>
            </p:extLst>
          </p:nvPr>
        </p:nvGraphicFramePr>
        <p:xfrm>
          <a:off x="4320930" y="5403994"/>
          <a:ext cx="864096" cy="761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3" name="Textfeld 12"/>
          <p:cNvSpPr txBox="1"/>
          <p:nvPr/>
        </p:nvSpPr>
        <p:spPr>
          <a:xfrm>
            <a:off x="5292080" y="5556394"/>
            <a:ext cx="2287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latin typeface="Univers 45 Light" pitchFamily="2" charset="0"/>
              </a:rPr>
              <a:t>8 NERs</a:t>
            </a:r>
          </a:p>
          <a:p>
            <a:r>
              <a:rPr lang="de-DE" sz="1600" dirty="0" smtClean="0">
                <a:latin typeface="Univers 45 Light" pitchFamily="2" charset="0"/>
              </a:rPr>
              <a:t>3 </a:t>
            </a:r>
            <a:r>
              <a:rPr lang="de-DE" sz="1600" dirty="0" err="1" smtClean="0">
                <a:latin typeface="Univers 45 Light" pitchFamily="2" charset="0"/>
              </a:rPr>
              <a:t>Keyphrase</a:t>
            </a:r>
            <a:r>
              <a:rPr lang="de-DE" sz="1600" dirty="0" smtClean="0">
                <a:latin typeface="Univers 45 Light" pitchFamily="2" charset="0"/>
              </a:rPr>
              <a:t> </a:t>
            </a:r>
            <a:r>
              <a:rPr lang="de-DE" sz="1600" dirty="0" err="1" smtClean="0">
                <a:latin typeface="Univers 45 Light" pitchFamily="2" charset="0"/>
              </a:rPr>
              <a:t>Extractors</a:t>
            </a:r>
            <a:endParaRPr lang="de-DE" sz="1600" dirty="0">
              <a:latin typeface="Univers 45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30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/>
      <p:bldP spid="8" grpId="0"/>
      <p:bldP spid="11" grpId="0"/>
      <p:bldGraphic spid="12" grpId="0">
        <p:bldAsOne/>
      </p:bldGraphic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Functionality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Palladian</a:t>
            </a:r>
            <a:r>
              <a:rPr lang="de-DE" dirty="0" smtClean="0"/>
              <a:t> in KNIME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AP - Average Precision</a:t>
            </a:r>
          </a:p>
          <a:p>
            <a:r>
              <a:rPr lang="de-DE" dirty="0" smtClean="0"/>
              <a:t>RMSE – Root </a:t>
            </a:r>
            <a:r>
              <a:rPr lang="de-DE" dirty="0" err="1" smtClean="0"/>
              <a:t>Mean</a:t>
            </a:r>
            <a:r>
              <a:rPr lang="de-DE" dirty="0" smtClean="0"/>
              <a:t> Square Error</a:t>
            </a:r>
            <a:endParaRPr lang="de-DE" dirty="0"/>
          </a:p>
          <a:p>
            <a:r>
              <a:rPr lang="de-DE" dirty="0" err="1" smtClean="0"/>
              <a:t>BayesClassifier</a:t>
            </a:r>
            <a:endParaRPr lang="de-DE" dirty="0" smtClean="0"/>
          </a:p>
          <a:p>
            <a:r>
              <a:rPr lang="de-DE" dirty="0" smtClean="0"/>
              <a:t>Content Extractor</a:t>
            </a:r>
          </a:p>
          <a:p>
            <a:r>
              <a:rPr lang="de-DE" dirty="0" smtClean="0"/>
              <a:t>Date </a:t>
            </a:r>
            <a:r>
              <a:rPr lang="de-DE" dirty="0" err="1" smtClean="0"/>
              <a:t>Recognizer</a:t>
            </a:r>
            <a:endParaRPr lang="de-DE" dirty="0" smtClean="0"/>
          </a:p>
          <a:p>
            <a:r>
              <a:rPr lang="de-DE" dirty="0" err="1" smtClean="0"/>
              <a:t>Document</a:t>
            </a:r>
            <a:r>
              <a:rPr lang="de-DE" dirty="0" smtClean="0"/>
              <a:t> </a:t>
            </a:r>
            <a:r>
              <a:rPr lang="de-DE" dirty="0" err="1" smtClean="0"/>
              <a:t>Retriever</a:t>
            </a:r>
            <a:endParaRPr lang="de-DE" dirty="0" smtClean="0"/>
          </a:p>
          <a:p>
            <a:r>
              <a:rPr lang="de-DE" dirty="0" smtClean="0"/>
              <a:t>Feed Discovery</a:t>
            </a:r>
          </a:p>
          <a:p>
            <a:r>
              <a:rPr lang="de-DE" dirty="0" err="1" smtClean="0"/>
              <a:t>FeedRetriever</a:t>
            </a:r>
            <a:endParaRPr lang="de-DE" dirty="0" smtClean="0"/>
          </a:p>
          <a:p>
            <a:r>
              <a:rPr lang="de-DE" dirty="0" smtClean="0"/>
              <a:t>KNN – K-</a:t>
            </a:r>
            <a:r>
              <a:rPr lang="de-DE" dirty="0" err="1" smtClean="0"/>
              <a:t>Nearest</a:t>
            </a:r>
            <a:r>
              <a:rPr lang="de-DE" dirty="0" smtClean="0"/>
              <a:t> </a:t>
            </a:r>
            <a:r>
              <a:rPr lang="de-DE" dirty="0" err="1" smtClean="0"/>
              <a:t>Neighbor</a:t>
            </a:r>
            <a:endParaRPr lang="de-DE" dirty="0" smtClean="0"/>
          </a:p>
          <a:p>
            <a:r>
              <a:rPr lang="de-DE" dirty="0" err="1" smtClean="0"/>
              <a:t>Palladian</a:t>
            </a:r>
            <a:r>
              <a:rPr lang="de-DE" dirty="0" smtClean="0"/>
              <a:t> </a:t>
            </a:r>
            <a:r>
              <a:rPr lang="de-DE" dirty="0" err="1" smtClean="0"/>
              <a:t>Named</a:t>
            </a:r>
            <a:r>
              <a:rPr lang="de-DE" dirty="0" smtClean="0"/>
              <a:t> </a:t>
            </a:r>
            <a:r>
              <a:rPr lang="de-DE" dirty="0" err="1" smtClean="0"/>
              <a:t>Entity</a:t>
            </a:r>
            <a:r>
              <a:rPr lang="de-DE" dirty="0" smtClean="0"/>
              <a:t> </a:t>
            </a:r>
            <a:r>
              <a:rPr lang="de-DE" dirty="0" err="1" smtClean="0"/>
              <a:t>Recognizer</a:t>
            </a:r>
            <a:endParaRPr lang="de-DE" dirty="0" smtClean="0"/>
          </a:p>
          <a:p>
            <a:r>
              <a:rPr lang="de-DE" dirty="0" smtClean="0"/>
              <a:t>Ratio </a:t>
            </a:r>
            <a:r>
              <a:rPr lang="de-DE" dirty="0" err="1" smtClean="0"/>
              <a:t>Normalizer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endParaRPr lang="de-DE" dirty="0" smtClean="0"/>
          </a:p>
          <a:p>
            <a:r>
              <a:rPr lang="de-DE" dirty="0" err="1" smtClean="0"/>
              <a:t>TextClassifier</a:t>
            </a:r>
            <a:endParaRPr lang="de-DE" dirty="0" smtClean="0"/>
          </a:p>
          <a:p>
            <a:r>
              <a:rPr lang="de-DE" dirty="0" err="1" smtClean="0"/>
              <a:t>WebSearcher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738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 smtClean="0"/>
          </a:p>
          <a:p>
            <a:pPr marL="0" indent="0" algn="ctr">
              <a:buNone/>
            </a:pPr>
            <a:endParaRPr lang="de-DE" dirty="0" smtClean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 smtClean="0"/>
              <a:t>Demo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232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Intellix</a:t>
            </a:r>
            <a:r>
              <a:rPr lang="de-DE" dirty="0" smtClean="0"/>
              <a:t> Workflow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9</a:t>
            </a:fld>
            <a:endParaRPr lang="de-DE"/>
          </a:p>
        </p:txBody>
      </p:sp>
      <p:pic>
        <p:nvPicPr>
          <p:cNvPr id="5" name="Picture 2" descr="C:\Users\user\Desktop\indexing-proce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281" y="1412776"/>
            <a:ext cx="8101215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03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231</Words>
  <Application>Microsoft Office PowerPoint</Application>
  <PresentationFormat>Bildschirmpräsentation (4:3)</PresentationFormat>
  <Paragraphs>94</Paragraphs>
  <Slides>11</Slides>
  <Notes>0</Notes>
  <HiddenSlides>1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Larissa-Design</vt:lpstr>
      <vt:lpstr>Overview of the TUD Palladian IR Toolkit</vt:lpstr>
      <vt:lpstr>Agenda</vt:lpstr>
      <vt:lpstr>System Architecture – TU Dresden</vt:lpstr>
      <vt:lpstr>Palladian?</vt:lpstr>
      <vt:lpstr>Capabilities</vt:lpstr>
      <vt:lpstr>Where does Palladian excel?</vt:lpstr>
      <vt:lpstr>Functionality of Palladian in KNIME</vt:lpstr>
      <vt:lpstr>PowerPoint-Präsentation</vt:lpstr>
      <vt:lpstr>Intellix Workflow</vt:lpstr>
      <vt:lpstr>Our Questions</vt:lpstr>
      <vt:lpstr>Your Questions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the TUD Palladian IR Toolkit</dc:title>
  <dc:creator>sky</dc:creator>
  <cp:lastModifiedBy>sky</cp:lastModifiedBy>
  <cp:revision>40</cp:revision>
  <dcterms:created xsi:type="dcterms:W3CDTF">2011-03-03T09:15:42Z</dcterms:created>
  <dcterms:modified xsi:type="dcterms:W3CDTF">2011-10-05T08:06:27Z</dcterms:modified>
</cp:coreProperties>
</file>