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258" r:id="rId3"/>
    <p:sldId id="257" r:id="rId4"/>
    <p:sldId id="259" r:id="rId5"/>
    <p:sldId id="260" r:id="rId6"/>
    <p:sldId id="261" r:id="rId7"/>
    <p:sldId id="281" r:id="rId8"/>
    <p:sldId id="282" r:id="rId9"/>
    <p:sldId id="265" r:id="rId10"/>
    <p:sldId id="269" r:id="rId11"/>
  </p:sldIdLst>
  <p:sldSz cx="9144000" cy="5143500" type="screen16x9"/>
  <p:notesSz cx="6858000" cy="9144000"/>
  <p:embeddedFontLst>
    <p:embeddedFont>
      <p:font typeface="Raleway"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A9A2EC-A508-49BC-AB47-80EB8F22E0A2}" v="271" dt="2025-08-21T22:38:26.659"/>
    <p1510:client id="{37C563BF-2164-B1E0-8B43-695CBA56753F}" v="40" dt="2025-08-21T22:49:48.941"/>
    <p1510:client id="{7C26E8FC-28F9-4F0C-8A64-5D73ACDB45DA}" v="31" dt="2025-08-21T23:49:58.216"/>
    <p1510:client id="{AFF56B82-AA82-5BA1-8758-3A8788A5B86E}" v="1" dt="2025-08-21T22:46:19.434"/>
    <p1510:client id="{B991C83F-7DBA-BD7A-4605-C8CB6EFDAE3E}" v="430" dt="2025-08-22T23:46:40.936"/>
    <p1510:client id="{BBED608E-DF33-D803-1925-B62E58044CC0}" v="68" dt="2025-08-23T00:40:13.134"/>
  </p1510:revLst>
</p1510:revInfo>
</file>

<file path=ppt/tableStyles.xml><?xml version="1.0" encoding="utf-8"?>
<a:tblStyleLst xmlns:a="http://schemas.openxmlformats.org/drawingml/2006/main" def="{04881CC9-B505-400B-9071-34BDB16381A9}">
  <a:tblStyle styleId="{04881CC9-B505-400B-9071-34BDB16381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c222147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c222147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94" name="Google Shape;94;p11"/>
          <p:cNvGrpSpPr/>
          <p:nvPr/>
        </p:nvGrpSpPr>
        <p:grpSpPr>
          <a:xfrm flipH="1">
            <a:off x="6720423" y="3784091"/>
            <a:ext cx="2423582" cy="1357541"/>
            <a:chOff x="-77" y="3784091"/>
            <a:chExt cx="2423582" cy="1357541"/>
          </a:xfrm>
        </p:grpSpPr>
        <p:sp>
          <p:nvSpPr>
            <p:cNvPr id="95" name="Google Shape;95;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11"/>
          <p:cNvGrpSpPr/>
          <p:nvPr/>
        </p:nvGrpSpPr>
        <p:grpSpPr>
          <a:xfrm rot="10800000" flipH="1">
            <a:off x="-77" y="-9"/>
            <a:ext cx="2423582" cy="1357541"/>
            <a:chOff x="-77" y="3784091"/>
            <a:chExt cx="2423582" cy="1357541"/>
          </a:xfrm>
        </p:grpSpPr>
        <p:sp>
          <p:nvSpPr>
            <p:cNvPr id="101" name="Google Shape;101;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1902600" y="1543600"/>
            <a:ext cx="5338800" cy="13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24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13"/>
          <p:cNvSpPr txBox="1">
            <a:spLocks noGrp="1"/>
          </p:cNvSpPr>
          <p:nvPr>
            <p:ph type="title" idx="2"/>
          </p:nvPr>
        </p:nvSpPr>
        <p:spPr>
          <a:xfrm>
            <a:off x="1902600" y="2989400"/>
            <a:ext cx="5338800" cy="61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Raleway"/>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10" name="Google Shape;110;p13"/>
          <p:cNvGrpSpPr/>
          <p:nvPr/>
        </p:nvGrpSpPr>
        <p:grpSpPr>
          <a:xfrm>
            <a:off x="-77" y="3784091"/>
            <a:ext cx="2423582" cy="1357541"/>
            <a:chOff x="-77" y="3784091"/>
            <a:chExt cx="2423582" cy="1357541"/>
          </a:xfrm>
        </p:grpSpPr>
        <p:sp>
          <p:nvSpPr>
            <p:cNvPr id="111" name="Google Shape;111;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3"/>
          <p:cNvGrpSpPr/>
          <p:nvPr/>
        </p:nvGrpSpPr>
        <p:grpSpPr>
          <a:xfrm rot="10800000">
            <a:off x="6720423" y="-9"/>
            <a:ext cx="2423582" cy="1357541"/>
            <a:chOff x="-77" y="3784091"/>
            <a:chExt cx="2423582" cy="1357541"/>
          </a:xfrm>
        </p:grpSpPr>
        <p:sp>
          <p:nvSpPr>
            <p:cNvPr id="117" name="Google Shape;117;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2"/>
        <p:cNvGrpSpPr/>
        <p:nvPr/>
      </p:nvGrpSpPr>
      <p:grpSpPr>
        <a:xfrm>
          <a:off x="0" y="0"/>
          <a:ext cx="0" cy="0"/>
          <a:chOff x="0" y="0"/>
          <a:chExt cx="0" cy="0"/>
        </a:xfrm>
      </p:grpSpPr>
      <p:sp>
        <p:nvSpPr>
          <p:cNvPr id="123" name="Google Shape;123;p14"/>
          <p:cNvSpPr txBox="1">
            <a:spLocks noGrp="1"/>
          </p:cNvSpPr>
          <p:nvPr>
            <p:ph type="title"/>
          </p:nvPr>
        </p:nvSpPr>
        <p:spPr>
          <a:xfrm>
            <a:off x="5238260" y="1866750"/>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4"/>
          <p:cNvSpPr txBox="1">
            <a:spLocks noGrp="1"/>
          </p:cNvSpPr>
          <p:nvPr>
            <p:ph type="body" idx="1"/>
          </p:nvPr>
        </p:nvSpPr>
        <p:spPr>
          <a:xfrm>
            <a:off x="5238265"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5" name="Google Shape;125;p14"/>
          <p:cNvSpPr txBox="1">
            <a:spLocks noGrp="1"/>
          </p:cNvSpPr>
          <p:nvPr>
            <p:ph type="body" idx="2"/>
          </p:nvPr>
        </p:nvSpPr>
        <p:spPr>
          <a:xfrm>
            <a:off x="1760440"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6" name="Google Shape;126;p14"/>
          <p:cNvSpPr txBox="1">
            <a:spLocks noGrp="1"/>
          </p:cNvSpPr>
          <p:nvPr>
            <p:ph type="title" idx="3"/>
          </p:nvPr>
        </p:nvSpPr>
        <p:spPr>
          <a:xfrm>
            <a:off x="1760435" y="1866750"/>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14"/>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8" name="Google Shape;128;p14"/>
          <p:cNvGrpSpPr/>
          <p:nvPr/>
        </p:nvGrpSpPr>
        <p:grpSpPr>
          <a:xfrm rot="-5400000">
            <a:off x="8346375" y="4345871"/>
            <a:ext cx="1022509" cy="572747"/>
            <a:chOff x="-77" y="3784091"/>
            <a:chExt cx="2423582" cy="1357541"/>
          </a:xfrm>
        </p:grpSpPr>
        <p:sp>
          <p:nvSpPr>
            <p:cNvPr id="129" name="Google Shape;129;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14"/>
          <p:cNvGrpSpPr/>
          <p:nvPr/>
        </p:nvGrpSpPr>
        <p:grpSpPr>
          <a:xfrm rot="5400000">
            <a:off x="-224875" y="224871"/>
            <a:ext cx="1022509" cy="572747"/>
            <a:chOff x="-77" y="3784091"/>
            <a:chExt cx="2423582" cy="1357541"/>
          </a:xfrm>
        </p:grpSpPr>
        <p:sp>
          <p:nvSpPr>
            <p:cNvPr id="135" name="Google Shape;135;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2" name="Google Shape;142;p15"/>
          <p:cNvSpPr txBox="1">
            <a:spLocks noGrp="1"/>
          </p:cNvSpPr>
          <p:nvPr>
            <p:ph type="title" idx="2" hasCustomPrompt="1"/>
          </p:nvPr>
        </p:nvSpPr>
        <p:spPr>
          <a:xfrm>
            <a:off x="1212050" y="2433700"/>
            <a:ext cx="9927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3" name="Google Shape;143;p15"/>
          <p:cNvSpPr txBox="1">
            <a:spLocks noGrp="1"/>
          </p:cNvSpPr>
          <p:nvPr>
            <p:ph type="title" idx="3" hasCustomPrompt="1"/>
          </p:nvPr>
        </p:nvSpPr>
        <p:spPr>
          <a:xfrm>
            <a:off x="3121150" y="2433700"/>
            <a:ext cx="9927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4" name="Google Shape;144;p15"/>
          <p:cNvSpPr txBox="1">
            <a:spLocks noGrp="1"/>
          </p:cNvSpPr>
          <p:nvPr>
            <p:ph type="title" idx="4" hasCustomPrompt="1"/>
          </p:nvPr>
        </p:nvSpPr>
        <p:spPr>
          <a:xfrm>
            <a:off x="5030250" y="2433700"/>
            <a:ext cx="9927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5" name="Google Shape;145;p15"/>
          <p:cNvSpPr txBox="1">
            <a:spLocks noGrp="1"/>
          </p:cNvSpPr>
          <p:nvPr>
            <p:ph type="title" idx="5" hasCustomPrompt="1"/>
          </p:nvPr>
        </p:nvSpPr>
        <p:spPr>
          <a:xfrm>
            <a:off x="6939350" y="2433700"/>
            <a:ext cx="9927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6" name="Google Shape;146;p15"/>
          <p:cNvSpPr txBox="1">
            <a:spLocks noGrp="1"/>
          </p:cNvSpPr>
          <p:nvPr>
            <p:ph type="subTitle" idx="1"/>
          </p:nvPr>
        </p:nvSpPr>
        <p:spPr>
          <a:xfrm>
            <a:off x="1147475" y="2886625"/>
            <a:ext cx="11220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15"/>
          <p:cNvSpPr txBox="1">
            <a:spLocks noGrp="1"/>
          </p:cNvSpPr>
          <p:nvPr>
            <p:ph type="subTitle" idx="6"/>
          </p:nvPr>
        </p:nvSpPr>
        <p:spPr>
          <a:xfrm>
            <a:off x="3056550" y="2886625"/>
            <a:ext cx="11220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15"/>
          <p:cNvSpPr txBox="1">
            <a:spLocks noGrp="1"/>
          </p:cNvSpPr>
          <p:nvPr>
            <p:ph type="subTitle" idx="7"/>
          </p:nvPr>
        </p:nvSpPr>
        <p:spPr>
          <a:xfrm>
            <a:off x="4965625" y="2886625"/>
            <a:ext cx="11220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15"/>
          <p:cNvSpPr txBox="1">
            <a:spLocks noGrp="1"/>
          </p:cNvSpPr>
          <p:nvPr>
            <p:ph type="subTitle" idx="8"/>
          </p:nvPr>
        </p:nvSpPr>
        <p:spPr>
          <a:xfrm>
            <a:off x="6874700" y="2886625"/>
            <a:ext cx="11220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15"/>
          <p:cNvSpPr txBox="1">
            <a:spLocks noGrp="1"/>
          </p:cNvSpPr>
          <p:nvPr>
            <p:ph type="subTitle" idx="9"/>
          </p:nvPr>
        </p:nvSpPr>
        <p:spPr>
          <a:xfrm>
            <a:off x="1041500"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15"/>
          <p:cNvSpPr txBox="1">
            <a:spLocks noGrp="1"/>
          </p:cNvSpPr>
          <p:nvPr>
            <p:ph type="subTitle" idx="13"/>
          </p:nvPr>
        </p:nvSpPr>
        <p:spPr>
          <a:xfrm>
            <a:off x="2925197"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15"/>
          <p:cNvSpPr txBox="1">
            <a:spLocks noGrp="1"/>
          </p:cNvSpPr>
          <p:nvPr>
            <p:ph type="subTitle" idx="14"/>
          </p:nvPr>
        </p:nvSpPr>
        <p:spPr>
          <a:xfrm>
            <a:off x="4885095"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15"/>
          <p:cNvSpPr txBox="1">
            <a:spLocks noGrp="1"/>
          </p:cNvSpPr>
          <p:nvPr>
            <p:ph type="subTitle" idx="15"/>
          </p:nvPr>
        </p:nvSpPr>
        <p:spPr>
          <a:xfrm>
            <a:off x="6768792"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4" name="Google Shape;154;p15"/>
          <p:cNvGrpSpPr/>
          <p:nvPr/>
        </p:nvGrpSpPr>
        <p:grpSpPr>
          <a:xfrm rot="-5400000">
            <a:off x="8346375" y="4345871"/>
            <a:ext cx="1022509" cy="572747"/>
            <a:chOff x="-77" y="3784091"/>
            <a:chExt cx="2423582" cy="1357541"/>
          </a:xfrm>
        </p:grpSpPr>
        <p:sp>
          <p:nvSpPr>
            <p:cNvPr id="155" name="Google Shape;155;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15"/>
          <p:cNvGrpSpPr/>
          <p:nvPr/>
        </p:nvGrpSpPr>
        <p:grpSpPr>
          <a:xfrm rot="5400000">
            <a:off x="-224875" y="224871"/>
            <a:ext cx="1022509" cy="572747"/>
            <a:chOff x="-77" y="3784091"/>
            <a:chExt cx="2423582" cy="1357541"/>
          </a:xfrm>
        </p:grpSpPr>
        <p:sp>
          <p:nvSpPr>
            <p:cNvPr id="161" name="Google Shape;161;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69" name="Google Shape;169;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1" name="Google Shape;171;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3" name="Google Shape;173;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4" name="Google Shape;174;p16"/>
          <p:cNvGrpSpPr/>
          <p:nvPr/>
        </p:nvGrpSpPr>
        <p:grpSpPr>
          <a:xfrm rot="5400000" flipH="1">
            <a:off x="-224875" y="4345871"/>
            <a:ext cx="1022509" cy="572747"/>
            <a:chOff x="-77" y="3784091"/>
            <a:chExt cx="2423582" cy="1357541"/>
          </a:xfrm>
        </p:grpSpPr>
        <p:sp>
          <p:nvSpPr>
            <p:cNvPr id="175" name="Google Shape;175;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6"/>
          <p:cNvGrpSpPr/>
          <p:nvPr/>
        </p:nvGrpSpPr>
        <p:grpSpPr>
          <a:xfrm rot="-5400000" flipH="1">
            <a:off x="8346375" y="224871"/>
            <a:ext cx="1022509" cy="572747"/>
            <a:chOff x="-77" y="3784091"/>
            <a:chExt cx="2423582" cy="1357541"/>
          </a:xfrm>
        </p:grpSpPr>
        <p:sp>
          <p:nvSpPr>
            <p:cNvPr id="181" name="Google Shape;181;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5_2">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8" name="Google Shape;188;p17"/>
          <p:cNvSpPr txBox="1">
            <a:spLocks noGrp="1"/>
          </p:cNvSpPr>
          <p:nvPr>
            <p:ph type="subTitle" idx="1"/>
          </p:nvPr>
        </p:nvSpPr>
        <p:spPr>
          <a:xfrm>
            <a:off x="719975" y="3205013"/>
            <a:ext cx="1282200" cy="127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17"/>
          <p:cNvSpPr txBox="1">
            <a:spLocks noGrp="1"/>
          </p:cNvSpPr>
          <p:nvPr>
            <p:ph type="subTitle" idx="2"/>
          </p:nvPr>
        </p:nvSpPr>
        <p:spPr>
          <a:xfrm>
            <a:off x="3964163" y="3205013"/>
            <a:ext cx="1282200" cy="12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17"/>
          <p:cNvSpPr txBox="1">
            <a:spLocks noGrp="1"/>
          </p:cNvSpPr>
          <p:nvPr>
            <p:ph type="subTitle" idx="3"/>
          </p:nvPr>
        </p:nvSpPr>
        <p:spPr>
          <a:xfrm>
            <a:off x="7141825" y="3205013"/>
            <a:ext cx="1282200" cy="12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17"/>
          <p:cNvSpPr txBox="1">
            <a:spLocks noGrp="1"/>
          </p:cNvSpPr>
          <p:nvPr>
            <p:ph type="subTitle" idx="4"/>
          </p:nvPr>
        </p:nvSpPr>
        <p:spPr>
          <a:xfrm>
            <a:off x="719975" y="2931341"/>
            <a:ext cx="1282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algn="r" rtl="0">
              <a:spcBef>
                <a:spcPts val="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92" name="Google Shape;192;p17"/>
          <p:cNvSpPr txBox="1">
            <a:spLocks noGrp="1"/>
          </p:cNvSpPr>
          <p:nvPr>
            <p:ph type="subTitle" idx="5"/>
          </p:nvPr>
        </p:nvSpPr>
        <p:spPr>
          <a:xfrm>
            <a:off x="7141825" y="2931341"/>
            <a:ext cx="1282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3" name="Google Shape;193;p17"/>
          <p:cNvSpPr txBox="1">
            <a:spLocks noGrp="1"/>
          </p:cNvSpPr>
          <p:nvPr>
            <p:ph type="subTitle" idx="6"/>
          </p:nvPr>
        </p:nvSpPr>
        <p:spPr>
          <a:xfrm>
            <a:off x="3964163" y="2931341"/>
            <a:ext cx="1282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194" name="Google Shape;194;p17"/>
          <p:cNvGrpSpPr/>
          <p:nvPr/>
        </p:nvGrpSpPr>
        <p:grpSpPr>
          <a:xfrm rot="-5400000" flipH="1">
            <a:off x="8346375" y="224871"/>
            <a:ext cx="1022509" cy="572747"/>
            <a:chOff x="-77" y="3784091"/>
            <a:chExt cx="2423582" cy="1357541"/>
          </a:xfrm>
        </p:grpSpPr>
        <p:sp>
          <p:nvSpPr>
            <p:cNvPr id="195" name="Google Shape;195;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17"/>
          <p:cNvGrpSpPr/>
          <p:nvPr/>
        </p:nvGrpSpPr>
        <p:grpSpPr>
          <a:xfrm rot="5400000" flipH="1">
            <a:off x="-224875" y="4345871"/>
            <a:ext cx="1022509" cy="572747"/>
            <a:chOff x="-77" y="3784091"/>
            <a:chExt cx="2423582" cy="1357541"/>
          </a:xfrm>
        </p:grpSpPr>
        <p:sp>
          <p:nvSpPr>
            <p:cNvPr id="201" name="Google Shape;201;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 name="Google Shape;208;p18"/>
          <p:cNvSpPr txBox="1">
            <a:spLocks noGrp="1"/>
          </p:cNvSpPr>
          <p:nvPr>
            <p:ph type="subTitle" idx="1"/>
          </p:nvPr>
        </p:nvSpPr>
        <p:spPr>
          <a:xfrm>
            <a:off x="1842250" y="1618793"/>
            <a:ext cx="16827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9" name="Google Shape;209;p18"/>
          <p:cNvSpPr txBox="1">
            <a:spLocks noGrp="1"/>
          </p:cNvSpPr>
          <p:nvPr>
            <p:ph type="subTitle" idx="2"/>
          </p:nvPr>
        </p:nvSpPr>
        <p:spPr>
          <a:xfrm>
            <a:off x="1417550" y="1918700"/>
            <a:ext cx="2107500" cy="812100"/>
          </a:xfrm>
          <a:prstGeom prst="rect">
            <a:avLst/>
          </a:prstGeom>
        </p:spPr>
        <p:txBody>
          <a:bodyPr spcFirstLastPara="1" wrap="square" lIns="91425" tIns="91425" rIns="91425" bIns="91425" anchor="t" anchorCtr="0">
            <a:noAutofit/>
          </a:bodyPr>
          <a:lstStyle>
            <a:lvl1pPr marR="32004"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8"/>
          <p:cNvSpPr txBox="1">
            <a:spLocks noGrp="1"/>
          </p:cNvSpPr>
          <p:nvPr>
            <p:ph type="subTitle" idx="3"/>
          </p:nvPr>
        </p:nvSpPr>
        <p:spPr>
          <a:xfrm>
            <a:off x="1842594" y="2942429"/>
            <a:ext cx="16824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11" name="Google Shape;211;p18"/>
          <p:cNvSpPr txBox="1">
            <a:spLocks noGrp="1"/>
          </p:cNvSpPr>
          <p:nvPr>
            <p:ph type="subTitle" idx="4"/>
          </p:nvPr>
        </p:nvSpPr>
        <p:spPr>
          <a:xfrm>
            <a:off x="1417574" y="3242325"/>
            <a:ext cx="2107500" cy="812100"/>
          </a:xfrm>
          <a:prstGeom prst="rect">
            <a:avLst/>
          </a:prstGeom>
        </p:spPr>
        <p:txBody>
          <a:bodyPr spcFirstLastPara="1" wrap="square" lIns="91425" tIns="91425" rIns="91425" bIns="91425" anchor="t" anchorCtr="0">
            <a:noAutofit/>
          </a:bodyPr>
          <a:lstStyle>
            <a:lvl1pPr marR="40812"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18"/>
          <p:cNvSpPr txBox="1">
            <a:spLocks noGrp="1"/>
          </p:cNvSpPr>
          <p:nvPr>
            <p:ph type="subTitle" idx="5"/>
          </p:nvPr>
        </p:nvSpPr>
        <p:spPr>
          <a:xfrm>
            <a:off x="5618913" y="2942429"/>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13" name="Google Shape;213;p18"/>
          <p:cNvSpPr txBox="1">
            <a:spLocks noGrp="1"/>
          </p:cNvSpPr>
          <p:nvPr>
            <p:ph type="subTitle" idx="6"/>
          </p:nvPr>
        </p:nvSpPr>
        <p:spPr>
          <a:xfrm>
            <a:off x="5618975" y="3242325"/>
            <a:ext cx="2107500" cy="8121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18"/>
          <p:cNvSpPr txBox="1">
            <a:spLocks noGrp="1"/>
          </p:cNvSpPr>
          <p:nvPr>
            <p:ph type="subTitle" idx="7"/>
          </p:nvPr>
        </p:nvSpPr>
        <p:spPr>
          <a:xfrm>
            <a:off x="5618957" y="1618793"/>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15" name="Google Shape;215;p18"/>
          <p:cNvSpPr txBox="1">
            <a:spLocks noGrp="1"/>
          </p:cNvSpPr>
          <p:nvPr>
            <p:ph type="subTitle" idx="8"/>
          </p:nvPr>
        </p:nvSpPr>
        <p:spPr>
          <a:xfrm>
            <a:off x="5619026" y="1918700"/>
            <a:ext cx="2107500" cy="812100"/>
          </a:xfrm>
          <a:prstGeom prst="rect">
            <a:avLst/>
          </a:prstGeom>
        </p:spPr>
        <p:txBody>
          <a:bodyPr spcFirstLastPara="1" wrap="square" lIns="91425" tIns="91425" rIns="91425" bIns="91425" anchor="t" anchorCtr="0">
            <a:noAutofit/>
          </a:bodyPr>
          <a:lstStyle>
            <a:lvl1pPr marR="32004"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6" name="Google Shape;216;p18"/>
          <p:cNvGrpSpPr/>
          <p:nvPr/>
        </p:nvGrpSpPr>
        <p:grpSpPr>
          <a:xfrm rot="-5400000" flipH="1">
            <a:off x="8346375" y="224871"/>
            <a:ext cx="1022509" cy="572747"/>
            <a:chOff x="-77" y="3784091"/>
            <a:chExt cx="2423582" cy="1357541"/>
          </a:xfrm>
        </p:grpSpPr>
        <p:sp>
          <p:nvSpPr>
            <p:cNvPr id="217" name="Google Shape;217;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18"/>
          <p:cNvGrpSpPr/>
          <p:nvPr/>
        </p:nvGrpSpPr>
        <p:grpSpPr>
          <a:xfrm rot="5400000" flipH="1">
            <a:off x="-224875" y="4345871"/>
            <a:ext cx="1022509" cy="572747"/>
            <a:chOff x="-77" y="3784091"/>
            <a:chExt cx="2423582" cy="1357541"/>
          </a:xfrm>
        </p:grpSpPr>
        <p:sp>
          <p:nvSpPr>
            <p:cNvPr id="223" name="Google Shape;223;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CUSTOM_5_1_1">
    <p:spTree>
      <p:nvGrpSpPr>
        <p:cNvPr id="1" name="Shape 228"/>
        <p:cNvGrpSpPr/>
        <p:nvPr/>
      </p:nvGrpSpPr>
      <p:grpSpPr>
        <a:xfrm>
          <a:off x="0" y="0"/>
          <a:ext cx="0" cy="0"/>
          <a:chOff x="0" y="0"/>
          <a:chExt cx="0" cy="0"/>
        </a:xfrm>
      </p:grpSpPr>
      <p:sp>
        <p:nvSpPr>
          <p:cNvPr id="229" name="Google Shape;229;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19"/>
          <p:cNvSpPr txBox="1">
            <a:spLocks noGrp="1"/>
          </p:cNvSpPr>
          <p:nvPr>
            <p:ph type="subTitle" idx="1"/>
          </p:nvPr>
        </p:nvSpPr>
        <p:spPr>
          <a:xfrm>
            <a:off x="4211675" y="1429885"/>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1" name="Google Shape;231;p19"/>
          <p:cNvSpPr txBox="1">
            <a:spLocks noGrp="1"/>
          </p:cNvSpPr>
          <p:nvPr>
            <p:ph type="title" idx="2" hasCustomPrompt="1"/>
          </p:nvPr>
        </p:nvSpPr>
        <p:spPr>
          <a:xfrm>
            <a:off x="3331225" y="1443350"/>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2" name="Google Shape;232;p19"/>
          <p:cNvSpPr txBox="1">
            <a:spLocks noGrp="1"/>
          </p:cNvSpPr>
          <p:nvPr>
            <p:ph type="subTitle" idx="3"/>
          </p:nvPr>
        </p:nvSpPr>
        <p:spPr>
          <a:xfrm>
            <a:off x="4211675" y="1694759"/>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19"/>
          <p:cNvSpPr txBox="1">
            <a:spLocks noGrp="1"/>
          </p:cNvSpPr>
          <p:nvPr>
            <p:ph type="subTitle" idx="4"/>
          </p:nvPr>
        </p:nvSpPr>
        <p:spPr>
          <a:xfrm>
            <a:off x="4211675" y="2521206"/>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4" name="Google Shape;234;p19"/>
          <p:cNvSpPr txBox="1">
            <a:spLocks noGrp="1"/>
          </p:cNvSpPr>
          <p:nvPr>
            <p:ph type="title" idx="5" hasCustomPrompt="1"/>
          </p:nvPr>
        </p:nvSpPr>
        <p:spPr>
          <a:xfrm>
            <a:off x="3331225" y="2515672"/>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5" name="Google Shape;235;p19"/>
          <p:cNvSpPr txBox="1">
            <a:spLocks noGrp="1"/>
          </p:cNvSpPr>
          <p:nvPr>
            <p:ph type="subTitle" idx="6"/>
          </p:nvPr>
        </p:nvSpPr>
        <p:spPr>
          <a:xfrm>
            <a:off x="4211675" y="2786080"/>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19"/>
          <p:cNvSpPr txBox="1">
            <a:spLocks noGrp="1"/>
          </p:cNvSpPr>
          <p:nvPr>
            <p:ph type="subTitle" idx="7"/>
          </p:nvPr>
        </p:nvSpPr>
        <p:spPr>
          <a:xfrm>
            <a:off x="4211825" y="3612527"/>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7" name="Google Shape;237;p19"/>
          <p:cNvSpPr txBox="1">
            <a:spLocks noGrp="1"/>
          </p:cNvSpPr>
          <p:nvPr>
            <p:ph type="title" idx="8" hasCustomPrompt="1"/>
          </p:nvPr>
        </p:nvSpPr>
        <p:spPr>
          <a:xfrm>
            <a:off x="3331225" y="3612527"/>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8" name="Google Shape;238;p19"/>
          <p:cNvSpPr txBox="1">
            <a:spLocks noGrp="1"/>
          </p:cNvSpPr>
          <p:nvPr>
            <p:ph type="subTitle" idx="9"/>
          </p:nvPr>
        </p:nvSpPr>
        <p:spPr>
          <a:xfrm>
            <a:off x="4211825" y="3877401"/>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9" name="Google Shape;239;p19"/>
          <p:cNvGrpSpPr/>
          <p:nvPr/>
        </p:nvGrpSpPr>
        <p:grpSpPr>
          <a:xfrm>
            <a:off x="-77" y="3784091"/>
            <a:ext cx="2423582" cy="1357541"/>
            <a:chOff x="-77" y="3784091"/>
            <a:chExt cx="2423582" cy="1357541"/>
          </a:xfrm>
        </p:grpSpPr>
        <p:sp>
          <p:nvSpPr>
            <p:cNvPr id="240" name="Google Shape;240;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19"/>
          <p:cNvGrpSpPr/>
          <p:nvPr/>
        </p:nvGrpSpPr>
        <p:grpSpPr>
          <a:xfrm rot="10800000">
            <a:off x="6720423" y="-9"/>
            <a:ext cx="2423582" cy="1357541"/>
            <a:chOff x="-77" y="3784091"/>
            <a:chExt cx="2423582" cy="1357541"/>
          </a:xfrm>
        </p:grpSpPr>
        <p:sp>
          <p:nvSpPr>
            <p:cNvPr id="246" name="Google Shape;246;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283"/>
        <p:cNvGrpSpPr/>
        <p:nvPr/>
      </p:nvGrpSpPr>
      <p:grpSpPr>
        <a:xfrm>
          <a:off x="0" y="0"/>
          <a:ext cx="0" cy="0"/>
          <a:chOff x="0" y="0"/>
          <a:chExt cx="0" cy="0"/>
        </a:xfrm>
      </p:grpSpPr>
      <p:sp>
        <p:nvSpPr>
          <p:cNvPr id="284" name="Google Shape;284;p21"/>
          <p:cNvSpPr txBox="1">
            <a:spLocks noGrp="1"/>
          </p:cNvSpPr>
          <p:nvPr>
            <p:ph type="subTitle" idx="1"/>
          </p:nvPr>
        </p:nvSpPr>
        <p:spPr>
          <a:xfrm>
            <a:off x="1410963" y="1499611"/>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6" name="Google Shape;286;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1"/>
          <p:cNvSpPr txBox="1">
            <a:spLocks noGrp="1"/>
          </p:cNvSpPr>
          <p:nvPr>
            <p:ph type="subTitle" idx="3"/>
          </p:nvPr>
        </p:nvSpPr>
        <p:spPr>
          <a:xfrm>
            <a:off x="1410988" y="2526349"/>
            <a:ext cx="23169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1"/>
          <p:cNvSpPr txBox="1">
            <a:spLocks noGrp="1"/>
          </p:cNvSpPr>
          <p:nvPr>
            <p:ph type="subTitle" idx="5"/>
          </p:nvPr>
        </p:nvSpPr>
        <p:spPr>
          <a:xfrm>
            <a:off x="5415963" y="1499611"/>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0" name="Google Shape;290;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1"/>
          <p:cNvSpPr txBox="1">
            <a:spLocks noGrp="1"/>
          </p:cNvSpPr>
          <p:nvPr>
            <p:ph type="subTitle" idx="7"/>
          </p:nvPr>
        </p:nvSpPr>
        <p:spPr>
          <a:xfrm>
            <a:off x="1410963" y="3553089"/>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2" name="Google Shape;292;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1"/>
          <p:cNvSpPr txBox="1">
            <a:spLocks noGrp="1"/>
          </p:cNvSpPr>
          <p:nvPr>
            <p:ph type="subTitle" idx="9"/>
          </p:nvPr>
        </p:nvSpPr>
        <p:spPr>
          <a:xfrm>
            <a:off x="5415788" y="2526351"/>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1"/>
          <p:cNvSpPr txBox="1">
            <a:spLocks noGrp="1"/>
          </p:cNvSpPr>
          <p:nvPr>
            <p:ph type="subTitle" idx="14"/>
          </p:nvPr>
        </p:nvSpPr>
        <p:spPr>
          <a:xfrm>
            <a:off x="5415963" y="3553087"/>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6" name="Google Shape;296;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09"/>
        <p:cNvGrpSpPr/>
        <p:nvPr/>
      </p:nvGrpSpPr>
      <p:grpSpPr>
        <a:xfrm>
          <a:off x="0" y="0"/>
          <a:ext cx="0" cy="0"/>
          <a:chOff x="0" y="0"/>
          <a:chExt cx="0" cy="0"/>
        </a:xfrm>
      </p:grpSpPr>
      <p:grpSp>
        <p:nvGrpSpPr>
          <p:cNvPr id="310" name="Google Shape;310;p22"/>
          <p:cNvGrpSpPr/>
          <p:nvPr/>
        </p:nvGrpSpPr>
        <p:grpSpPr>
          <a:xfrm>
            <a:off x="-9" y="1669058"/>
            <a:ext cx="2781383" cy="1805382"/>
            <a:chOff x="8024127" y="984378"/>
            <a:chExt cx="2502369" cy="1624275"/>
          </a:xfrm>
        </p:grpSpPr>
        <p:sp>
          <p:nvSpPr>
            <p:cNvPr id="311" name="Google Shape;311;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22"/>
          <p:cNvGrpSpPr/>
          <p:nvPr/>
        </p:nvGrpSpPr>
        <p:grpSpPr>
          <a:xfrm flipH="1">
            <a:off x="7058589" y="1071875"/>
            <a:ext cx="2085403" cy="2999739"/>
            <a:chOff x="7435625" y="1209875"/>
            <a:chExt cx="1470250" cy="2114875"/>
          </a:xfrm>
        </p:grpSpPr>
        <p:sp>
          <p:nvSpPr>
            <p:cNvPr id="348" name="Google Shape;348;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22"/>
          <p:cNvSpPr txBox="1">
            <a:spLocks noGrp="1"/>
          </p:cNvSpPr>
          <p:nvPr>
            <p:ph type="ctrTitle"/>
          </p:nvPr>
        </p:nvSpPr>
        <p:spPr>
          <a:xfrm>
            <a:off x="1887750" y="611725"/>
            <a:ext cx="5368500" cy="101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9" name="Google Shape;429;p22"/>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0" name="Google Shape;430;p22"/>
          <p:cNvSpPr txBox="1"/>
          <p:nvPr/>
        </p:nvSpPr>
        <p:spPr>
          <a:xfrm>
            <a:off x="2228550" y="4151400"/>
            <a:ext cx="4686900" cy="4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lang="en" sz="12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5162060" y="2286734"/>
            <a:ext cx="2145300" cy="572700"/>
          </a:xfrm>
          <a:prstGeom prst="rect">
            <a:avLst/>
          </a:prstGeom>
        </p:spPr>
        <p:txBody>
          <a:bodyPr spcFirstLastPara="1" wrap="square" lIns="91425" tIns="91425" rIns="91425" bIns="91425" anchor="b"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2" name="Google Shape;32;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3" name="Google Shape;33;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5" name="Google Shape;35;p5"/>
          <p:cNvGrpSpPr/>
          <p:nvPr/>
        </p:nvGrpSpPr>
        <p:grpSpPr>
          <a:xfrm>
            <a:off x="0" y="4569046"/>
            <a:ext cx="1022509" cy="572747"/>
            <a:chOff x="-77" y="3784091"/>
            <a:chExt cx="2423582" cy="1357541"/>
          </a:xfrm>
        </p:grpSpPr>
        <p:sp>
          <p:nvSpPr>
            <p:cNvPr id="36" name="Google Shape;36;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5"/>
          <p:cNvGrpSpPr/>
          <p:nvPr/>
        </p:nvGrpSpPr>
        <p:grpSpPr>
          <a:xfrm flipH="1">
            <a:off x="8121500" y="4569046"/>
            <a:ext cx="1022509" cy="572747"/>
            <a:chOff x="-77" y="3784091"/>
            <a:chExt cx="2423582" cy="1357541"/>
          </a:xfrm>
        </p:grpSpPr>
        <p:sp>
          <p:nvSpPr>
            <p:cNvPr id="42" name="Google Shape;42;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3" name="Google Shape;63;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1052800" y="1689450"/>
            <a:ext cx="2617200" cy="10011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0" name="Google Shape;80;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1" name="Google Shape;81;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82" name="Google Shape;82;p9"/>
          <p:cNvGrpSpPr/>
          <p:nvPr/>
        </p:nvGrpSpPr>
        <p:grpSpPr>
          <a:xfrm>
            <a:off x="720000" y="1013625"/>
            <a:ext cx="95400" cy="3116250"/>
            <a:chOff x="4524300" y="1013625"/>
            <a:chExt cx="95400" cy="3116250"/>
          </a:xfrm>
        </p:grpSpPr>
        <p:sp>
          <p:nvSpPr>
            <p:cNvPr id="83" name="Google Shape;83;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a:t>Algoritmo </a:t>
            </a:r>
            <a:br>
              <a:rPr lang="pt-BR"/>
            </a:br>
            <a:r>
              <a:rPr lang="pt-BR"/>
              <a:t>Contador de</a:t>
            </a:r>
            <a:br>
              <a:rPr lang="pt-BR"/>
            </a:br>
            <a:r>
              <a:rPr lang="pt-BR"/>
              <a:t>Passageiros</a:t>
            </a:r>
            <a:endParaRPr/>
          </a:p>
        </p:txBody>
      </p:sp>
      <p:sp>
        <p:nvSpPr>
          <p:cNvPr id="478" name="Google Shape;478;p27"/>
          <p:cNvSpPr txBox="1">
            <a:spLocks noGrp="1"/>
          </p:cNvSpPr>
          <p:nvPr>
            <p:ph type="subTitle" idx="1"/>
          </p:nvPr>
        </p:nvSpPr>
        <p:spPr>
          <a:xfrm>
            <a:off x="650910" y="3387619"/>
            <a:ext cx="2419590"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A</a:t>
            </a:r>
            <a:r>
              <a:rPr lang="en"/>
              <a:t>lunos: G</a:t>
            </a:r>
            <a:r>
              <a:rPr lang="pt-BR"/>
              <a:t>u</a:t>
            </a:r>
            <a:r>
              <a:rPr lang="en"/>
              <a:t>ilherme Vicente, João Vitor e Tiago Vargas.</a:t>
            </a:r>
            <a:endParaRPr/>
          </a:p>
        </p:txBody>
      </p:sp>
      <p:sp>
        <p:nvSpPr>
          <p:cNvPr id="479" name="Google Shape;479;p27"/>
          <p:cNvSpPr/>
          <p:nvPr/>
        </p:nvSpPr>
        <p:spPr>
          <a:xfrm>
            <a:off x="5816608" y="2770967"/>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393472"/>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2"/>
        <p:cNvGrpSpPr/>
        <p:nvPr/>
      </p:nvGrpSpPr>
      <p:grpSpPr>
        <a:xfrm>
          <a:off x="0" y="0"/>
          <a:ext cx="0" cy="0"/>
          <a:chOff x="0" y="0"/>
          <a:chExt cx="0" cy="0"/>
        </a:xfrm>
      </p:grpSpPr>
      <p:sp>
        <p:nvSpPr>
          <p:cNvPr id="923" name="Google Shape;923;p40"/>
          <p:cNvSpPr txBox="1">
            <a:spLocks noGrp="1"/>
          </p:cNvSpPr>
          <p:nvPr>
            <p:ph type="title"/>
          </p:nvPr>
        </p:nvSpPr>
        <p:spPr>
          <a:xfrm>
            <a:off x="1903250" y="1834838"/>
            <a:ext cx="5337600" cy="1120800"/>
          </a:xfrm>
          <a:prstGeom prst="rect">
            <a:avLst/>
          </a:prstGeom>
        </p:spPr>
        <p:txBody>
          <a:bodyPr spcFirstLastPara="1" wrap="square" lIns="91425" tIns="91425" rIns="91425" bIns="91425" anchor="ctr" anchorCtr="0">
            <a:noAutofit/>
          </a:bodyPr>
          <a:lstStyle/>
          <a:p>
            <a:pPr marL="0" lvl="0" indent="0" algn="ctr">
              <a:spcBef>
                <a:spcPts val="0"/>
              </a:spcBef>
              <a:spcAft>
                <a:spcPts val="0"/>
              </a:spcAft>
              <a:buNone/>
            </a:pPr>
            <a:r>
              <a:rPr lang="en" err="1">
                <a:solidFill>
                  <a:schemeClr val="accent1"/>
                </a:solidFill>
              </a:rPr>
              <a:t>Obrigado</a:t>
            </a:r>
            <a:r>
              <a:rPr lang="en">
                <a:solidFill>
                  <a:schemeClr val="accent1"/>
                </a:solidFill>
              </a:rPr>
              <a:t>!</a:t>
            </a:r>
            <a:endParaRPr lang="pt-BR"/>
          </a:p>
        </p:txBody>
      </p:sp>
      <p:pic>
        <p:nvPicPr>
          <p:cNvPr id="8" name="Imagem 7" descr="SENAI Logo – PNG e Vetor – Download de Logo">
            <a:extLst>
              <a:ext uri="{FF2B5EF4-FFF2-40B4-BE49-F238E27FC236}">
                <a16:creationId xmlns:a16="http://schemas.microsoft.com/office/drawing/2014/main" id="{04602EC5-B6B1-123B-F5CD-733A516ED6FB}"/>
              </a:ext>
            </a:extLst>
          </p:cNvPr>
          <p:cNvPicPr>
            <a:picLocks noChangeAspect="1"/>
          </p:cNvPicPr>
          <p:nvPr/>
        </p:nvPicPr>
        <p:blipFill>
          <a:blip r:embed="rId3"/>
          <a:stretch>
            <a:fillRect/>
          </a:stretch>
        </p:blipFill>
        <p:spPr>
          <a:xfrm>
            <a:off x="3254317" y="4301267"/>
            <a:ext cx="2257961" cy="5738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Descrição do Projeto:</a:t>
            </a:r>
            <a:endParaRPr/>
          </a:p>
        </p:txBody>
      </p:sp>
      <p:sp>
        <p:nvSpPr>
          <p:cNvPr id="674" name="Google Shape;674;p29"/>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a:t>Contexto</a:t>
            </a:r>
          </a:p>
        </p:txBody>
      </p:sp>
      <p:sp>
        <p:nvSpPr>
          <p:cNvPr id="675" name="Google Shape;675;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77" name="Google Shape;677;p29"/>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Objetivo</a:t>
            </a:r>
            <a:endParaRPr/>
          </a:p>
        </p:txBody>
      </p:sp>
      <p:sp>
        <p:nvSpPr>
          <p:cNvPr id="678" name="Google Shape;678;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80" name="Google Shape;680;p29"/>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Desafio</a:t>
            </a:r>
            <a:endParaRPr/>
          </a:p>
        </p:txBody>
      </p:sp>
      <p:sp>
        <p:nvSpPr>
          <p:cNvPr id="681" name="Google Shape;681;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83" name="Google Shape;683;p29"/>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Fluxograma</a:t>
            </a:r>
            <a:endParaRPr/>
          </a:p>
        </p:txBody>
      </p:sp>
      <p:sp>
        <p:nvSpPr>
          <p:cNvPr id="684" name="Google Shape;684;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86" name="Google Shape;686;p29"/>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Algoritmo</a:t>
            </a:r>
            <a:endParaRPr/>
          </a:p>
        </p:txBody>
      </p:sp>
      <p:sp>
        <p:nvSpPr>
          <p:cNvPr id="687" name="Google Shape;687;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89" name="Google Shape;689;p29"/>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Conclusão</a:t>
            </a:r>
            <a:endParaRPr/>
          </a:p>
        </p:txBody>
      </p:sp>
      <p:sp>
        <p:nvSpPr>
          <p:cNvPr id="690" name="Google Shape;690;p29"/>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Contexto:</a:t>
            </a:r>
            <a:endParaRPr/>
          </a:p>
          <a:p>
            <a:pPr marL="0" lvl="0" indent="0" algn="l" rtl="0">
              <a:spcBef>
                <a:spcPts val="0"/>
              </a:spcBef>
              <a:spcAft>
                <a:spcPts val="0"/>
              </a:spcAft>
              <a:buNone/>
            </a:pPr>
            <a:endParaRPr/>
          </a:p>
        </p:txBody>
      </p:sp>
      <p:sp>
        <p:nvSpPr>
          <p:cNvPr id="667" name="Google Shape;667;p28"/>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p>
            <a:pPr marL="0" indent="0">
              <a:spcAft>
                <a:spcPts val="1600"/>
              </a:spcAft>
              <a:buNone/>
            </a:pPr>
            <a:r>
              <a:rPr lang="pt-BR" sz="2100">
                <a:solidFill>
                  <a:schemeClr val="bg1"/>
                </a:solidFill>
                <a:latin typeface="Raleway"/>
                <a:ea typeface="Arial" panose="020B0604020202020204" pitchFamily="34" charset="0"/>
              </a:rPr>
              <a:t> </a:t>
            </a:r>
            <a:r>
              <a:rPr lang="pt-BR" sz="2100">
                <a:solidFill>
                  <a:schemeClr val="bg1"/>
                </a:solidFill>
                <a:effectLst/>
                <a:latin typeface="Raleway"/>
                <a:ea typeface="Arial" panose="020B0604020202020204" pitchFamily="34" charset="0"/>
              </a:rPr>
              <a:t>A prefeitura de um município, em parceria com a empresa de transporte local, identificou que algumas linhas de ônibus estão operando acima da capacidade durante os horários de pico. Para solucionar esse problema, foi lançado um desafio voltado aos alunos do curso técnico em Desenvolvimento de Sistemas. </a:t>
            </a:r>
          </a:p>
          <a:p>
            <a:pPr marL="0" lvl="0" indent="0" algn="l" rtl="0">
              <a:spcBef>
                <a:spcPts val="0"/>
              </a:spcBef>
              <a:spcAft>
                <a:spcPts val="160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95"/>
        <p:cNvGrpSpPr/>
        <p:nvPr/>
      </p:nvGrpSpPr>
      <p:grpSpPr>
        <a:xfrm>
          <a:off x="0" y="0"/>
          <a:ext cx="0" cy="0"/>
          <a:chOff x="0" y="0"/>
          <a:chExt cx="0" cy="0"/>
        </a:xfrm>
      </p:grpSpPr>
      <p:sp>
        <p:nvSpPr>
          <p:cNvPr id="697" name="Google Shape;697;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a:t>Objetivo do Projeto:</a:t>
            </a:r>
            <a:endParaRPr/>
          </a:p>
        </p:txBody>
      </p:sp>
      <p:sp>
        <p:nvSpPr>
          <p:cNvPr id="2" name="Espaço Reservado para Texto 1">
            <a:extLst>
              <a:ext uri="{FF2B5EF4-FFF2-40B4-BE49-F238E27FC236}">
                <a16:creationId xmlns:a16="http://schemas.microsoft.com/office/drawing/2014/main" id="{489112DD-6773-3032-A3C6-A438B43C6887}"/>
              </a:ext>
            </a:extLst>
          </p:cNvPr>
          <p:cNvSpPr>
            <a:spLocks noGrp="1"/>
          </p:cNvSpPr>
          <p:nvPr>
            <p:ph type="body" idx="1"/>
          </p:nvPr>
        </p:nvSpPr>
        <p:spPr/>
        <p:txBody>
          <a:bodyPr/>
          <a:lstStyle/>
          <a:p>
            <a:r>
              <a:rPr lang="pt-BR" sz="2100">
                <a:solidFill>
                  <a:schemeClr val="bg1"/>
                </a:solidFill>
                <a:latin typeface="Raleway"/>
                <a:ea typeface="Arial" panose="020B0604020202020204" pitchFamily="34" charset="0"/>
              </a:rPr>
              <a:t> </a:t>
            </a:r>
            <a:r>
              <a:rPr lang="pt-BR" sz="2100">
                <a:solidFill>
                  <a:schemeClr val="bg1"/>
                </a:solidFill>
                <a:effectLst/>
                <a:latin typeface="Raleway"/>
                <a:ea typeface="Arial" panose="020B0604020202020204" pitchFamily="34" charset="0"/>
              </a:rPr>
              <a:t>Desenvolver um algoritmo capaz de calcular a quantidade de passageiros que circulam em uma linha de ônibus por viagem </a:t>
            </a:r>
            <a:r>
              <a:rPr lang="pt-BR" sz="2100">
                <a:solidFill>
                  <a:schemeClr val="bg1"/>
                </a:solidFill>
                <a:latin typeface="Raleway"/>
                <a:ea typeface="Arial" panose="020B0604020202020204" pitchFamily="34" charset="0"/>
              </a:rPr>
              <a:t>realizadas,</a:t>
            </a:r>
            <a:r>
              <a:rPr lang="pt-BR" sz="2100">
                <a:solidFill>
                  <a:schemeClr val="bg1"/>
                </a:solidFill>
                <a:effectLst/>
                <a:latin typeface="Raleway"/>
                <a:ea typeface="Arial" panose="020B0604020202020204" pitchFamily="34" charset="0"/>
              </a:rPr>
              <a:t> </a:t>
            </a:r>
            <a:r>
              <a:rPr lang="pt-BR" sz="2100">
                <a:solidFill>
                  <a:schemeClr val="bg1"/>
                </a:solidFill>
                <a:latin typeface="Raleway"/>
                <a:ea typeface="Arial" panose="020B0604020202020204" pitchFamily="34" charset="0"/>
              </a:rPr>
              <a:t>considerando pontos de parada </a:t>
            </a:r>
            <a:r>
              <a:rPr lang="pt-BR" sz="2100">
                <a:solidFill>
                  <a:schemeClr val="bg1"/>
                </a:solidFill>
                <a:effectLst/>
                <a:latin typeface="Raleway"/>
                <a:ea typeface="Arial" panose="020B0604020202020204" pitchFamily="34" charset="0"/>
              </a:rPr>
              <a:t>. O algoritmo deve utilizar os dados fornecidos por um kit disponibilizado pela organização do desafio.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sp>
        <p:nvSpPr>
          <p:cNvPr id="702" name="Google Shape;702;p31"/>
          <p:cNvSpPr txBox="1">
            <a:spLocks noGrp="1"/>
          </p:cNvSpPr>
          <p:nvPr>
            <p:ph type="title"/>
          </p:nvPr>
        </p:nvSpPr>
        <p:spPr>
          <a:xfrm>
            <a:off x="775734" y="559028"/>
            <a:ext cx="7805352"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Desafio:</a:t>
            </a:r>
            <a:endParaRPr/>
          </a:p>
        </p:txBody>
      </p:sp>
      <p:sp>
        <p:nvSpPr>
          <p:cNvPr id="703" name="Google Shape;703;p31"/>
          <p:cNvSpPr txBox="1">
            <a:spLocks noGrp="1"/>
          </p:cNvSpPr>
          <p:nvPr>
            <p:ph type="body" idx="1"/>
          </p:nvPr>
        </p:nvSpPr>
        <p:spPr>
          <a:prstGeom prst="rect">
            <a:avLst/>
          </a:prstGeom>
        </p:spPr>
        <p:txBody>
          <a:bodyPr spcFirstLastPara="1" wrap="square" lIns="91425" tIns="91425" rIns="91425" bIns="91425" anchor="t" anchorCtr="0">
            <a:noAutofit/>
          </a:bodyPr>
          <a:lstStyle/>
          <a:p>
            <a:pPr marL="6350" indent="-6350">
              <a:lnSpc>
                <a:spcPct val="107000"/>
              </a:lnSpc>
              <a:spcAft>
                <a:spcPts val="1175"/>
              </a:spcAft>
            </a:pPr>
            <a:r>
              <a:rPr lang="pt-BR" sz="2100">
                <a:solidFill>
                  <a:schemeClr val="bg1"/>
                </a:solidFill>
                <a:effectLst/>
                <a:latin typeface="Raleway"/>
                <a:ea typeface="Arial" panose="020B0604020202020204" pitchFamily="34" charset="0"/>
              </a:rPr>
              <a:t> </a:t>
            </a:r>
            <a:r>
              <a:rPr lang="pt-BR" sz="2100">
                <a:solidFill>
                  <a:schemeClr val="bg1"/>
                </a:solidFill>
                <a:latin typeface="Raleway"/>
                <a:ea typeface="Arial" panose="020B0604020202020204" pitchFamily="34" charset="0"/>
              </a:rPr>
              <a:t>  </a:t>
            </a:r>
            <a:r>
              <a:rPr lang="pt-BR" sz="2100">
                <a:solidFill>
                  <a:schemeClr val="bg1"/>
                </a:solidFill>
                <a:effectLst/>
                <a:latin typeface="Raleway"/>
                <a:ea typeface="Arial" panose="020B0604020202020204" pitchFamily="34" charset="0"/>
              </a:rPr>
              <a:t>Criar uma solução tecnológica que: </a:t>
            </a:r>
          </a:p>
          <a:p>
            <a:pPr marL="342900" lvl="0" indent="-342900" fontAlgn="base">
              <a:lnSpc>
                <a:spcPct val="107000"/>
              </a:lnSpc>
              <a:spcAft>
                <a:spcPts val="1175"/>
              </a:spcAft>
              <a:buClr>
                <a:srgbClr val="000000"/>
              </a:buClr>
              <a:buSzPts val="1000"/>
              <a:buFont typeface="Arial" panose="020B0604020202020204" pitchFamily="34" charset="0"/>
              <a:buChar char="•"/>
            </a:pPr>
            <a:r>
              <a:rPr lang="pt-BR" sz="2100" u="none" strike="noStrike">
                <a:solidFill>
                  <a:schemeClr val="bg1"/>
                </a:solidFill>
                <a:effectLst/>
                <a:uFill>
                  <a:solidFill>
                    <a:srgbClr val="000000"/>
                  </a:solidFill>
                </a:uFill>
                <a:latin typeface="Raleway"/>
                <a:ea typeface="Arial" panose="020B0604020202020204" pitchFamily="34" charset="0"/>
                <a:cs typeface="Arial"/>
              </a:rPr>
              <a:t>Receba os dados do kit fornecido (sensores, contadores, etc.) </a:t>
            </a:r>
          </a:p>
          <a:p>
            <a:pPr marL="342900" lvl="0" indent="-342900" fontAlgn="base">
              <a:lnSpc>
                <a:spcPct val="107000"/>
              </a:lnSpc>
              <a:spcAft>
                <a:spcPts val="925"/>
              </a:spcAft>
              <a:buClr>
                <a:srgbClr val="000000"/>
              </a:buClr>
              <a:buSzPts val="1000"/>
              <a:buFont typeface="Arial" panose="020B0604020202020204" pitchFamily="34" charset="0"/>
              <a:buChar char="•"/>
            </a:pPr>
            <a:r>
              <a:rPr lang="pt-BR" sz="2100" u="none" strike="noStrike">
                <a:solidFill>
                  <a:schemeClr val="bg1"/>
                </a:solidFill>
                <a:effectLst/>
                <a:uFill>
                  <a:solidFill>
                    <a:srgbClr val="000000"/>
                  </a:solidFill>
                </a:uFill>
                <a:latin typeface="Raleway"/>
                <a:ea typeface="Arial" panose="020B0604020202020204" pitchFamily="34" charset="0"/>
                <a:cs typeface="Arial"/>
              </a:rPr>
              <a:t>Calcule com precisão o número de passageiros por viagem </a:t>
            </a:r>
          </a:p>
          <a:p>
            <a:pPr marL="342900" lvl="0" indent="-342900" fontAlgn="base">
              <a:lnSpc>
                <a:spcPct val="107000"/>
              </a:lnSpc>
              <a:spcAft>
                <a:spcPts val="875"/>
              </a:spcAft>
              <a:buClr>
                <a:srgbClr val="000000"/>
              </a:buClr>
              <a:buSzPts val="1000"/>
              <a:buFont typeface="Arial" panose="020B0604020202020204" pitchFamily="34" charset="0"/>
              <a:buChar char="•"/>
            </a:pPr>
            <a:r>
              <a:rPr lang="pt-BR" sz="2100" u="none" strike="noStrike">
                <a:solidFill>
                  <a:schemeClr val="bg1"/>
                </a:solidFill>
                <a:effectLst/>
                <a:uFill>
                  <a:solidFill>
                    <a:srgbClr val="000000"/>
                  </a:solidFill>
                </a:uFill>
                <a:latin typeface="Raleway"/>
                <a:ea typeface="Arial" panose="020B0604020202020204" pitchFamily="34" charset="0"/>
                <a:cs typeface="Arial"/>
              </a:rPr>
              <a:t>Gere relatórios ou visualizações úteis para análise da demanda. </a:t>
            </a:r>
          </a:p>
          <a:p>
            <a:pPr marL="0" lvl="0" indent="0" algn="l" rtl="0">
              <a:spcBef>
                <a:spcPts val="0"/>
              </a:spcBef>
              <a:spcAft>
                <a:spcPts val="0"/>
              </a:spcAft>
              <a:buNone/>
            </a:pPr>
            <a:endParaRPr/>
          </a:p>
        </p:txBody>
      </p:sp>
      <p:grpSp>
        <p:nvGrpSpPr>
          <p:cNvPr id="704" name="Google Shape;704;p31"/>
          <p:cNvGrpSpPr/>
          <p:nvPr/>
        </p:nvGrpSpPr>
        <p:grpSpPr>
          <a:xfrm>
            <a:off x="8474398" y="4459559"/>
            <a:ext cx="660219" cy="707082"/>
            <a:chOff x="-3137650" y="2787000"/>
            <a:chExt cx="291450" cy="257575"/>
          </a:xfrm>
        </p:grpSpPr>
        <p:sp>
          <p:nvSpPr>
            <p:cNvPr id="705" name="Google Shape;705;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1"/>
          <p:cNvGrpSpPr/>
          <p:nvPr/>
        </p:nvGrpSpPr>
        <p:grpSpPr>
          <a:xfrm rot="5400000">
            <a:off x="4021002" y="3407421"/>
            <a:ext cx="93300" cy="2955852"/>
            <a:chOff x="4524300" y="1013625"/>
            <a:chExt cx="95400" cy="3116250"/>
          </a:xfrm>
        </p:grpSpPr>
        <p:sp>
          <p:nvSpPr>
            <p:cNvPr id="726" name="Google Shape;726;p3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5"/>
        <p:cNvGrpSpPr/>
        <p:nvPr/>
      </p:nvGrpSpPr>
      <p:grpSpPr>
        <a:xfrm>
          <a:off x="0" y="0"/>
          <a:ext cx="0" cy="0"/>
          <a:chOff x="0" y="0"/>
          <a:chExt cx="0" cy="0"/>
        </a:xfrm>
      </p:grpSpPr>
      <p:grpSp>
        <p:nvGrpSpPr>
          <p:cNvPr id="747" name="Google Shape;747;p32"/>
          <p:cNvGrpSpPr/>
          <p:nvPr/>
        </p:nvGrpSpPr>
        <p:grpSpPr>
          <a:xfrm flipH="1">
            <a:off x="8121500" y="4569046"/>
            <a:ext cx="1022509" cy="572747"/>
            <a:chOff x="-77" y="3784091"/>
            <a:chExt cx="2423582" cy="1357541"/>
          </a:xfrm>
        </p:grpSpPr>
        <p:sp>
          <p:nvSpPr>
            <p:cNvPr id="748" name="Google Shape;748;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32"/>
          <p:cNvGrpSpPr/>
          <p:nvPr/>
        </p:nvGrpSpPr>
        <p:grpSpPr>
          <a:xfrm rot="10800000" flipH="1">
            <a:off x="0" y="-4"/>
            <a:ext cx="1022509" cy="572747"/>
            <a:chOff x="-77" y="3784091"/>
            <a:chExt cx="2423582" cy="1357541"/>
          </a:xfrm>
        </p:grpSpPr>
        <p:sp>
          <p:nvSpPr>
            <p:cNvPr id="754" name="Google Shape;754;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m 1" descr="Diagrama&#10;&#10;O conteúdo gerado por IA pode estar incorreto.">
            <a:extLst>
              <a:ext uri="{FF2B5EF4-FFF2-40B4-BE49-F238E27FC236}">
                <a16:creationId xmlns:a16="http://schemas.microsoft.com/office/drawing/2014/main" id="{07E64D23-0EE5-7DE9-8771-DFE6871A9E08}"/>
              </a:ext>
            </a:extLst>
          </p:cNvPr>
          <p:cNvPicPr>
            <a:picLocks noChangeAspect="1"/>
          </p:cNvPicPr>
          <p:nvPr/>
        </p:nvPicPr>
        <p:blipFill>
          <a:blip r:embed="rId3"/>
          <a:stretch>
            <a:fillRect/>
          </a:stretch>
        </p:blipFill>
        <p:spPr>
          <a:xfrm>
            <a:off x="5851" y="0"/>
            <a:ext cx="9153865" cy="51435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1602734" y="535667"/>
            <a:ext cx="2617200" cy="1001100"/>
          </a:xfrm>
          <a:prstGeom prst="rect">
            <a:avLst/>
          </a:prstGeom>
        </p:spPr>
        <p:txBody>
          <a:bodyPr spcFirstLastPara="1" wrap="square" lIns="91425" tIns="91425" rIns="91425" bIns="91425" anchor="t" anchorCtr="0">
            <a:noAutofit/>
          </a:bodyPr>
          <a:lstStyle/>
          <a:p>
            <a:pPr algn="l"/>
            <a:r>
              <a:rPr lang="en" err="1"/>
              <a:t>Resultado</a:t>
            </a:r>
            <a:r>
              <a:rPr lang="en"/>
              <a:t> :</a:t>
            </a:r>
            <a:br>
              <a:rPr lang="en"/>
            </a:br>
            <a:br>
              <a:rPr lang="en"/>
            </a:br>
            <a:r>
              <a:rPr lang="en" sz="2400"/>
              <a:t>Por </a:t>
            </a:r>
            <a:r>
              <a:rPr lang="en" sz="2400" err="1"/>
              <a:t>fim</a:t>
            </a:r>
            <a:r>
              <a:rPr lang="en" sz="2400"/>
              <a:t> </a:t>
            </a:r>
            <a:r>
              <a:rPr lang="en" sz="2400" err="1"/>
              <a:t>descobrimos</a:t>
            </a:r>
            <a:r>
              <a:rPr lang="en" sz="2400"/>
              <a:t> que a </a:t>
            </a:r>
            <a:r>
              <a:rPr lang="en" sz="2400" err="1"/>
              <a:t>linha</a:t>
            </a:r>
            <a:r>
              <a:rPr lang="en" sz="2400"/>
              <a:t> de </a:t>
            </a:r>
            <a:r>
              <a:rPr lang="en" sz="2400" err="1"/>
              <a:t>ônibus</a:t>
            </a:r>
            <a:r>
              <a:rPr lang="en" sz="2400"/>
              <a:t> 17 é a que </a:t>
            </a:r>
            <a:r>
              <a:rPr lang="en" sz="2400" err="1"/>
              <a:t>mais</a:t>
            </a:r>
            <a:r>
              <a:rPr lang="en" sz="2400"/>
              <a:t> </a:t>
            </a:r>
            <a:r>
              <a:rPr lang="en" sz="2400" err="1"/>
              <a:t>atende</a:t>
            </a:r>
            <a:r>
              <a:rPr lang="en" sz="2400"/>
              <a:t> </a:t>
            </a:r>
            <a:r>
              <a:rPr lang="en" sz="2400" err="1"/>
              <a:t>passageiros</a:t>
            </a:r>
            <a:r>
              <a:rPr lang="en" sz="2400"/>
              <a:t> </a:t>
            </a:r>
            <a:r>
              <a:rPr lang="en" sz="2400" err="1"/>
              <a:t>sendo</a:t>
            </a:r>
            <a:r>
              <a:rPr lang="en" sz="2400"/>
              <a:t> a </a:t>
            </a:r>
            <a:r>
              <a:rPr lang="en" sz="2400" err="1"/>
              <a:t>linha</a:t>
            </a:r>
            <a:r>
              <a:rPr lang="en" sz="2400"/>
              <a:t> de </a:t>
            </a:r>
            <a:r>
              <a:rPr lang="en" sz="2400" err="1"/>
              <a:t>ônibus</a:t>
            </a:r>
            <a:r>
              <a:rPr lang="en" sz="2400"/>
              <a:t> </a:t>
            </a:r>
            <a:r>
              <a:rPr lang="en" sz="2400" err="1"/>
              <a:t>premiada</a:t>
            </a:r>
            <a:r>
              <a:rPr lang="en" sz="2400"/>
              <a:t> a </a:t>
            </a:r>
            <a:r>
              <a:rPr lang="en" sz="2400" err="1"/>
              <a:t>receber</a:t>
            </a:r>
            <a:r>
              <a:rPr lang="en" sz="2400"/>
              <a:t> o novo </a:t>
            </a:r>
            <a:r>
              <a:rPr lang="en" sz="2400" err="1"/>
              <a:t>ônibus</a:t>
            </a:r>
            <a:r>
              <a:rPr lang="en" sz="2400"/>
              <a:t>.</a:t>
            </a:r>
            <a:br>
              <a:rPr lang="en" sz="2400"/>
            </a:br>
            <a:br>
              <a:rPr lang="en" sz="2400"/>
            </a:br>
            <a:endParaRPr lang="en"/>
          </a:p>
        </p:txBody>
      </p:sp>
      <p:pic>
        <p:nvPicPr>
          <p:cNvPr id="5" name="Imagem 4" descr="Texto&#10;&#10;O conteúdo gerado por IA pode estar incorreto.">
            <a:extLst>
              <a:ext uri="{FF2B5EF4-FFF2-40B4-BE49-F238E27FC236}">
                <a16:creationId xmlns:a16="http://schemas.microsoft.com/office/drawing/2014/main" id="{9DFF71A6-9B24-DD35-839E-F507EA6C1623}"/>
              </a:ext>
            </a:extLst>
          </p:cNvPr>
          <p:cNvPicPr>
            <a:picLocks noChangeAspect="1"/>
          </p:cNvPicPr>
          <p:nvPr/>
        </p:nvPicPr>
        <p:blipFill>
          <a:blip r:embed="rId3"/>
          <a:stretch>
            <a:fillRect/>
          </a:stretch>
        </p:blipFill>
        <p:spPr>
          <a:xfrm>
            <a:off x="4212736" y="0"/>
            <a:ext cx="4934687" cy="51327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27BE46-A573-EC0D-8675-EDE56C50B8B0}"/>
              </a:ext>
            </a:extLst>
          </p:cNvPr>
          <p:cNvSpPr>
            <a:spLocks noGrp="1"/>
          </p:cNvSpPr>
          <p:nvPr>
            <p:ph type="title"/>
          </p:nvPr>
        </p:nvSpPr>
        <p:spPr>
          <a:xfrm>
            <a:off x="2682510" y="849"/>
            <a:ext cx="4706321" cy="583483"/>
          </a:xfrm>
        </p:spPr>
        <p:txBody>
          <a:bodyPr/>
          <a:lstStyle/>
          <a:p>
            <a:r>
              <a:rPr lang="pt-BR"/>
              <a:t>Estruturas utilizadas:</a:t>
            </a:r>
            <a:br>
              <a:rPr lang="pt-BR"/>
            </a:br>
            <a:endParaRPr lang="pt-BR"/>
          </a:p>
        </p:txBody>
      </p:sp>
      <p:sp>
        <p:nvSpPr>
          <p:cNvPr id="3" name="Espaço Reservado para Texto 2">
            <a:extLst>
              <a:ext uri="{FF2B5EF4-FFF2-40B4-BE49-F238E27FC236}">
                <a16:creationId xmlns:a16="http://schemas.microsoft.com/office/drawing/2014/main" id="{2D8C98BA-B566-B36E-A9FA-4FAA8A24A197}"/>
              </a:ext>
            </a:extLst>
          </p:cNvPr>
          <p:cNvSpPr>
            <a:spLocks noGrp="1"/>
          </p:cNvSpPr>
          <p:nvPr>
            <p:ph type="body" idx="1"/>
          </p:nvPr>
        </p:nvSpPr>
        <p:spPr>
          <a:xfrm>
            <a:off x="374945" y="457870"/>
            <a:ext cx="8386617" cy="4555974"/>
          </a:xfrm>
        </p:spPr>
        <p:txBody>
          <a:bodyPr/>
          <a:lstStyle/>
          <a:p>
            <a:r>
              <a:rPr lang="pt-BR" sz="2000" err="1">
                <a:latin typeface="Raleway"/>
              </a:rPr>
              <a:t>Defaultdict</a:t>
            </a:r>
            <a:r>
              <a:rPr lang="pt-BR" sz="2000">
                <a:latin typeface="Raleway"/>
              </a:rPr>
              <a:t>: Criar dicionários automáticos por grupo (ônibus).</a:t>
            </a:r>
          </a:p>
          <a:p>
            <a:pPr marL="152400" indent="0">
              <a:buNone/>
            </a:pPr>
            <a:endParaRPr lang="pt-BR" sz="2000">
              <a:latin typeface="Raleway"/>
            </a:endParaRPr>
          </a:p>
          <a:p>
            <a:r>
              <a:rPr lang="pt-BR" sz="2000" err="1">
                <a:latin typeface="Raleway"/>
              </a:rPr>
              <a:t>with</a:t>
            </a:r>
            <a:r>
              <a:rPr lang="pt-BR" sz="2000">
                <a:latin typeface="Raleway"/>
              </a:rPr>
              <a:t> open(...):Ler o arquivo de forma segura.</a:t>
            </a:r>
          </a:p>
          <a:p>
            <a:endParaRPr lang="pt-BR" sz="2000">
              <a:latin typeface="Raleway"/>
            </a:endParaRPr>
          </a:p>
          <a:p>
            <a:r>
              <a:rPr lang="pt-BR" sz="2000" err="1">
                <a:latin typeface="Raleway"/>
              </a:rPr>
              <a:t>enumerate</a:t>
            </a:r>
            <a:r>
              <a:rPr lang="pt-BR" sz="2000">
                <a:latin typeface="Raleway"/>
              </a:rPr>
              <a:t>():Contar as linhas do arquivo.</a:t>
            </a:r>
          </a:p>
          <a:p>
            <a:endParaRPr lang="pt-BR" sz="2000">
              <a:latin typeface="Raleway"/>
            </a:endParaRPr>
          </a:p>
          <a:p>
            <a:r>
              <a:rPr lang="pt-BR" sz="2000">
                <a:latin typeface="Raleway"/>
              </a:rPr>
              <a:t>split(&amp;#39;,&amp;#39;):Separar os dados da linha.</a:t>
            </a:r>
          </a:p>
          <a:p>
            <a:pPr marL="152400" indent="0">
              <a:buNone/>
            </a:pPr>
            <a:endParaRPr lang="pt-BR" sz="2000">
              <a:latin typeface="Raleway"/>
            </a:endParaRPr>
          </a:p>
          <a:p>
            <a:r>
              <a:rPr lang="pt-BR" sz="2000">
                <a:latin typeface="Raleway"/>
              </a:rPr>
              <a:t>sum():Somar os passageiros de uma linha.</a:t>
            </a:r>
          </a:p>
          <a:p>
            <a:pPr marL="152400" indent="0">
              <a:buNone/>
            </a:pPr>
            <a:endParaRPr lang="pt-BR" sz="2000">
              <a:latin typeface="Raleway"/>
            </a:endParaRPr>
          </a:p>
          <a:p>
            <a:r>
              <a:rPr lang="pt-BR" sz="2000" err="1">
                <a:latin typeface="Raleway"/>
              </a:rPr>
              <a:t>sorted</a:t>
            </a:r>
            <a:r>
              <a:rPr lang="pt-BR" sz="2000">
                <a:latin typeface="Raleway"/>
              </a:rPr>
              <a:t>():Ordenar os grupos por número de passageiros.</a:t>
            </a:r>
          </a:p>
          <a:p>
            <a:pPr marL="152400" indent="0">
              <a:buNone/>
            </a:pPr>
            <a:endParaRPr lang="pt-BR" sz="2000">
              <a:latin typeface="Raleway"/>
            </a:endParaRPr>
          </a:p>
          <a:p>
            <a:r>
              <a:rPr lang="pt-BR" sz="2000" err="1">
                <a:latin typeface="Raleway"/>
              </a:rPr>
              <a:t>max</a:t>
            </a:r>
            <a:r>
              <a:rPr lang="pt-BR" sz="2000">
                <a:latin typeface="Raleway"/>
              </a:rPr>
              <a:t>() / min():Encontrar o maior e menor grupo.</a:t>
            </a:r>
          </a:p>
          <a:p>
            <a:endParaRPr lang="pt-BR" sz="2000">
              <a:latin typeface="Raleway"/>
            </a:endParaRPr>
          </a:p>
          <a:p>
            <a:r>
              <a:rPr lang="pt-BR" sz="2000">
                <a:latin typeface="Raleway"/>
              </a:rPr>
              <a:t>print():Exibir os resultados formatados.</a:t>
            </a:r>
          </a:p>
        </p:txBody>
      </p:sp>
    </p:spTree>
    <p:extLst>
      <p:ext uri="{BB962C8B-B14F-4D97-AF65-F5344CB8AC3E}">
        <p14:creationId xmlns:p14="http://schemas.microsoft.com/office/powerpoint/2010/main" val="164639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49"/>
        <p:cNvGrpSpPr/>
        <p:nvPr/>
      </p:nvGrpSpPr>
      <p:grpSpPr>
        <a:xfrm>
          <a:off x="0" y="0"/>
          <a:ext cx="0" cy="0"/>
          <a:chOff x="0" y="0"/>
          <a:chExt cx="0" cy="0"/>
        </a:xfrm>
      </p:grpSpPr>
      <p:sp>
        <p:nvSpPr>
          <p:cNvPr id="850" name="Google Shape;850;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err="1"/>
              <a:t>Conclusão</a:t>
            </a:r>
            <a:r>
              <a:rPr lang="en"/>
              <a:t>:</a:t>
            </a:r>
            <a:endParaRPr lang="pt-BR"/>
          </a:p>
        </p:txBody>
      </p:sp>
      <p:sp>
        <p:nvSpPr>
          <p:cNvPr id="2" name="Espaço Reservado para Texto 1">
            <a:extLst>
              <a:ext uri="{FF2B5EF4-FFF2-40B4-BE49-F238E27FC236}">
                <a16:creationId xmlns:a16="http://schemas.microsoft.com/office/drawing/2014/main" id="{602A9B7D-EE77-F3A8-1CF9-BB1FB0CCC56F}"/>
              </a:ext>
            </a:extLst>
          </p:cNvPr>
          <p:cNvSpPr>
            <a:spLocks noGrp="1"/>
          </p:cNvSpPr>
          <p:nvPr>
            <p:ph type="body" idx="1"/>
          </p:nvPr>
        </p:nvSpPr>
        <p:spPr/>
        <p:txBody>
          <a:bodyPr/>
          <a:lstStyle/>
          <a:p>
            <a:r>
              <a:rPr lang="pt-BR" sz="2100">
                <a:solidFill>
                  <a:schemeClr val="bg1"/>
                </a:solidFill>
                <a:latin typeface="Raleway"/>
              </a:rPr>
              <a:t> Em conclusão, o trabalho alcançou </a:t>
            </a:r>
            <a:r>
              <a:rPr lang="pt-BR" sz="2100" err="1">
                <a:solidFill>
                  <a:schemeClr val="bg1"/>
                </a:solidFill>
                <a:latin typeface="Raleway"/>
              </a:rPr>
              <a:t>pontencial</a:t>
            </a:r>
            <a:r>
              <a:rPr lang="pt-BR" sz="2100">
                <a:solidFill>
                  <a:schemeClr val="bg1"/>
                </a:solidFill>
                <a:latin typeface="Raleway"/>
              </a:rPr>
              <a:t> para ser o algoritmo certo para o trabalho de verificar as rotinas de viagens dos ônibus, oferecendo uma solução eficiente e prática para análise de dados de transporte público. A estrutura proposta pode ser facilmente adaptada para outros contextos que envolvam leitura e processamento de dados tabulares.</a:t>
            </a:r>
            <a:endParaRPr lang="pt-BR" sz="2100">
              <a:solidFill>
                <a:schemeClr val="bg1"/>
              </a:solidFill>
            </a:endParaRPr>
          </a:p>
          <a:p>
            <a:endParaRPr lang="pt-BR" sz="2100">
              <a:solidFill>
                <a:schemeClr val="bg1"/>
              </a:solidFill>
              <a:latin typeface="Raleway"/>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Apresentação na tela (16:9)</PresentationFormat>
  <Slides>10</Slides>
  <Notes>9</Notes>
  <HiddenSlides>0</HiddenSlide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Software Development Bussines Plan by Slidesgo</vt:lpstr>
      <vt:lpstr>Algoritmo  Contador de Passageiros</vt:lpstr>
      <vt:lpstr>Descrição do Projeto:</vt:lpstr>
      <vt:lpstr>Contexto: </vt:lpstr>
      <vt:lpstr>Objetivo do Projeto:</vt:lpstr>
      <vt:lpstr>Desafio:</vt:lpstr>
      <vt:lpstr>Apresentação do PowerPoint</vt:lpstr>
      <vt:lpstr>Resultado :  Por fim descobrimos que a linha de ônibus 17 é a que mais atende passageiros sendo a linha de ônibus premiada a receber o novo ônibus.  </vt:lpstr>
      <vt:lpstr>Estruturas utilizadas: </vt:lpstr>
      <vt:lpstr>Conclusão:</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GUILHERME VICENTE SEIXAS</dc:creator>
  <cp:revision>4</cp:revision>
  <dcterms:modified xsi:type="dcterms:W3CDTF">2025-08-23T01:08:32Z</dcterms:modified>
</cp:coreProperties>
</file>