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4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0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98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3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4933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478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45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3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0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2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5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7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Manutenção e automação residencial.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Só aqui você encontra os melhores profissionais voltados a manutenção e automação residencial.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2" y="6483927"/>
            <a:ext cx="374073" cy="3740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784" y="6428198"/>
            <a:ext cx="485525" cy="4855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11" y="6485615"/>
            <a:ext cx="374073" cy="3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1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somos.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Somos </a:t>
            </a:r>
            <a:r>
              <a:rPr lang="pt-BR" i="1" dirty="0" smtClean="0"/>
              <a:t>um grupo de estudantes focados em desenvolver soluções de manutenção e automação em residências de alto padrão, visando sempre garantir a total qualidade nos serviços, garantindo todo bem estar de nossos clientes.</a:t>
            </a:r>
          </a:p>
          <a:p>
            <a:r>
              <a:rPr lang="pt-BR" i="1" dirty="0" smtClean="0"/>
              <a:t>Nosso principal objetivo é:</a:t>
            </a:r>
          </a:p>
          <a:p>
            <a:r>
              <a:rPr lang="pt-BR" i="1" dirty="0" smtClean="0"/>
              <a:t>- Garantia de qualidade;</a:t>
            </a:r>
          </a:p>
          <a:p>
            <a:r>
              <a:rPr lang="pt-BR" i="1" dirty="0" smtClean="0"/>
              <a:t>- Confiabilidade nos projetos;</a:t>
            </a:r>
          </a:p>
          <a:p>
            <a:r>
              <a:rPr lang="pt-BR" i="1" dirty="0" smtClean="0"/>
              <a:t>- Garantia de satisfação de nossos clientes</a:t>
            </a:r>
            <a:r>
              <a:rPr lang="pt-BR" i="1" dirty="0" smtClean="0"/>
              <a:t>.</a:t>
            </a:r>
          </a:p>
          <a:p>
            <a:r>
              <a:rPr lang="pt-BR" i="1" dirty="0" smtClean="0"/>
              <a:t>Fundada em 2015 com proposito em melhorar a qualidade de vida e tornando a vida mais tecnológica e mais fácil </a:t>
            </a:r>
            <a:r>
              <a:rPr lang="pt-BR" i="1" dirty="0" err="1" smtClean="0"/>
              <a:t>possivel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5195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6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Quem somos.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7926"/>
            <a:ext cx="1511900" cy="152854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91995"/>
            <a:ext cx="1511900" cy="13938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487926"/>
            <a:ext cx="1759105" cy="152854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66684" y="1487926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Emerson</a:t>
            </a:r>
          </a:p>
          <a:p>
            <a:r>
              <a:rPr lang="pt-BR" dirty="0" smtClean="0"/>
              <a:t>Mestre de Obras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66684" y="3391995"/>
            <a:ext cx="1912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Henrique</a:t>
            </a:r>
          </a:p>
          <a:p>
            <a:r>
              <a:rPr lang="pt-BR" dirty="0" smtClean="0"/>
              <a:t>Integrador </a:t>
            </a:r>
            <a:r>
              <a:rPr lang="pt-BR" dirty="0"/>
              <a:t>de Sistemas Residenciais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87243" y="1487926"/>
            <a:ext cx="178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João Victor C.R</a:t>
            </a:r>
          </a:p>
          <a:p>
            <a:pPr algn="ctr"/>
            <a:r>
              <a:rPr lang="pt-BR" dirty="0" smtClean="0"/>
              <a:t>Líder e CEO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107354" y="3391995"/>
            <a:ext cx="116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William</a:t>
            </a:r>
          </a:p>
          <a:p>
            <a:r>
              <a:rPr lang="pt-BR" dirty="0" smtClean="0"/>
              <a:t>Ajudante de obras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266684" y="4960883"/>
            <a:ext cx="150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Daniel</a:t>
            </a:r>
          </a:p>
          <a:p>
            <a:r>
              <a:rPr lang="pt-BR" dirty="0" smtClean="0"/>
              <a:t>Designer de interior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60883"/>
            <a:ext cx="1511900" cy="14504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4001" y="3391995"/>
            <a:ext cx="1759105" cy="16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9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Nossos principais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Atuamos dentro dos maiores e melhores condomínios do Estado de São Paulo , e temos nota máxima em excelência nas entregas de projetos, atendendo todos os requisitos exigidos pelos nossos clientes, são eles:</a:t>
            </a:r>
          </a:p>
          <a:p>
            <a:r>
              <a:rPr lang="pt-BR" dirty="0" smtClean="0"/>
              <a:t>- Village paineiras;</a:t>
            </a:r>
          </a:p>
          <a:p>
            <a:r>
              <a:rPr lang="pt-BR" dirty="0" smtClean="0"/>
              <a:t>- Condomínio Real </a:t>
            </a:r>
            <a:r>
              <a:rPr lang="pt-BR" dirty="0" err="1" smtClean="0"/>
              <a:t>Ville</a:t>
            </a:r>
            <a:r>
              <a:rPr lang="pt-BR" dirty="0" smtClean="0"/>
              <a:t>;</a:t>
            </a:r>
          </a:p>
          <a:p>
            <a:r>
              <a:rPr lang="pt-BR" dirty="0" smtClean="0"/>
              <a:t>- Quintas da Baronesa;</a:t>
            </a:r>
          </a:p>
          <a:p>
            <a:r>
              <a:rPr lang="pt-BR" dirty="0" smtClean="0"/>
              <a:t>- Reserva dos Lagos;</a:t>
            </a:r>
          </a:p>
          <a:p>
            <a:r>
              <a:rPr lang="pt-BR" dirty="0" smtClean="0"/>
              <a:t>- Recanto do sol;</a:t>
            </a:r>
          </a:p>
          <a:p>
            <a:r>
              <a:rPr lang="pt-BR" dirty="0" smtClean="0"/>
              <a:t>- Residencial Península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67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Nossos principais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 Colonial Village II;</a:t>
            </a:r>
          </a:p>
          <a:p>
            <a:r>
              <a:rPr lang="pt-BR" dirty="0" smtClean="0"/>
              <a:t>- Vistas da Mantiqueira;</a:t>
            </a:r>
          </a:p>
          <a:p>
            <a:r>
              <a:rPr lang="pt-BR" dirty="0" smtClean="0"/>
              <a:t>- Alphaville SJC;</a:t>
            </a:r>
          </a:p>
          <a:p>
            <a:r>
              <a:rPr lang="pt-BR" dirty="0" smtClean="0"/>
              <a:t>- Jardim do Golfe;</a:t>
            </a:r>
          </a:p>
          <a:p>
            <a:r>
              <a:rPr lang="pt-BR" dirty="0" smtClean="0"/>
              <a:t>- Condomínio Quinta Flores;</a:t>
            </a:r>
          </a:p>
          <a:p>
            <a:r>
              <a:rPr lang="pt-BR" dirty="0" smtClean="0"/>
              <a:t>- Condomínio </a:t>
            </a:r>
            <a:r>
              <a:rPr lang="pt-BR" dirty="0" err="1" smtClean="0"/>
              <a:t>Sunset</a:t>
            </a:r>
            <a:r>
              <a:rPr lang="pt-BR" dirty="0" smtClean="0"/>
              <a:t> </a:t>
            </a:r>
            <a:r>
              <a:rPr lang="pt-BR" dirty="0" err="1" smtClean="0"/>
              <a:t>park</a:t>
            </a:r>
            <a:endParaRPr lang="pt-BR" dirty="0" smtClean="0"/>
          </a:p>
          <a:p>
            <a:r>
              <a:rPr lang="pt-BR" dirty="0" smtClean="0"/>
              <a:t>- Condomínio Mônaco;</a:t>
            </a:r>
          </a:p>
          <a:p>
            <a:r>
              <a:rPr lang="pt-BR" dirty="0" smtClean="0"/>
              <a:t>- </a:t>
            </a:r>
            <a:r>
              <a:rPr lang="pt-BR" dirty="0" err="1" smtClean="0"/>
              <a:t>Collinas</a:t>
            </a:r>
            <a:r>
              <a:rPr lang="pt-BR" dirty="0" smtClean="0"/>
              <a:t> do </a:t>
            </a:r>
            <a:r>
              <a:rPr lang="pt-BR" dirty="0" err="1" smtClean="0"/>
              <a:t>Parahyba</a:t>
            </a:r>
            <a:r>
              <a:rPr lang="pt-BR" dirty="0" smtClean="0"/>
              <a:t>.</a:t>
            </a:r>
          </a:p>
          <a:p>
            <a:r>
              <a:rPr lang="pt-BR" dirty="0" smtClean="0"/>
              <a:t>- Reservas do </a:t>
            </a:r>
            <a:r>
              <a:rPr lang="pt-BR" dirty="0" err="1" smtClean="0"/>
              <a:t>Anauá</a:t>
            </a:r>
            <a:r>
              <a:rPr lang="pt-BR" dirty="0"/>
              <a:t>.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204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competências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Somos uma empresa especializada em manutenção e </a:t>
            </a:r>
            <a:r>
              <a:rPr lang="pt-BR" smtClean="0"/>
              <a:t>automação residencial</a:t>
            </a:r>
            <a:r>
              <a:rPr lang="pt-BR" dirty="0" smtClean="0"/>
              <a:t>, sendo assim, temos uma gama de especializações que fazem toda diferença dentro do seu projeto.</a:t>
            </a:r>
          </a:p>
          <a:p>
            <a:r>
              <a:rPr lang="pt-BR" dirty="0" smtClean="0"/>
              <a:t>Trabalhamos com sistema de automação em geral</a:t>
            </a:r>
          </a:p>
          <a:p>
            <a:r>
              <a:rPr lang="pt-BR" dirty="0" smtClean="0"/>
              <a:t>Manutenção e instalação de </a:t>
            </a:r>
            <a:r>
              <a:rPr lang="pt-BR" dirty="0" err="1" smtClean="0"/>
              <a:t>Alexa</a:t>
            </a:r>
            <a:r>
              <a:rPr lang="pt-BR" dirty="0" smtClean="0"/>
              <a:t>;</a:t>
            </a:r>
          </a:p>
          <a:p>
            <a:r>
              <a:rPr lang="pt-BR" dirty="0" smtClean="0"/>
              <a:t>Desenvolvemos sistemas de monitoramento por câmera com sistema IP/DVR, podendo acessar 24 horas por dia através do seu celular.</a:t>
            </a:r>
          </a:p>
          <a:p>
            <a:r>
              <a:rPr lang="pt-BR" dirty="0" smtClean="0"/>
              <a:t>Trabalhamos com os mais variados tipos de manutenção, desde a simples limpeza de uma </a:t>
            </a:r>
            <a:r>
              <a:rPr lang="pt-BR" dirty="0" err="1" smtClean="0"/>
              <a:t>cx</a:t>
            </a:r>
            <a:r>
              <a:rPr lang="pt-BR" dirty="0" smtClean="0"/>
              <a:t> D’agua, até mesmo com o sistema de casas inteligentes.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4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competências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Visando um olhar para o meio ambiente, trabalhamos com a instalação e manutenção de placas solares, garantindo a economia nos gastos com energia elétrica através do uso de energias renováveis.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784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364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Manutenção e automação residencial.</vt:lpstr>
      <vt:lpstr>Quem somos. </vt:lpstr>
      <vt:lpstr>Quem somos. </vt:lpstr>
      <vt:lpstr>Nossos principais clientes</vt:lpstr>
      <vt:lpstr>Nossos principais clientes</vt:lpstr>
      <vt:lpstr>Principais competências</vt:lpstr>
      <vt:lpstr>Principais competências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Manutenção e automação residencial.</dc:title>
  <dc:creator>Aluno</dc:creator>
  <cp:lastModifiedBy>Aluno</cp:lastModifiedBy>
  <cp:revision>15</cp:revision>
  <dcterms:created xsi:type="dcterms:W3CDTF">2023-09-05T00:55:43Z</dcterms:created>
  <dcterms:modified xsi:type="dcterms:W3CDTF">2023-09-13T01:38:31Z</dcterms:modified>
</cp:coreProperties>
</file>