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4.jpg" ContentType="image/png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62" r:id="rId2"/>
    <p:sldId id="264" r:id="rId3"/>
    <p:sldId id="261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5" r:id="rId14"/>
    <p:sldId id="273" r:id="rId15"/>
    <p:sldId id="274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17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63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9477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096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1794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752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898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36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89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10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38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01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47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15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80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E91D-77C6-41F8-8E0E-49B8B3497A39}" type="datetimeFigureOut">
              <a:rPr lang="pt-BR" smtClean="0"/>
              <a:t>12/09/2023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64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0E91D-77C6-41F8-8E0E-49B8B3497A39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23EAEF-141D-41CE-9963-BADA77C7F9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08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E5DF19D1-B0B4-4E8D-9CFD-05B67103C3F6}"/>
              </a:ext>
            </a:extLst>
          </p:cNvPr>
          <p:cNvSpPr/>
          <p:nvPr/>
        </p:nvSpPr>
        <p:spPr>
          <a:xfrm>
            <a:off x="1166280" y="3013187"/>
            <a:ext cx="5526350" cy="32319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500486" y="385010"/>
            <a:ext cx="89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655643" y="385010"/>
            <a:ext cx="118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960901" y="385010"/>
            <a:ext cx="173624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54382" y="1988340"/>
            <a:ext cx="6017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Seja Bem vindo ao Home 2 Home manutenção e automação Residencial.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029370" y="1988340"/>
            <a:ext cx="180903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Login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71" y="385010"/>
            <a:ext cx="1809030" cy="1003300"/>
          </a:xfrm>
          <a:prstGeom prst="rect">
            <a:avLst/>
          </a:prstGeom>
          <a:pattFill prst="pct60">
            <a:fgClr>
              <a:schemeClr val="accent2">
                <a:lumMod val="50000"/>
              </a:schemeClr>
            </a:fgClr>
            <a:bgClr>
              <a:schemeClr val="bg1"/>
            </a:bgClr>
          </a:pattFill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E35BA91-E751-4B95-81D7-FB40D3DEBBE7}"/>
              </a:ext>
            </a:extLst>
          </p:cNvPr>
          <p:cNvSpPr txBox="1"/>
          <p:nvPr/>
        </p:nvSpPr>
        <p:spPr>
          <a:xfrm>
            <a:off x="2444751" y="3013187"/>
            <a:ext cx="319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Cadastre – se e saiba mais!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464620D-60A1-4B2D-BD39-888257B37D44}"/>
              </a:ext>
            </a:extLst>
          </p:cNvPr>
          <p:cNvSpPr/>
          <p:nvPr/>
        </p:nvSpPr>
        <p:spPr>
          <a:xfrm>
            <a:off x="1400783" y="3518114"/>
            <a:ext cx="5077837" cy="334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ADF6925-61B4-4961-B39A-28DE11136A01}"/>
              </a:ext>
            </a:extLst>
          </p:cNvPr>
          <p:cNvSpPr txBox="1"/>
          <p:nvPr/>
        </p:nvSpPr>
        <p:spPr>
          <a:xfrm>
            <a:off x="1400783" y="3528948"/>
            <a:ext cx="102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Nome: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AF1439-8C75-4E64-8301-EBA83B8797D8}"/>
              </a:ext>
            </a:extLst>
          </p:cNvPr>
          <p:cNvSpPr/>
          <p:nvPr/>
        </p:nvSpPr>
        <p:spPr>
          <a:xfrm>
            <a:off x="1400783" y="4043726"/>
            <a:ext cx="5077837" cy="447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1AF1439-8C75-4E64-8301-EBA83B8797D8}"/>
              </a:ext>
            </a:extLst>
          </p:cNvPr>
          <p:cNvSpPr/>
          <p:nvPr/>
        </p:nvSpPr>
        <p:spPr>
          <a:xfrm>
            <a:off x="1400187" y="4685446"/>
            <a:ext cx="5078433" cy="39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B92D628-E2DB-4887-B4CC-428F91C5BF46}"/>
              </a:ext>
            </a:extLst>
          </p:cNvPr>
          <p:cNvSpPr txBox="1"/>
          <p:nvPr/>
        </p:nvSpPr>
        <p:spPr>
          <a:xfrm>
            <a:off x="1385355" y="4085354"/>
            <a:ext cx="97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E-mail: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FC5A2E3-A2FA-49D8-B9FC-169F46CB8912}"/>
              </a:ext>
            </a:extLst>
          </p:cNvPr>
          <p:cNvSpPr txBox="1"/>
          <p:nvPr/>
        </p:nvSpPr>
        <p:spPr>
          <a:xfrm>
            <a:off x="1385354" y="4696976"/>
            <a:ext cx="324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Celular(WhatsApp):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tângulo: Cantos Arredondados 21">
            <a:extLst>
              <a:ext uri="{FF2B5EF4-FFF2-40B4-BE49-F238E27FC236}">
                <a16:creationId xmlns:a16="http://schemas.microsoft.com/office/drawing/2014/main" id="{C7714BA6-F71A-4DC0-9032-95EF62A1F41A}"/>
              </a:ext>
            </a:extLst>
          </p:cNvPr>
          <p:cNvSpPr/>
          <p:nvPr/>
        </p:nvSpPr>
        <p:spPr>
          <a:xfrm>
            <a:off x="2598948" y="5271688"/>
            <a:ext cx="2661013" cy="4053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F3EB47A-FDD9-43AE-820D-D1DCB34E2B52}"/>
              </a:ext>
            </a:extLst>
          </p:cNvPr>
          <p:cNvSpPr txBox="1"/>
          <p:nvPr/>
        </p:nvSpPr>
        <p:spPr>
          <a:xfrm>
            <a:off x="3475168" y="5286400"/>
            <a:ext cx="92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2"/>
                </a:solidFill>
                <a:latin typeface="Calibri Light" panose="020F0302020204030204" pitchFamily="34" charset="0"/>
              </a:rPr>
              <a:t>Próximo</a:t>
            </a:r>
            <a:endParaRPr lang="pt-BR" b="1" dirty="0">
              <a:solidFill>
                <a:schemeClr val="tx2"/>
              </a:solidFill>
              <a:latin typeface="Calibri Light" panose="020F030202020403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B1F968C-6DE3-4B1E-BE3E-BAD824793897}"/>
              </a:ext>
            </a:extLst>
          </p:cNvPr>
          <p:cNvSpPr txBox="1"/>
          <p:nvPr/>
        </p:nvSpPr>
        <p:spPr>
          <a:xfrm>
            <a:off x="1409754" y="5699474"/>
            <a:ext cx="5163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Home2Home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respeita a sua privacidade e protege os seus dados pessoais conforme a nossa Política de Privacidade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Calibri Light" panose="020F0302020204030204" pitchFamily="34" charset="0"/>
              </a:rPr>
              <a:t>Da nossa casa para sua casa!</a:t>
            </a:r>
            <a:endParaRPr lang="pt-BR" sz="1600" dirty="0"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816575" y="385010"/>
            <a:ext cx="118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6121834" y="385010"/>
            <a:ext cx="138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7621609" y="385009"/>
            <a:ext cx="133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Designers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45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71" y="385010"/>
            <a:ext cx="1809030" cy="1003300"/>
          </a:xfrm>
          <a:prstGeom prst="rect">
            <a:avLst/>
          </a:prstGeom>
          <a:pattFill prst="pct60">
            <a:fgClr>
              <a:schemeClr val="accent2">
                <a:lumMod val="50000"/>
              </a:schemeClr>
            </a:fgClr>
            <a:bgClr>
              <a:schemeClr val="bg1"/>
            </a:bgClr>
          </a:pattFill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Calibri Light" panose="020F0302020204030204" pitchFamily="34" charset="0"/>
              </a:rPr>
              <a:t>Da nossa casa para sua casa!</a:t>
            </a:r>
            <a:endParaRPr lang="pt-BR" sz="1600" dirty="0"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25661E1-DBDF-4EA7-B930-862E1BE3CC31}"/>
              </a:ext>
            </a:extLst>
          </p:cNvPr>
          <p:cNvSpPr txBox="1"/>
          <p:nvPr/>
        </p:nvSpPr>
        <p:spPr>
          <a:xfrm>
            <a:off x="9954089" y="2074035"/>
            <a:ext cx="19595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Olá, 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João Carvalho!</a:t>
            </a: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486" y="2164032"/>
            <a:ext cx="2733093" cy="1861907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1154382" y="1145368"/>
            <a:ext cx="7957534" cy="746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264591" y="1287612"/>
            <a:ext cx="7718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</a:rPr>
              <a:t>Nossos</a:t>
            </a:r>
            <a:r>
              <a:rPr lang="pt-BR" sz="24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sz="2400" dirty="0" smtClean="0">
                <a:solidFill>
                  <a:schemeClr val="accent1">
                    <a:lumMod val="50000"/>
                  </a:schemeClr>
                </a:solidFill>
              </a:rPr>
              <a:t>Serviços</a:t>
            </a:r>
            <a:endParaRPr lang="pt-B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485" y="4426230"/>
            <a:ext cx="2733093" cy="1942996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1154382" y="2279378"/>
            <a:ext cx="4677274" cy="2071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BR" sz="1100" dirty="0">
                <a:solidFill>
                  <a:schemeClr val="accent1">
                    <a:lumMod val="50000"/>
                  </a:schemeClr>
                </a:solidFill>
              </a:rPr>
              <a:t>Somos Engenheiros, técnicos, designers e desenvolvedores de interiores, e especialistas e Manutenção e Automação de residências.</a:t>
            </a:r>
          </a:p>
          <a:p>
            <a:pPr>
              <a:lnSpc>
                <a:spcPct val="200000"/>
              </a:lnSpc>
            </a:pPr>
            <a:r>
              <a:rPr lang="pt-BR" sz="1100" dirty="0">
                <a:solidFill>
                  <a:schemeClr val="accent1">
                    <a:lumMod val="50000"/>
                  </a:schemeClr>
                </a:solidFill>
              </a:rPr>
              <a:t>Temos como missão, ser um diferencial neste ramo garantindo a qualidade desde o produto até o acabamento final de todo e qualquer trabalho, Temos como valor a nossa integridade e segurança entre todos os envolvidos.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80" y="4350779"/>
            <a:ext cx="4673167" cy="2018447"/>
          </a:xfrm>
          <a:prstGeom prst="rect">
            <a:avLst/>
          </a:prstGeom>
        </p:spPr>
      </p:pic>
      <p:sp>
        <p:nvSpPr>
          <p:cNvPr id="16" name="CaixaDeTexto 15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4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466868" y="381942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347500" y="381942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582158" y="381942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71" y="385010"/>
            <a:ext cx="1809030" cy="1003300"/>
          </a:xfrm>
          <a:prstGeom prst="rect">
            <a:avLst/>
          </a:prstGeom>
          <a:pattFill prst="pct60">
            <a:fgClr>
              <a:schemeClr val="accent2">
                <a:lumMod val="50000"/>
              </a:schemeClr>
            </a:fgClr>
            <a:bgClr>
              <a:schemeClr val="bg1"/>
            </a:bgClr>
          </a:pattFill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 smtClean="0">
                <a:latin typeface="Calibri Light" panose="020F0302020204030204" pitchFamily="34" charset="0"/>
              </a:rPr>
              <a:t>Danossa</a:t>
            </a:r>
            <a:r>
              <a:rPr lang="pt-BR" sz="1600" dirty="0" smtClean="0">
                <a:latin typeface="Calibri Light" panose="020F0302020204030204" pitchFamily="34" charset="0"/>
              </a:rPr>
              <a:t> casa para sua casa!</a:t>
            </a:r>
            <a:endParaRPr lang="pt-BR" sz="1600" dirty="0"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451558" y="381941"/>
            <a:ext cx="120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25661E1-DBDF-4EA7-B930-862E1BE3CC31}"/>
              </a:ext>
            </a:extLst>
          </p:cNvPr>
          <p:cNvSpPr txBox="1"/>
          <p:nvPr/>
        </p:nvSpPr>
        <p:spPr>
          <a:xfrm>
            <a:off x="9954089" y="2074035"/>
            <a:ext cx="19595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Olá, 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João Carvalho!</a:t>
            </a: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eta para a Direita 2"/>
          <p:cNvSpPr/>
          <p:nvPr/>
        </p:nvSpPr>
        <p:spPr>
          <a:xfrm rot="18900000">
            <a:off x="4417587" y="901517"/>
            <a:ext cx="585259" cy="387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806077" y="381941"/>
            <a:ext cx="147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459895" y="381941"/>
            <a:ext cx="133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Designers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1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437718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332925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497691" y="385010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71" y="385010"/>
            <a:ext cx="1809030" cy="1003300"/>
          </a:xfrm>
          <a:prstGeom prst="rect">
            <a:avLst/>
          </a:prstGeom>
          <a:pattFill prst="pct60">
            <a:fgClr>
              <a:schemeClr val="accent2">
                <a:lumMod val="50000"/>
              </a:schemeClr>
            </a:fgClr>
            <a:bgClr>
              <a:schemeClr val="bg1"/>
            </a:bgClr>
          </a:pattFill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Calibri Light" panose="020F0302020204030204" pitchFamily="34" charset="0"/>
              </a:rPr>
              <a:t>Da nossa casa para sua casa!</a:t>
            </a:r>
            <a:endParaRPr lang="pt-BR" sz="1600" dirty="0"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336263" y="386585"/>
            <a:ext cx="115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25661E1-DBDF-4EA7-B930-862E1BE3CC31}"/>
              </a:ext>
            </a:extLst>
          </p:cNvPr>
          <p:cNvSpPr txBox="1"/>
          <p:nvPr/>
        </p:nvSpPr>
        <p:spPr>
          <a:xfrm>
            <a:off x="9954089" y="2074035"/>
            <a:ext cx="19595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Olá, 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João Carvalho!</a:t>
            </a: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248" y="1778447"/>
            <a:ext cx="1840973" cy="217697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688289" y="1083314"/>
            <a:ext cx="676589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Alguns produtos que oferecemos, para mais produtos visite nossa loja física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248" y="4281219"/>
            <a:ext cx="1646535" cy="225520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889" y="2095754"/>
            <a:ext cx="2435299" cy="154235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412" y="4283496"/>
            <a:ext cx="2547776" cy="2252931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5579537" y="383378"/>
            <a:ext cx="137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077496" y="383378"/>
            <a:ext cx="133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Designers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95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71" y="385010"/>
            <a:ext cx="1809030" cy="1003300"/>
          </a:xfrm>
          <a:prstGeom prst="rect">
            <a:avLst/>
          </a:prstGeom>
          <a:pattFill prst="pct60">
            <a:fgClr>
              <a:schemeClr val="accent2">
                <a:lumMod val="50000"/>
              </a:schemeClr>
            </a:fgClr>
            <a:bgClr>
              <a:schemeClr val="bg1"/>
            </a:bgClr>
          </a:pattFill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 smtClean="0">
                <a:latin typeface="Calibri Light" panose="020F0302020204030204" pitchFamily="34" charset="0"/>
              </a:rPr>
              <a:t>Danossa</a:t>
            </a:r>
            <a:r>
              <a:rPr lang="pt-BR" sz="1600" dirty="0" smtClean="0">
                <a:latin typeface="Calibri Light" panose="020F0302020204030204" pitchFamily="34" charset="0"/>
              </a:rPr>
              <a:t> casa para sua casa!</a:t>
            </a:r>
            <a:endParaRPr lang="pt-BR" sz="1600" dirty="0"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25661E1-DBDF-4EA7-B930-862E1BE3CC31}"/>
              </a:ext>
            </a:extLst>
          </p:cNvPr>
          <p:cNvSpPr txBox="1"/>
          <p:nvPr/>
        </p:nvSpPr>
        <p:spPr>
          <a:xfrm>
            <a:off x="9954089" y="2074035"/>
            <a:ext cx="19595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Olá, 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João Carvalho!</a:t>
            </a: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eta para a Direita 2"/>
          <p:cNvSpPr/>
          <p:nvPr/>
        </p:nvSpPr>
        <p:spPr>
          <a:xfrm rot="18900000">
            <a:off x="7022570" y="901517"/>
            <a:ext cx="585259" cy="387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8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71" y="385010"/>
            <a:ext cx="1809030" cy="1003300"/>
          </a:xfrm>
          <a:prstGeom prst="rect">
            <a:avLst/>
          </a:prstGeom>
          <a:pattFill prst="pct60">
            <a:fgClr>
              <a:schemeClr val="accent2">
                <a:lumMod val="50000"/>
              </a:schemeClr>
            </a:fgClr>
            <a:bgClr>
              <a:schemeClr val="bg1"/>
            </a:bgClr>
          </a:pattFill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 smtClean="0">
                <a:latin typeface="Calibri Light" panose="020F0302020204030204" pitchFamily="34" charset="0"/>
              </a:rPr>
              <a:t>Danossa</a:t>
            </a:r>
            <a:r>
              <a:rPr lang="pt-BR" sz="1600" dirty="0" smtClean="0">
                <a:latin typeface="Calibri Light" panose="020F0302020204030204" pitchFamily="34" charset="0"/>
              </a:rPr>
              <a:t> casa para sua casa!</a:t>
            </a:r>
            <a:endParaRPr lang="pt-BR" sz="1600" dirty="0"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25661E1-DBDF-4EA7-B930-862E1BE3CC31}"/>
              </a:ext>
            </a:extLst>
          </p:cNvPr>
          <p:cNvSpPr txBox="1"/>
          <p:nvPr/>
        </p:nvSpPr>
        <p:spPr>
          <a:xfrm>
            <a:off x="9954089" y="2074035"/>
            <a:ext cx="19595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Olá, 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João Carvalho!</a:t>
            </a: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140097" y="1438785"/>
            <a:ext cx="3077376" cy="1267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0097" y="3342993"/>
            <a:ext cx="3077376" cy="1267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140097" y="5247201"/>
            <a:ext cx="3077376" cy="1267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631534" y="1438785"/>
            <a:ext cx="3077376" cy="1267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631534" y="3424882"/>
            <a:ext cx="3077376" cy="1267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360967" y="1749223"/>
            <a:ext cx="260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Vídeo mais curtido1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275736" y="3791931"/>
            <a:ext cx="260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Vídeo mais curtido3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696330" y="1858591"/>
            <a:ext cx="260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Vídeo mais curtido 2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866373" y="3791931"/>
            <a:ext cx="260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Vídeo mais curtido4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275736" y="5696139"/>
            <a:ext cx="260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Vídeo mais curtido5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14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15438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3595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887475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71" y="385010"/>
            <a:ext cx="1809030" cy="1003300"/>
          </a:xfrm>
          <a:prstGeom prst="rect">
            <a:avLst/>
          </a:prstGeom>
          <a:pattFill prst="pct60">
            <a:fgClr>
              <a:schemeClr val="accent2">
                <a:lumMod val="50000"/>
              </a:schemeClr>
            </a:fgClr>
            <a:bgClr>
              <a:schemeClr val="bg1"/>
            </a:bgClr>
          </a:pattFill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 smtClean="0">
                <a:latin typeface="Calibri Light" panose="020F0302020204030204" pitchFamily="34" charset="0"/>
              </a:rPr>
              <a:t>Danossa</a:t>
            </a:r>
            <a:r>
              <a:rPr lang="pt-BR" sz="1600" dirty="0" smtClean="0">
                <a:latin typeface="Calibri Light" panose="020F0302020204030204" pitchFamily="34" charset="0"/>
              </a:rPr>
              <a:t> casa para sua casa!</a:t>
            </a:r>
            <a:endParaRPr lang="pt-BR" sz="1600" dirty="0"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906412" y="388181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25661E1-DBDF-4EA7-B930-862E1BE3CC31}"/>
              </a:ext>
            </a:extLst>
          </p:cNvPr>
          <p:cNvSpPr txBox="1"/>
          <p:nvPr/>
        </p:nvSpPr>
        <p:spPr>
          <a:xfrm>
            <a:off x="9954089" y="2074035"/>
            <a:ext cx="19595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Olá, 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João Carvalho!</a:t>
            </a: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eta para a Direita 2"/>
          <p:cNvSpPr/>
          <p:nvPr/>
        </p:nvSpPr>
        <p:spPr>
          <a:xfrm rot="18900000">
            <a:off x="7022571" y="901515"/>
            <a:ext cx="585259" cy="387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15200" y="385010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140097" y="1438785"/>
            <a:ext cx="3077376" cy="1267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1140097" y="3342993"/>
            <a:ext cx="3077376" cy="1267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140097" y="5247201"/>
            <a:ext cx="3077376" cy="1267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631534" y="1438785"/>
            <a:ext cx="3077376" cy="1267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5631534" y="3424882"/>
            <a:ext cx="3077376" cy="1267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360967" y="1749223"/>
            <a:ext cx="2607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Vídeo mais visualizado 1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866373" y="1749223"/>
            <a:ext cx="2607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Vídeo mais visualizado 2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360967" y="3653431"/>
            <a:ext cx="2607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Vídeo mais visualizado 3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279777" y="5557639"/>
            <a:ext cx="2607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Vídeo mais visualizado 5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906412" y="3741865"/>
            <a:ext cx="2607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Vídeo mais visualizado 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12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516619" y="385009"/>
            <a:ext cx="76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465995" y="397213"/>
            <a:ext cx="113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780297" y="397213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54382" y="1988340"/>
            <a:ext cx="6017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Seja Bem vindo ao Home 2 Home manutenção e automação Residencial.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029370" y="1988340"/>
            <a:ext cx="180903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Login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71" y="385010"/>
            <a:ext cx="1809030" cy="1003300"/>
          </a:xfrm>
          <a:prstGeom prst="rect">
            <a:avLst/>
          </a:prstGeom>
          <a:pattFill prst="pct60">
            <a:fgClr>
              <a:schemeClr val="accent2">
                <a:lumMod val="50000"/>
              </a:schemeClr>
            </a:fgClr>
            <a:bgClr>
              <a:schemeClr val="bg1"/>
            </a:bgClr>
          </a:pattFill>
        </p:spPr>
      </p:pic>
      <p:sp>
        <p:nvSpPr>
          <p:cNvPr id="3" name="Seta para a Direita 2"/>
          <p:cNvSpPr/>
          <p:nvPr/>
        </p:nvSpPr>
        <p:spPr>
          <a:xfrm>
            <a:off x="9061748" y="1988340"/>
            <a:ext cx="967622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5DF19D1-B0B4-4E8D-9CFD-05B67103C3F6}"/>
              </a:ext>
            </a:extLst>
          </p:cNvPr>
          <p:cNvSpPr/>
          <p:nvPr/>
        </p:nvSpPr>
        <p:spPr>
          <a:xfrm>
            <a:off x="1166280" y="3013187"/>
            <a:ext cx="5526350" cy="32319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E35BA91-E751-4B95-81D7-FB40D3DEBBE7}"/>
              </a:ext>
            </a:extLst>
          </p:cNvPr>
          <p:cNvSpPr txBox="1"/>
          <p:nvPr/>
        </p:nvSpPr>
        <p:spPr>
          <a:xfrm>
            <a:off x="2444751" y="3013187"/>
            <a:ext cx="319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Cadastre – se e saiba mais!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464620D-60A1-4B2D-BD39-888257B37D44}"/>
              </a:ext>
            </a:extLst>
          </p:cNvPr>
          <p:cNvSpPr/>
          <p:nvPr/>
        </p:nvSpPr>
        <p:spPr>
          <a:xfrm>
            <a:off x="1400783" y="3518114"/>
            <a:ext cx="5077837" cy="334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ADF6925-61B4-4961-B39A-28DE11136A01}"/>
              </a:ext>
            </a:extLst>
          </p:cNvPr>
          <p:cNvSpPr txBox="1"/>
          <p:nvPr/>
        </p:nvSpPr>
        <p:spPr>
          <a:xfrm>
            <a:off x="1400783" y="3528948"/>
            <a:ext cx="102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Nome: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AF1439-8C75-4E64-8301-EBA83B8797D8}"/>
              </a:ext>
            </a:extLst>
          </p:cNvPr>
          <p:cNvSpPr/>
          <p:nvPr/>
        </p:nvSpPr>
        <p:spPr>
          <a:xfrm>
            <a:off x="1400783" y="4043726"/>
            <a:ext cx="5077837" cy="447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1AF1439-8C75-4E64-8301-EBA83B8797D8}"/>
              </a:ext>
            </a:extLst>
          </p:cNvPr>
          <p:cNvSpPr/>
          <p:nvPr/>
        </p:nvSpPr>
        <p:spPr>
          <a:xfrm>
            <a:off x="1400187" y="4685446"/>
            <a:ext cx="5078433" cy="39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B92D628-E2DB-4887-B4CC-428F91C5BF46}"/>
              </a:ext>
            </a:extLst>
          </p:cNvPr>
          <p:cNvSpPr txBox="1"/>
          <p:nvPr/>
        </p:nvSpPr>
        <p:spPr>
          <a:xfrm>
            <a:off x="1385355" y="4085354"/>
            <a:ext cx="97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E-mail: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FC5A2E3-A2FA-49D8-B9FC-169F46CB8912}"/>
              </a:ext>
            </a:extLst>
          </p:cNvPr>
          <p:cNvSpPr txBox="1"/>
          <p:nvPr/>
        </p:nvSpPr>
        <p:spPr>
          <a:xfrm>
            <a:off x="1385354" y="4696976"/>
            <a:ext cx="324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Celular(WhatsApp):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tângulo: Cantos Arredondados 21">
            <a:extLst>
              <a:ext uri="{FF2B5EF4-FFF2-40B4-BE49-F238E27FC236}">
                <a16:creationId xmlns:a16="http://schemas.microsoft.com/office/drawing/2014/main" id="{C7714BA6-F71A-4DC0-9032-95EF62A1F41A}"/>
              </a:ext>
            </a:extLst>
          </p:cNvPr>
          <p:cNvSpPr/>
          <p:nvPr/>
        </p:nvSpPr>
        <p:spPr>
          <a:xfrm>
            <a:off x="2598948" y="5271688"/>
            <a:ext cx="2661013" cy="4053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F3EB47A-FDD9-43AE-820D-D1DCB34E2B52}"/>
              </a:ext>
            </a:extLst>
          </p:cNvPr>
          <p:cNvSpPr txBox="1"/>
          <p:nvPr/>
        </p:nvSpPr>
        <p:spPr>
          <a:xfrm>
            <a:off x="3475168" y="5286400"/>
            <a:ext cx="92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2"/>
                </a:solidFill>
                <a:latin typeface="Calibri Light" panose="020F0302020204030204" pitchFamily="34" charset="0"/>
              </a:rPr>
              <a:t>Próximo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B1F968C-6DE3-4B1E-BE3E-BAD824793897}"/>
              </a:ext>
            </a:extLst>
          </p:cNvPr>
          <p:cNvSpPr txBox="1"/>
          <p:nvPr/>
        </p:nvSpPr>
        <p:spPr>
          <a:xfrm>
            <a:off x="1409754" y="5699474"/>
            <a:ext cx="5163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Home2Home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respeita a sua privacidade e protege os seus dados pessoais conforme a nossa Política de Privacidade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Calibri Light" panose="020F0302020204030204" pitchFamily="34" charset="0"/>
              </a:rPr>
              <a:t>Da nossa casa para sua casa!</a:t>
            </a:r>
            <a:endParaRPr lang="pt-BR" sz="1600" dirty="0"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800218" y="386447"/>
            <a:ext cx="118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6169638" y="405291"/>
            <a:ext cx="151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7667622" y="405291"/>
            <a:ext cx="133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Designers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95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489977" y="385009"/>
            <a:ext cx="86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357740" y="385009"/>
            <a:ext cx="11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653005" y="385010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0029371" y="1991289"/>
            <a:ext cx="180903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Login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71" y="385010"/>
            <a:ext cx="1809030" cy="1003300"/>
          </a:xfrm>
          <a:prstGeom prst="rect">
            <a:avLst/>
          </a:prstGeom>
          <a:pattFill prst="pct60">
            <a:fgClr>
              <a:schemeClr val="accent2">
                <a:lumMod val="50000"/>
              </a:schemeClr>
            </a:fgClr>
            <a:bgClr>
              <a:schemeClr val="bg1"/>
            </a:bgClr>
          </a:pattFill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34A3DB9-3538-4418-BF32-D8297F4EC7F7}"/>
              </a:ext>
            </a:extLst>
          </p:cNvPr>
          <p:cNvSpPr/>
          <p:nvPr/>
        </p:nvSpPr>
        <p:spPr>
          <a:xfrm>
            <a:off x="2359573" y="1619008"/>
            <a:ext cx="5412009" cy="38631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4E89EB3-81DC-42C2-BD41-87EE6418D7BA}"/>
              </a:ext>
            </a:extLst>
          </p:cNvPr>
          <p:cNvSpPr txBox="1"/>
          <p:nvPr/>
        </p:nvSpPr>
        <p:spPr>
          <a:xfrm>
            <a:off x="3762793" y="1789375"/>
            <a:ext cx="213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Acesse sua conta!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A8B3414-2B3C-4094-BE66-933ADF8E2B04}"/>
              </a:ext>
            </a:extLst>
          </p:cNvPr>
          <p:cNvSpPr/>
          <p:nvPr/>
        </p:nvSpPr>
        <p:spPr>
          <a:xfrm>
            <a:off x="2525963" y="2360621"/>
            <a:ext cx="507922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A8B3414-2B3C-4094-BE66-933ADF8E2B04}"/>
              </a:ext>
            </a:extLst>
          </p:cNvPr>
          <p:cNvSpPr/>
          <p:nvPr/>
        </p:nvSpPr>
        <p:spPr>
          <a:xfrm>
            <a:off x="2525963" y="3042910"/>
            <a:ext cx="507922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A8B3414-2B3C-4094-BE66-933ADF8E2B04}"/>
              </a:ext>
            </a:extLst>
          </p:cNvPr>
          <p:cNvSpPr/>
          <p:nvPr/>
        </p:nvSpPr>
        <p:spPr>
          <a:xfrm>
            <a:off x="2525963" y="3684245"/>
            <a:ext cx="507922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9BF6F9F-65D8-4A4C-9AA3-0A6E8727A47D}"/>
              </a:ext>
            </a:extLst>
          </p:cNvPr>
          <p:cNvSpPr txBox="1"/>
          <p:nvPr/>
        </p:nvSpPr>
        <p:spPr>
          <a:xfrm>
            <a:off x="2525963" y="2329074"/>
            <a:ext cx="140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Nom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EEDBC3A-999E-4BA0-A709-251B20C3DBB2}"/>
              </a:ext>
            </a:extLst>
          </p:cNvPr>
          <p:cNvSpPr txBox="1"/>
          <p:nvPr/>
        </p:nvSpPr>
        <p:spPr>
          <a:xfrm>
            <a:off x="2525963" y="3655881"/>
            <a:ext cx="97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Senha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EEDBC3A-999E-4BA0-A709-251B20C3DBB2}"/>
              </a:ext>
            </a:extLst>
          </p:cNvPr>
          <p:cNvSpPr txBox="1"/>
          <p:nvPr/>
        </p:nvSpPr>
        <p:spPr>
          <a:xfrm>
            <a:off x="2525963" y="3036588"/>
            <a:ext cx="97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E-mail:</a:t>
            </a:r>
          </a:p>
        </p:txBody>
      </p:sp>
      <p:sp>
        <p:nvSpPr>
          <p:cNvPr id="18" name="Retângulo: Cantos Arredondados 21">
            <a:extLst>
              <a:ext uri="{FF2B5EF4-FFF2-40B4-BE49-F238E27FC236}">
                <a16:creationId xmlns:a16="http://schemas.microsoft.com/office/drawing/2014/main" id="{6725E53A-F534-4D3D-8EEF-903E59C59A98}"/>
              </a:ext>
            </a:extLst>
          </p:cNvPr>
          <p:cNvSpPr/>
          <p:nvPr/>
        </p:nvSpPr>
        <p:spPr>
          <a:xfrm>
            <a:off x="3500181" y="4416070"/>
            <a:ext cx="2661013" cy="4053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42570D6-6D40-4831-A7DE-F4B4E6995951}"/>
              </a:ext>
            </a:extLst>
          </p:cNvPr>
          <p:cNvSpPr txBox="1"/>
          <p:nvPr/>
        </p:nvSpPr>
        <p:spPr>
          <a:xfrm>
            <a:off x="4316336" y="4435238"/>
            <a:ext cx="98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2"/>
                </a:solidFill>
                <a:latin typeface="Calibri Light" panose="020F0302020204030204" pitchFamily="34" charset="0"/>
              </a:rPr>
              <a:t>Próximo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Calibri Light" panose="020F0302020204030204" pitchFamily="34" charset="0"/>
              </a:rPr>
              <a:t>Da nossa casa para sua casa!</a:t>
            </a:r>
            <a:endParaRPr lang="pt-BR" sz="1600" dirty="0">
              <a:latin typeface="Calibri Light" panose="020F030202020403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646234" y="385009"/>
            <a:ext cx="114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933161" y="381589"/>
            <a:ext cx="144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7518001" y="381589"/>
            <a:ext cx="133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Designers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57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471209" y="385010"/>
            <a:ext cx="82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473137" y="385010"/>
            <a:ext cx="1140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733327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0029371" y="1991289"/>
            <a:ext cx="180903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Login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71" y="385010"/>
            <a:ext cx="1809030" cy="1003300"/>
          </a:xfrm>
          <a:prstGeom prst="rect">
            <a:avLst/>
          </a:prstGeom>
          <a:pattFill prst="pct60">
            <a:fgClr>
              <a:schemeClr val="accent2">
                <a:lumMod val="50000"/>
              </a:schemeClr>
            </a:fgClr>
            <a:bgClr>
              <a:schemeClr val="bg1"/>
            </a:bgClr>
          </a:pattFill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34A3DB9-3538-4418-BF32-D8297F4EC7F7}"/>
              </a:ext>
            </a:extLst>
          </p:cNvPr>
          <p:cNvSpPr/>
          <p:nvPr/>
        </p:nvSpPr>
        <p:spPr>
          <a:xfrm>
            <a:off x="2359573" y="1619008"/>
            <a:ext cx="5412009" cy="38631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4E89EB3-81DC-42C2-BD41-87EE6418D7BA}"/>
              </a:ext>
            </a:extLst>
          </p:cNvPr>
          <p:cNvSpPr txBox="1"/>
          <p:nvPr/>
        </p:nvSpPr>
        <p:spPr>
          <a:xfrm>
            <a:off x="3762793" y="1789375"/>
            <a:ext cx="213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Acesse sua conta!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A8B3414-2B3C-4094-BE66-933ADF8E2B04}"/>
              </a:ext>
            </a:extLst>
          </p:cNvPr>
          <p:cNvSpPr/>
          <p:nvPr/>
        </p:nvSpPr>
        <p:spPr>
          <a:xfrm>
            <a:off x="2525963" y="2360621"/>
            <a:ext cx="507922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A8B3414-2B3C-4094-BE66-933ADF8E2B04}"/>
              </a:ext>
            </a:extLst>
          </p:cNvPr>
          <p:cNvSpPr/>
          <p:nvPr/>
        </p:nvSpPr>
        <p:spPr>
          <a:xfrm>
            <a:off x="2525963" y="3042910"/>
            <a:ext cx="5079226" cy="3913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A8B3414-2B3C-4094-BE66-933ADF8E2B04}"/>
              </a:ext>
            </a:extLst>
          </p:cNvPr>
          <p:cNvSpPr/>
          <p:nvPr/>
        </p:nvSpPr>
        <p:spPr>
          <a:xfrm>
            <a:off x="2525963" y="3684245"/>
            <a:ext cx="5079226" cy="3693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9BF6F9F-65D8-4A4C-9AA3-0A6E8727A47D}"/>
              </a:ext>
            </a:extLst>
          </p:cNvPr>
          <p:cNvSpPr txBox="1"/>
          <p:nvPr/>
        </p:nvSpPr>
        <p:spPr>
          <a:xfrm>
            <a:off x="2525963" y="2329074"/>
            <a:ext cx="140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Nom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EEDBC3A-999E-4BA0-A709-251B20C3DBB2}"/>
              </a:ext>
            </a:extLst>
          </p:cNvPr>
          <p:cNvSpPr txBox="1"/>
          <p:nvPr/>
        </p:nvSpPr>
        <p:spPr>
          <a:xfrm>
            <a:off x="2525963" y="3655881"/>
            <a:ext cx="97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Senha: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EEDBC3A-999E-4BA0-A709-251B20C3DBB2}"/>
              </a:ext>
            </a:extLst>
          </p:cNvPr>
          <p:cNvSpPr txBox="1"/>
          <p:nvPr/>
        </p:nvSpPr>
        <p:spPr>
          <a:xfrm>
            <a:off x="2525963" y="3036588"/>
            <a:ext cx="97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E-mail:</a:t>
            </a:r>
          </a:p>
        </p:txBody>
      </p:sp>
      <p:sp>
        <p:nvSpPr>
          <p:cNvPr id="18" name="Retângulo: Cantos Arredondados 21">
            <a:extLst>
              <a:ext uri="{FF2B5EF4-FFF2-40B4-BE49-F238E27FC236}">
                <a16:creationId xmlns:a16="http://schemas.microsoft.com/office/drawing/2014/main" id="{6725E53A-F534-4D3D-8EEF-903E59C59A98}"/>
              </a:ext>
            </a:extLst>
          </p:cNvPr>
          <p:cNvSpPr/>
          <p:nvPr/>
        </p:nvSpPr>
        <p:spPr>
          <a:xfrm>
            <a:off x="3500181" y="4416070"/>
            <a:ext cx="2661013" cy="4053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42570D6-6D40-4831-A7DE-F4B4E6995951}"/>
              </a:ext>
            </a:extLst>
          </p:cNvPr>
          <p:cNvSpPr txBox="1"/>
          <p:nvPr/>
        </p:nvSpPr>
        <p:spPr>
          <a:xfrm>
            <a:off x="4316336" y="4435238"/>
            <a:ext cx="98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2"/>
                </a:solidFill>
                <a:latin typeface="Calibri Light" panose="020F0302020204030204" pitchFamily="34" charset="0"/>
              </a:rPr>
              <a:t>Próximo</a:t>
            </a:r>
          </a:p>
        </p:txBody>
      </p:sp>
      <p:sp>
        <p:nvSpPr>
          <p:cNvPr id="3" name="Seta para a Direita 2"/>
          <p:cNvSpPr/>
          <p:nvPr/>
        </p:nvSpPr>
        <p:spPr>
          <a:xfrm>
            <a:off x="2525963" y="4435238"/>
            <a:ext cx="974218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7B2725B-6098-4AE9-89B3-836FBE10729C}"/>
              </a:ext>
            </a:extLst>
          </p:cNvPr>
          <p:cNvSpPr txBox="1"/>
          <p:nvPr/>
        </p:nvSpPr>
        <p:spPr>
          <a:xfrm>
            <a:off x="3500181" y="2363932"/>
            <a:ext cx="207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João Carvalho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3476F3B-C40B-419D-B8CC-1D914C096C8C}"/>
              </a:ext>
            </a:extLst>
          </p:cNvPr>
          <p:cNvSpPr txBox="1"/>
          <p:nvPr/>
        </p:nvSpPr>
        <p:spPr>
          <a:xfrm>
            <a:off x="3457029" y="3055756"/>
            <a:ext cx="293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Joaocarvalho@gmail.com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500181" y="3675049"/>
            <a:ext cx="105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Jc23h2h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Calibri Light" panose="020F0302020204030204" pitchFamily="34" charset="0"/>
              </a:rPr>
              <a:t>Da nossa casa para sua casa!</a:t>
            </a:r>
            <a:endParaRPr lang="pt-BR" sz="1600" dirty="0">
              <a:latin typeface="Calibri Light" panose="020F030202020403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691481" y="402158"/>
            <a:ext cx="114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953036" y="402158"/>
            <a:ext cx="139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7461760" y="402158"/>
            <a:ext cx="133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Designers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43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437718" y="375446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428402" y="394493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802561" y="394494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54382" y="1988340"/>
            <a:ext cx="6017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Seja Bem vindo ao Home 2 Home manutenção e automação Residencial.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029371" y="1988340"/>
            <a:ext cx="180903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Login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71" y="385010"/>
            <a:ext cx="1809030" cy="1003300"/>
          </a:xfrm>
          <a:prstGeom prst="rect">
            <a:avLst/>
          </a:prstGeom>
          <a:pattFill prst="pct60">
            <a:fgClr>
              <a:schemeClr val="accent2">
                <a:lumMod val="50000"/>
              </a:schemeClr>
            </a:fgClr>
            <a:bgClr>
              <a:schemeClr val="bg1"/>
            </a:bgClr>
          </a:pattFill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E5DF19D1-B0B4-4E8D-9CFD-05B67103C3F6}"/>
              </a:ext>
            </a:extLst>
          </p:cNvPr>
          <p:cNvSpPr/>
          <p:nvPr/>
        </p:nvSpPr>
        <p:spPr>
          <a:xfrm>
            <a:off x="1166280" y="3013187"/>
            <a:ext cx="5526350" cy="32319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E35BA91-E751-4B95-81D7-FB40D3DEBBE7}"/>
              </a:ext>
            </a:extLst>
          </p:cNvPr>
          <p:cNvSpPr txBox="1"/>
          <p:nvPr/>
        </p:nvSpPr>
        <p:spPr>
          <a:xfrm>
            <a:off x="2444751" y="3013187"/>
            <a:ext cx="319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Cadastre – se e saiba mais!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464620D-60A1-4B2D-BD39-888257B37D44}"/>
              </a:ext>
            </a:extLst>
          </p:cNvPr>
          <p:cNvSpPr/>
          <p:nvPr/>
        </p:nvSpPr>
        <p:spPr>
          <a:xfrm>
            <a:off x="1400783" y="3518114"/>
            <a:ext cx="5077837" cy="334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ADF6925-61B4-4961-B39A-28DE11136A01}"/>
              </a:ext>
            </a:extLst>
          </p:cNvPr>
          <p:cNvSpPr txBox="1"/>
          <p:nvPr/>
        </p:nvSpPr>
        <p:spPr>
          <a:xfrm>
            <a:off x="1400783" y="3528948"/>
            <a:ext cx="102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Nome: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AF1439-8C75-4E64-8301-EBA83B8797D8}"/>
              </a:ext>
            </a:extLst>
          </p:cNvPr>
          <p:cNvSpPr/>
          <p:nvPr/>
        </p:nvSpPr>
        <p:spPr>
          <a:xfrm>
            <a:off x="1400783" y="4043726"/>
            <a:ext cx="5077837" cy="447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1AF1439-8C75-4E64-8301-EBA83B8797D8}"/>
              </a:ext>
            </a:extLst>
          </p:cNvPr>
          <p:cNvSpPr/>
          <p:nvPr/>
        </p:nvSpPr>
        <p:spPr>
          <a:xfrm>
            <a:off x="1400187" y="4685446"/>
            <a:ext cx="5078433" cy="39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B92D628-E2DB-4887-B4CC-428F91C5BF46}"/>
              </a:ext>
            </a:extLst>
          </p:cNvPr>
          <p:cNvSpPr txBox="1"/>
          <p:nvPr/>
        </p:nvSpPr>
        <p:spPr>
          <a:xfrm>
            <a:off x="1385355" y="4085354"/>
            <a:ext cx="97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E-mail: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FC5A2E3-A2FA-49D8-B9FC-169F46CB8912}"/>
              </a:ext>
            </a:extLst>
          </p:cNvPr>
          <p:cNvSpPr txBox="1"/>
          <p:nvPr/>
        </p:nvSpPr>
        <p:spPr>
          <a:xfrm>
            <a:off x="1385354" y="4696976"/>
            <a:ext cx="324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Celular(WhatsApp):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tângulo: Cantos Arredondados 21">
            <a:extLst>
              <a:ext uri="{FF2B5EF4-FFF2-40B4-BE49-F238E27FC236}">
                <a16:creationId xmlns:a16="http://schemas.microsoft.com/office/drawing/2014/main" id="{C7714BA6-F71A-4DC0-9032-95EF62A1F41A}"/>
              </a:ext>
            </a:extLst>
          </p:cNvPr>
          <p:cNvSpPr/>
          <p:nvPr/>
        </p:nvSpPr>
        <p:spPr>
          <a:xfrm>
            <a:off x="2598948" y="5271688"/>
            <a:ext cx="2661013" cy="4053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F3EB47A-FDD9-43AE-820D-D1DCB34E2B52}"/>
              </a:ext>
            </a:extLst>
          </p:cNvPr>
          <p:cNvSpPr txBox="1"/>
          <p:nvPr/>
        </p:nvSpPr>
        <p:spPr>
          <a:xfrm>
            <a:off x="3475168" y="5286400"/>
            <a:ext cx="92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2"/>
                </a:solidFill>
                <a:latin typeface="Calibri Light" panose="020F0302020204030204" pitchFamily="34" charset="0"/>
              </a:rPr>
              <a:t>Próximo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B1F968C-6DE3-4B1E-BE3E-BAD824793897}"/>
              </a:ext>
            </a:extLst>
          </p:cNvPr>
          <p:cNvSpPr txBox="1"/>
          <p:nvPr/>
        </p:nvSpPr>
        <p:spPr>
          <a:xfrm>
            <a:off x="1409754" y="5699474"/>
            <a:ext cx="5163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Home2Home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respeita a sua privacidade e protege os seus dados pessoais conforme a nossa Política de Privacidade</a:t>
            </a:r>
          </a:p>
        </p:txBody>
      </p:sp>
      <p:sp>
        <p:nvSpPr>
          <p:cNvPr id="3" name="Seta para a Direita 2"/>
          <p:cNvSpPr/>
          <p:nvPr/>
        </p:nvSpPr>
        <p:spPr>
          <a:xfrm>
            <a:off x="1400187" y="3013187"/>
            <a:ext cx="959386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Calibri Light" panose="020F0302020204030204" pitchFamily="34" charset="0"/>
              </a:rPr>
              <a:t>Da nossa casa para sua casa!</a:t>
            </a:r>
            <a:endParaRPr lang="pt-BR" sz="1600" dirty="0"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747828" y="389026"/>
            <a:ext cx="1264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6184344" y="394493"/>
            <a:ext cx="141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767658" y="394493"/>
            <a:ext cx="133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Designers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43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455662" y="385010"/>
            <a:ext cx="79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566152" y="385010"/>
            <a:ext cx="124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909390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54382" y="1988340"/>
            <a:ext cx="6017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Seja Bem vindo ao Home 2 Home manutenção e automação Residencial.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029371" y="1988340"/>
            <a:ext cx="180903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accent1">
                    <a:lumMod val="50000"/>
                  </a:schemeClr>
                </a:solidFill>
              </a:rPr>
              <a:t>Login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71" y="385010"/>
            <a:ext cx="1809030" cy="1003300"/>
          </a:xfrm>
          <a:prstGeom prst="rect">
            <a:avLst/>
          </a:prstGeom>
          <a:pattFill prst="pct60">
            <a:fgClr>
              <a:schemeClr val="accent2">
                <a:lumMod val="50000"/>
              </a:schemeClr>
            </a:fgClr>
            <a:bgClr>
              <a:schemeClr val="bg1"/>
            </a:bgClr>
          </a:pattFill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E5DF19D1-B0B4-4E8D-9CFD-05B67103C3F6}"/>
              </a:ext>
            </a:extLst>
          </p:cNvPr>
          <p:cNvSpPr/>
          <p:nvPr/>
        </p:nvSpPr>
        <p:spPr>
          <a:xfrm>
            <a:off x="1166280" y="3013187"/>
            <a:ext cx="5526350" cy="32319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E35BA91-E751-4B95-81D7-FB40D3DEBBE7}"/>
              </a:ext>
            </a:extLst>
          </p:cNvPr>
          <p:cNvSpPr txBox="1"/>
          <p:nvPr/>
        </p:nvSpPr>
        <p:spPr>
          <a:xfrm>
            <a:off x="2444751" y="3013187"/>
            <a:ext cx="319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Cadastre – se e saiba mais!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464620D-60A1-4B2D-BD39-888257B37D44}"/>
              </a:ext>
            </a:extLst>
          </p:cNvPr>
          <p:cNvSpPr/>
          <p:nvPr/>
        </p:nvSpPr>
        <p:spPr>
          <a:xfrm>
            <a:off x="1400783" y="3518114"/>
            <a:ext cx="5077837" cy="334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ADF6925-61B4-4961-B39A-28DE11136A01}"/>
              </a:ext>
            </a:extLst>
          </p:cNvPr>
          <p:cNvSpPr txBox="1"/>
          <p:nvPr/>
        </p:nvSpPr>
        <p:spPr>
          <a:xfrm>
            <a:off x="1400783" y="3528948"/>
            <a:ext cx="102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Nome: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AF1439-8C75-4E64-8301-EBA83B8797D8}"/>
              </a:ext>
            </a:extLst>
          </p:cNvPr>
          <p:cNvSpPr/>
          <p:nvPr/>
        </p:nvSpPr>
        <p:spPr>
          <a:xfrm>
            <a:off x="1400783" y="4043726"/>
            <a:ext cx="5077837" cy="410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1AF1439-8C75-4E64-8301-EBA83B8797D8}"/>
              </a:ext>
            </a:extLst>
          </p:cNvPr>
          <p:cNvSpPr/>
          <p:nvPr/>
        </p:nvSpPr>
        <p:spPr>
          <a:xfrm>
            <a:off x="1400187" y="4685446"/>
            <a:ext cx="5078433" cy="39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B92D628-E2DB-4887-B4CC-428F91C5BF46}"/>
              </a:ext>
            </a:extLst>
          </p:cNvPr>
          <p:cNvSpPr txBox="1"/>
          <p:nvPr/>
        </p:nvSpPr>
        <p:spPr>
          <a:xfrm>
            <a:off x="1385355" y="4085354"/>
            <a:ext cx="97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E-mail:</a:t>
            </a:r>
          </a:p>
        </p:txBody>
      </p:sp>
      <p:sp>
        <p:nvSpPr>
          <p:cNvPr id="19" name="Retângulo: Cantos Arredondados 21">
            <a:extLst>
              <a:ext uri="{FF2B5EF4-FFF2-40B4-BE49-F238E27FC236}">
                <a16:creationId xmlns:a16="http://schemas.microsoft.com/office/drawing/2014/main" id="{C7714BA6-F71A-4DC0-9032-95EF62A1F41A}"/>
              </a:ext>
            </a:extLst>
          </p:cNvPr>
          <p:cNvSpPr/>
          <p:nvPr/>
        </p:nvSpPr>
        <p:spPr>
          <a:xfrm>
            <a:off x="2598948" y="5271688"/>
            <a:ext cx="2661013" cy="4053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F3EB47A-FDD9-43AE-820D-D1DCB34E2B52}"/>
              </a:ext>
            </a:extLst>
          </p:cNvPr>
          <p:cNvSpPr txBox="1"/>
          <p:nvPr/>
        </p:nvSpPr>
        <p:spPr>
          <a:xfrm>
            <a:off x="3475168" y="5286400"/>
            <a:ext cx="92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2"/>
                </a:solidFill>
                <a:latin typeface="Calibri Light" panose="020F0302020204030204" pitchFamily="34" charset="0"/>
              </a:rPr>
              <a:t>Próximo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B1F968C-6DE3-4B1E-BE3E-BAD824793897}"/>
              </a:ext>
            </a:extLst>
          </p:cNvPr>
          <p:cNvSpPr txBox="1"/>
          <p:nvPr/>
        </p:nvSpPr>
        <p:spPr>
          <a:xfrm>
            <a:off x="1409754" y="5699474"/>
            <a:ext cx="5163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pt-B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Home2Home 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respeita a sua privacidade e protege os seus dados pessoais conforme a nossa Política de Privacidade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7B2725B-6098-4AE9-89B3-836FBE10729C}"/>
              </a:ext>
            </a:extLst>
          </p:cNvPr>
          <p:cNvSpPr txBox="1"/>
          <p:nvPr/>
        </p:nvSpPr>
        <p:spPr>
          <a:xfrm>
            <a:off x="2190114" y="3531512"/>
            <a:ext cx="207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João Carvalho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3476F3B-C40B-419D-B8CC-1D914C096C8C}"/>
              </a:ext>
            </a:extLst>
          </p:cNvPr>
          <p:cNvSpPr txBox="1"/>
          <p:nvPr/>
        </p:nvSpPr>
        <p:spPr>
          <a:xfrm>
            <a:off x="2190114" y="4064540"/>
            <a:ext cx="293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Joaocarvalho@gmail.com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57FAE1B-3F0B-4B07-8C6D-7A44CD35599D}"/>
              </a:ext>
            </a:extLst>
          </p:cNvPr>
          <p:cNvSpPr txBox="1"/>
          <p:nvPr/>
        </p:nvSpPr>
        <p:spPr>
          <a:xfrm>
            <a:off x="1409754" y="4719146"/>
            <a:ext cx="469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Celular/WhatsApp: (55) 12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***** - ****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Calibri Light" panose="020F0302020204030204" pitchFamily="34" charset="0"/>
              </a:rPr>
              <a:t>De nossa casa para sua casa!</a:t>
            </a:r>
            <a:endParaRPr lang="pt-BR" sz="1600" dirty="0">
              <a:latin typeface="Calibri Light" panose="020F03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843277" y="407130"/>
            <a:ext cx="126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203586" y="388375"/>
            <a:ext cx="1490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7767658" y="394493"/>
            <a:ext cx="133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Designers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23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490064" y="385010"/>
            <a:ext cx="82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410073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708331" y="385010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54382" y="1988340"/>
            <a:ext cx="6017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Seja Bem vindo ao Home 2 Home manutenção e automação Residencial.</a:t>
            </a:r>
          </a:p>
          <a:p>
            <a:endParaRPr lang="pt-BR" sz="2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Confira nossos produtos e serviços.</a:t>
            </a:r>
          </a:p>
          <a:p>
            <a:endParaRPr lang="pt-BR" sz="24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71" y="385010"/>
            <a:ext cx="1809030" cy="1003300"/>
          </a:xfrm>
          <a:prstGeom prst="rect">
            <a:avLst/>
          </a:prstGeom>
          <a:pattFill prst="pct60">
            <a:fgClr>
              <a:schemeClr val="accent2">
                <a:lumMod val="50000"/>
              </a:schemeClr>
            </a:fgClr>
            <a:bgClr>
              <a:schemeClr val="bg1"/>
            </a:bgClr>
          </a:pattFill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 smtClean="0">
                <a:latin typeface="Calibri Light" panose="020F0302020204030204" pitchFamily="34" charset="0"/>
              </a:rPr>
              <a:t>Danossa</a:t>
            </a:r>
            <a:r>
              <a:rPr lang="pt-BR" sz="1600" dirty="0" smtClean="0">
                <a:latin typeface="Calibri Light" panose="020F0302020204030204" pitchFamily="34" charset="0"/>
              </a:rPr>
              <a:t> casa para sua casa!</a:t>
            </a:r>
            <a:endParaRPr lang="pt-BR" sz="1600" dirty="0"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544888" y="381942"/>
            <a:ext cx="113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25661E1-DBDF-4EA7-B930-862E1BE3CC31}"/>
              </a:ext>
            </a:extLst>
          </p:cNvPr>
          <p:cNvSpPr txBox="1"/>
          <p:nvPr/>
        </p:nvSpPr>
        <p:spPr>
          <a:xfrm>
            <a:off x="9954089" y="2074035"/>
            <a:ext cx="19595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Olá, 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João Carvalho!</a:t>
            </a: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eta para a Direita 2"/>
          <p:cNvSpPr/>
          <p:nvPr/>
        </p:nvSpPr>
        <p:spPr>
          <a:xfrm rot="18900000">
            <a:off x="1140206" y="901516"/>
            <a:ext cx="585259" cy="387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786942" y="381942"/>
            <a:ext cx="137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273644" y="381942"/>
            <a:ext cx="133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Designers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85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52381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622290" y="385009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3036600" y="385009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54382" y="1988340"/>
            <a:ext cx="6017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71" y="385010"/>
            <a:ext cx="1809030" cy="1003300"/>
          </a:xfrm>
          <a:prstGeom prst="rect">
            <a:avLst/>
          </a:prstGeom>
          <a:pattFill prst="pct60">
            <a:fgClr>
              <a:schemeClr val="accent2">
                <a:lumMod val="50000"/>
              </a:schemeClr>
            </a:fgClr>
            <a:bgClr>
              <a:schemeClr val="bg1"/>
            </a:bgClr>
          </a:pattFill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Calibri Light" panose="020F0302020204030204" pitchFamily="34" charset="0"/>
              </a:rPr>
              <a:t>Da nossa casa para sua casa!</a:t>
            </a:r>
            <a:endParaRPr lang="pt-BR" sz="1600" dirty="0"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901719" y="385008"/>
            <a:ext cx="204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25661E1-DBDF-4EA7-B930-862E1BE3CC31}"/>
              </a:ext>
            </a:extLst>
          </p:cNvPr>
          <p:cNvSpPr txBox="1"/>
          <p:nvPr/>
        </p:nvSpPr>
        <p:spPr>
          <a:xfrm>
            <a:off x="9954089" y="2074035"/>
            <a:ext cx="19595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err="1" smtClean="0">
                <a:solidFill>
                  <a:schemeClr val="accent1">
                    <a:lumMod val="50000"/>
                  </a:schemeClr>
                </a:solidFill>
              </a:rPr>
              <a:t>Logim</a:t>
            </a: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1123AB2-B4CA-486F-8ADD-5DBAAF37ABCD}"/>
              </a:ext>
            </a:extLst>
          </p:cNvPr>
          <p:cNvSpPr/>
          <p:nvPr/>
        </p:nvSpPr>
        <p:spPr>
          <a:xfrm>
            <a:off x="1143654" y="1731172"/>
            <a:ext cx="6027752" cy="4060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829C06A-B1C7-4A17-A144-8405831A7342}"/>
              </a:ext>
            </a:extLst>
          </p:cNvPr>
          <p:cNvSpPr txBox="1"/>
          <p:nvPr/>
        </p:nvSpPr>
        <p:spPr>
          <a:xfrm>
            <a:off x="2510783" y="1689314"/>
            <a:ext cx="3680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accent1">
                    <a:lumMod val="50000"/>
                  </a:schemeClr>
                </a:solidFill>
              </a:rPr>
              <a:t>Fale conosco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6D40E95-B8C8-4320-92A9-00F9500883A1}"/>
              </a:ext>
            </a:extLst>
          </p:cNvPr>
          <p:cNvSpPr txBox="1"/>
          <p:nvPr/>
        </p:nvSpPr>
        <p:spPr>
          <a:xfrm>
            <a:off x="1439694" y="2362005"/>
            <a:ext cx="54863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Neste espaço você pode conversar com a Ouvidoria </a:t>
            </a:r>
            <a:r>
              <a:rPr lang="pt-BR" sz="2000" dirty="0" smtClean="0"/>
              <a:t>Home2Home, </a:t>
            </a:r>
            <a:r>
              <a:rPr lang="pt-BR" sz="2000" dirty="0"/>
              <a:t>registrar elogios, sugestões e reclamações, fazer </a:t>
            </a:r>
            <a:r>
              <a:rPr lang="pt-BR" sz="2000" dirty="0" smtClean="0"/>
              <a:t>solicitações, tirar as </a:t>
            </a:r>
            <a:r>
              <a:rPr lang="pt-BR" sz="2000" dirty="0"/>
              <a:t>dúvidas a respeito dos nossos serviços, cadastrar seu currículo ou se tornar nosso parceiro. Selecione o assunto na lateral e entre em contato conosco agora mesmo!</a:t>
            </a:r>
          </a:p>
          <a:p>
            <a:r>
              <a:rPr lang="pt-BR" sz="2000" dirty="0"/>
              <a:t>Telefone e WhatsApp: (12) </a:t>
            </a:r>
            <a:r>
              <a:rPr lang="pt-BR" sz="2000" dirty="0" smtClean="0"/>
              <a:t>****-****</a:t>
            </a:r>
            <a:endParaRPr lang="pt-BR" sz="20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146370" y="385008"/>
            <a:ext cx="19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7767658" y="394493"/>
            <a:ext cx="133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Designers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77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529832" y="385010"/>
            <a:ext cx="103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Inicio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290881" y="385010"/>
            <a:ext cx="134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Contatos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583934" y="385011"/>
            <a:ext cx="18385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Nosso serviços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154382" y="1988340"/>
            <a:ext cx="6017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Seja Bem vindo ao Home 2 Home manutenção e automação Residencial.</a:t>
            </a:r>
          </a:p>
          <a:p>
            <a:endParaRPr lang="pt-BR" sz="2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2400" b="1" dirty="0" smtClean="0">
                <a:solidFill>
                  <a:schemeClr val="accent1">
                    <a:lumMod val="50000"/>
                  </a:schemeClr>
                </a:solidFill>
              </a:rPr>
              <a:t>Confira nossos produtos e serviços.</a:t>
            </a:r>
          </a:p>
          <a:p>
            <a:endParaRPr lang="pt-BR" sz="2400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371" y="385010"/>
            <a:ext cx="1809030" cy="1003300"/>
          </a:xfrm>
          <a:prstGeom prst="rect">
            <a:avLst/>
          </a:prstGeom>
          <a:pattFill prst="pct60">
            <a:fgClr>
              <a:schemeClr val="accent2">
                <a:lumMod val="50000"/>
              </a:schemeClr>
            </a:fgClr>
            <a:bgClr>
              <a:schemeClr val="bg1"/>
            </a:bgClr>
          </a:pattFill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8A0CC4-7FB4-4A63-B258-894B746E70F4}"/>
              </a:ext>
            </a:extLst>
          </p:cNvPr>
          <p:cNvSpPr txBox="1"/>
          <p:nvPr/>
        </p:nvSpPr>
        <p:spPr>
          <a:xfrm>
            <a:off x="9878808" y="1438785"/>
            <a:ext cx="2110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Calibri Light" panose="020F0302020204030204" pitchFamily="34" charset="0"/>
              </a:rPr>
              <a:t>Da nossa casa para sua casa!</a:t>
            </a:r>
            <a:endParaRPr lang="pt-BR" sz="1600" dirty="0">
              <a:latin typeface="Calibri Light" panose="020F030202020403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380257" y="403541"/>
            <a:ext cx="126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Produtos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25661E1-DBDF-4EA7-B930-862E1BE3CC31}"/>
              </a:ext>
            </a:extLst>
          </p:cNvPr>
          <p:cNvSpPr txBox="1"/>
          <p:nvPr/>
        </p:nvSpPr>
        <p:spPr>
          <a:xfrm>
            <a:off x="9954089" y="2074035"/>
            <a:ext cx="195959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Olá, </a:t>
            </a:r>
            <a:r>
              <a:rPr lang="pt-BR" sz="1400" b="1" dirty="0" smtClean="0">
                <a:solidFill>
                  <a:schemeClr val="accent1">
                    <a:lumMod val="50000"/>
                  </a:schemeClr>
                </a:solidFill>
              </a:rPr>
              <a:t>João Carvalho!</a:t>
            </a:r>
            <a:endParaRPr lang="pt-BR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eta para a Direita 2"/>
          <p:cNvSpPr/>
          <p:nvPr/>
        </p:nvSpPr>
        <p:spPr>
          <a:xfrm rot="18900000">
            <a:off x="2763082" y="901516"/>
            <a:ext cx="585259" cy="387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725591" y="403541"/>
            <a:ext cx="144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Instalações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169397" y="403541"/>
            <a:ext cx="133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1">
                    <a:lumMod val="50000"/>
                  </a:schemeClr>
                </a:solidFill>
              </a:rPr>
              <a:t>Designers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29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256</TotalTime>
  <Words>664</Words>
  <Application>Microsoft Office PowerPoint</Application>
  <PresentationFormat>Widescreen</PresentationFormat>
  <Paragraphs>182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 Light</vt:lpstr>
      <vt:lpstr>Trebuchet MS</vt:lpstr>
      <vt:lpstr>Wingdings 3</vt:lpstr>
      <vt:lpstr>Facetado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27</cp:revision>
  <dcterms:created xsi:type="dcterms:W3CDTF">2023-09-05T00:45:53Z</dcterms:created>
  <dcterms:modified xsi:type="dcterms:W3CDTF">2023-09-13T00:41:44Z</dcterms:modified>
</cp:coreProperties>
</file>