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3"/>
  </p:sldMasterIdLst>
  <p:sldIdLst>
    <p:sldId id="262" r:id="rId4"/>
    <p:sldId id="264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1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49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4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3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45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3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08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61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3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1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2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50E91D-77C6-41F8-8E0E-49B8B3497A39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48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76227" y="3037364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96193" y="1282707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0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2" y="3013187"/>
            <a:ext cx="364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j-lt"/>
              </a:rPr>
              <a:t>Cadastre – se e saiba mais!</a:t>
            </a:r>
            <a:endParaRPr lang="pt-B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Celular(WhatsApp):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  <a:endParaRPr lang="pt-BR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176228" y="5699474"/>
            <a:ext cx="552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77" y="2211651"/>
            <a:ext cx="1701151" cy="118738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154382" y="1145368"/>
            <a:ext cx="7957534" cy="74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64591" y="1287612"/>
            <a:ext cx="77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Nossos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Serviços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77" y="3587921"/>
            <a:ext cx="1701151" cy="13902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154382" y="2211651"/>
            <a:ext cx="4677274" cy="34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Somos Engenheiros, técnicos, designers e desenvolvedores de interiores, e especialistas e Manutenção e Automação de residências.</a:t>
            </a:r>
          </a:p>
          <a:p>
            <a:pPr>
              <a:lnSpc>
                <a:spcPct val="200000"/>
              </a:lnSpc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Temos como missão, ser um diferencial neste ramo garantindo a qualidade desde o produto até o acabamento final de todo e qualquer trabalho, Temos como valor a nossa integridade e segurança entre todos os envolvidos.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85" y="2721532"/>
            <a:ext cx="2532967" cy="201844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7" y="1438786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5473356" y="901516"/>
            <a:ext cx="585259" cy="387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96193" y="1282707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954089" y="1437257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1778447"/>
            <a:ext cx="1840973" cy="217697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88289" y="1083314"/>
            <a:ext cx="676589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Alguns produtos que oferecemos, para mais produtos visite nossa loja física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4281219"/>
            <a:ext cx="1840973" cy="225520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1778447"/>
            <a:ext cx="1729192" cy="21769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283496"/>
            <a:ext cx="1729191" cy="225293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31221" y="1778447"/>
            <a:ext cx="12639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Nome do produto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Preços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Locais de venda :</a:t>
            </a:r>
          </a:p>
          <a:p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31221" y="4281219"/>
            <a:ext cx="12639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Nome do produto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Preços :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/>
                </a:solidFill>
              </a:rPr>
              <a:t>Locais de venda :</a:t>
            </a:r>
          </a:p>
          <a:p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61095" y="1729645"/>
            <a:ext cx="1263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Nome do produto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Preços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pt-BR" sz="1400" dirty="0" smtClean="0">
                <a:solidFill>
                  <a:schemeClr val="bg1"/>
                </a:solidFill>
              </a:rPr>
              <a:t>Locais de venda</a:t>
            </a:r>
            <a:r>
              <a:rPr lang="pt-BR" sz="1600" dirty="0" smtClean="0">
                <a:solidFill>
                  <a:schemeClr val="bg1"/>
                </a:solidFill>
              </a:rPr>
              <a:t>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98722" y="4281219"/>
            <a:ext cx="1263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Nome do produto :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Preços :</a:t>
            </a:r>
          </a:p>
          <a:p>
            <a:pPr algn="r"/>
            <a:endParaRPr lang="pt-BR" sz="1200" dirty="0">
              <a:solidFill>
                <a:schemeClr val="bg1"/>
              </a:solidFill>
            </a:endParaRPr>
          </a:p>
          <a:p>
            <a:pPr algn="r"/>
            <a:r>
              <a:rPr lang="pt-BR" sz="1200" dirty="0" smtClean="0">
                <a:solidFill>
                  <a:schemeClr val="bg1"/>
                </a:solidFill>
              </a:rPr>
              <a:t>Locais de venda :</a:t>
            </a:r>
          </a:p>
          <a:p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7022570" y="901517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96193" y="1282707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66280" y="1418839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0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9061748" y="1988340"/>
            <a:ext cx="967622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79" y="3013187"/>
            <a:ext cx="5683407" cy="32095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78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Celular(WhatsApp):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211998" y="5688243"/>
            <a:ext cx="559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 </a:t>
            </a:r>
            <a:r>
              <a:rPr lang="pt-BR" sz="1400" dirty="0" smtClean="0">
                <a:solidFill>
                  <a:schemeClr val="bg1"/>
                </a:solidFill>
              </a:rPr>
              <a:t>Home2Home </a:t>
            </a:r>
            <a:r>
              <a:rPr lang="pt-BR" sz="1400" dirty="0">
                <a:solidFill>
                  <a:schemeClr val="bg1"/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6" y="1438785"/>
            <a:ext cx="3157583" cy="19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15038" y="2023560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 mais </a:t>
            </a:r>
            <a:r>
              <a:rPr lang="pt-BR" dirty="0" smtClean="0">
                <a:solidFill>
                  <a:schemeClr val="bg1"/>
                </a:solidFill>
              </a:rPr>
              <a:t>curtido e os mais visualizados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65123" y="1438785"/>
            <a:ext cx="330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Materiais usados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40095" y="3651030"/>
            <a:ext cx="32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Visualização e curtidas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trela de 5 Pontas 10"/>
          <p:cNvSpPr/>
          <p:nvPr/>
        </p:nvSpPr>
        <p:spPr>
          <a:xfrm>
            <a:off x="1154382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 de 5 Pontas 24"/>
          <p:cNvSpPr/>
          <p:nvPr/>
        </p:nvSpPr>
        <p:spPr>
          <a:xfrm>
            <a:off x="1522619" y="4058155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trela de 5 Pontas 25"/>
          <p:cNvSpPr/>
          <p:nvPr/>
        </p:nvSpPr>
        <p:spPr>
          <a:xfrm>
            <a:off x="1890856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trela de 5 Pontas 26"/>
          <p:cNvSpPr/>
          <p:nvPr/>
        </p:nvSpPr>
        <p:spPr>
          <a:xfrm>
            <a:off x="2259093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trela de 5 Pontas 27"/>
          <p:cNvSpPr/>
          <p:nvPr/>
        </p:nvSpPr>
        <p:spPr>
          <a:xfrm>
            <a:off x="2627330" y="4068509"/>
            <a:ext cx="299258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86493" y="4473175"/>
            <a:ext cx="18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Comentários 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40095" y="49699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Inserem comentários aqui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91289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4A3DB9-3538-4418-BF32-D8297F4EC7F7}"/>
              </a:ext>
            </a:extLst>
          </p:cNvPr>
          <p:cNvSpPr/>
          <p:nvPr/>
        </p:nvSpPr>
        <p:spPr>
          <a:xfrm>
            <a:off x="2359573" y="1619008"/>
            <a:ext cx="5412009" cy="3863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E89EB3-81DC-42C2-BD41-87EE6418D7BA}"/>
              </a:ext>
            </a:extLst>
          </p:cNvPr>
          <p:cNvSpPr txBox="1"/>
          <p:nvPr/>
        </p:nvSpPr>
        <p:spPr>
          <a:xfrm>
            <a:off x="3762793" y="1789375"/>
            <a:ext cx="30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Acesse sua conta!</a:t>
            </a:r>
            <a:endParaRPr lang="pt-BR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2360621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042910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684245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BF6F9F-65D8-4A4C-9AA3-0A6E8727A47D}"/>
              </a:ext>
            </a:extLst>
          </p:cNvPr>
          <p:cNvSpPr txBox="1"/>
          <p:nvPr/>
        </p:nvSpPr>
        <p:spPr>
          <a:xfrm>
            <a:off x="2525963" y="2329074"/>
            <a:ext cx="14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655881"/>
            <a:ext cx="111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Senha 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036588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</a:p>
        </p:txBody>
      </p:sp>
      <p:sp>
        <p:nvSpPr>
          <p:cNvPr id="18" name="Retângulo: Cantos Arredondados 21">
            <a:extLst>
              <a:ext uri="{FF2B5EF4-FFF2-40B4-BE49-F238E27FC236}">
                <a16:creationId xmlns:a16="http://schemas.microsoft.com/office/drawing/2014/main" id="{6725E53A-F534-4D3D-8EEF-903E59C59A98}"/>
              </a:ext>
            </a:extLst>
          </p:cNvPr>
          <p:cNvSpPr/>
          <p:nvPr/>
        </p:nvSpPr>
        <p:spPr>
          <a:xfrm>
            <a:off x="3500181" y="4416070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2570D6-6D40-4831-A7DE-F4B4E6995951}"/>
              </a:ext>
            </a:extLst>
          </p:cNvPr>
          <p:cNvSpPr txBox="1"/>
          <p:nvPr/>
        </p:nvSpPr>
        <p:spPr>
          <a:xfrm>
            <a:off x="4316336" y="4435238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0800000">
            <a:off x="6929023" y="2305753"/>
            <a:ext cx="511147" cy="489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 rot="10800000">
            <a:off x="6929023" y="2988687"/>
            <a:ext cx="511147" cy="489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 rot="10800000">
            <a:off x="6923364" y="3624245"/>
            <a:ext cx="511147" cy="4893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91289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4A3DB9-3538-4418-BF32-D8297F4EC7F7}"/>
              </a:ext>
            </a:extLst>
          </p:cNvPr>
          <p:cNvSpPr/>
          <p:nvPr/>
        </p:nvSpPr>
        <p:spPr>
          <a:xfrm>
            <a:off x="2359573" y="1619008"/>
            <a:ext cx="5412009" cy="3863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E89EB3-81DC-42C2-BD41-87EE6418D7BA}"/>
              </a:ext>
            </a:extLst>
          </p:cNvPr>
          <p:cNvSpPr txBox="1"/>
          <p:nvPr/>
        </p:nvSpPr>
        <p:spPr>
          <a:xfrm>
            <a:off x="3762793" y="1789375"/>
            <a:ext cx="288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Acesse sua conta!</a:t>
            </a:r>
            <a:endParaRPr lang="pt-BR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2360621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042910"/>
            <a:ext cx="5079226" cy="391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684245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BF6F9F-65D8-4A4C-9AA3-0A6E8727A47D}"/>
              </a:ext>
            </a:extLst>
          </p:cNvPr>
          <p:cNvSpPr txBox="1"/>
          <p:nvPr/>
        </p:nvSpPr>
        <p:spPr>
          <a:xfrm>
            <a:off x="2525963" y="2329074"/>
            <a:ext cx="14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46232" y="3671242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Senha: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036588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E-mail:</a:t>
            </a:r>
          </a:p>
        </p:txBody>
      </p:sp>
      <p:sp>
        <p:nvSpPr>
          <p:cNvPr id="18" name="Retângulo: Cantos Arredondados 21">
            <a:extLst>
              <a:ext uri="{FF2B5EF4-FFF2-40B4-BE49-F238E27FC236}">
                <a16:creationId xmlns:a16="http://schemas.microsoft.com/office/drawing/2014/main" id="{6725E53A-F534-4D3D-8EEF-903E59C59A98}"/>
              </a:ext>
            </a:extLst>
          </p:cNvPr>
          <p:cNvSpPr/>
          <p:nvPr/>
        </p:nvSpPr>
        <p:spPr>
          <a:xfrm>
            <a:off x="3500181" y="4416070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2570D6-6D40-4831-A7DE-F4B4E6995951}"/>
              </a:ext>
            </a:extLst>
          </p:cNvPr>
          <p:cNvSpPr txBox="1"/>
          <p:nvPr/>
        </p:nvSpPr>
        <p:spPr>
          <a:xfrm>
            <a:off x="4316336" y="4435238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2525963" y="4435238"/>
            <a:ext cx="97421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B2725B-6098-4AE9-89B3-836FBE10729C}"/>
              </a:ext>
            </a:extLst>
          </p:cNvPr>
          <p:cNvSpPr txBox="1"/>
          <p:nvPr/>
        </p:nvSpPr>
        <p:spPr>
          <a:xfrm>
            <a:off x="3500181" y="2363932"/>
            <a:ext cx="207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João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Carvalho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476F3B-C40B-419D-B8CC-1D914C096C8C}"/>
              </a:ext>
            </a:extLst>
          </p:cNvPr>
          <p:cNvSpPr txBox="1"/>
          <p:nvPr/>
        </p:nvSpPr>
        <p:spPr>
          <a:xfrm>
            <a:off x="3457029" y="3055756"/>
            <a:ext cx="31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Joaocarvalho@gmail.com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500180" y="3675049"/>
            <a:ext cx="130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Jc23h2h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26453" y="1230608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6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Nome: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E-mail: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Celular(WhatsApp):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285427" y="5691724"/>
            <a:ext cx="556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1400187" y="3013187"/>
            <a:ext cx="95938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89068" y="1186254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601200" y="1988340"/>
            <a:ext cx="22372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280466" y="3041348"/>
            <a:ext cx="376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10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E-mail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166280" y="5699474"/>
            <a:ext cx="552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B2725B-6098-4AE9-89B3-836FBE10729C}"/>
              </a:ext>
            </a:extLst>
          </p:cNvPr>
          <p:cNvSpPr txBox="1"/>
          <p:nvPr/>
        </p:nvSpPr>
        <p:spPr>
          <a:xfrm>
            <a:off x="2190114" y="3531512"/>
            <a:ext cx="42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João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Carvalho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476F3B-C40B-419D-B8CC-1D914C096C8C}"/>
              </a:ext>
            </a:extLst>
          </p:cNvPr>
          <p:cNvSpPr txBox="1"/>
          <p:nvPr/>
        </p:nvSpPr>
        <p:spPr>
          <a:xfrm>
            <a:off x="2190114" y="4064540"/>
            <a:ext cx="428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Joaocarvalho@gmail.com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7FAE1B-3F0B-4B07-8C6D-7A44CD35599D}"/>
              </a:ext>
            </a:extLst>
          </p:cNvPr>
          <p:cNvSpPr txBox="1"/>
          <p:nvPr/>
        </p:nvSpPr>
        <p:spPr>
          <a:xfrm>
            <a:off x="1409754" y="4719146"/>
            <a:ext cx="50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Celular/WhatsApp: (55) 12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***** - **** 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489233" y="1438785"/>
            <a:ext cx="2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De nossa casa para sua casa!</a:t>
            </a:r>
            <a:endParaRPr lang="pt-BR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Confira nossos produtos e serviços.</a:t>
            </a:r>
          </a:p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</a:t>
            </a:r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1868467" y="719918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1123AB2-B4CA-486F-8ADD-5DBAAF37ABCD}"/>
              </a:ext>
            </a:extLst>
          </p:cNvPr>
          <p:cNvSpPr/>
          <p:nvPr/>
        </p:nvSpPr>
        <p:spPr>
          <a:xfrm>
            <a:off x="1143654" y="1731172"/>
            <a:ext cx="6027752" cy="4060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76569" y="385010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29C06A-B1C7-4A17-A144-8405831A7342}"/>
              </a:ext>
            </a:extLst>
          </p:cNvPr>
          <p:cNvSpPr txBox="1"/>
          <p:nvPr/>
        </p:nvSpPr>
        <p:spPr>
          <a:xfrm>
            <a:off x="1672248" y="1680564"/>
            <a:ext cx="4863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/>
                </a:solidFill>
              </a:rPr>
              <a:t>Fale</a:t>
            </a:r>
            <a:r>
              <a:rPr lang="pt-BR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4400" dirty="0" smtClean="0">
                <a:solidFill>
                  <a:schemeClr val="tx2"/>
                </a:solidFill>
              </a:rPr>
              <a:t>conosco !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40E95-B8C8-4320-92A9-00F9500883A1}"/>
              </a:ext>
            </a:extLst>
          </p:cNvPr>
          <p:cNvSpPr txBox="1"/>
          <p:nvPr/>
        </p:nvSpPr>
        <p:spPr>
          <a:xfrm>
            <a:off x="1442624" y="2546282"/>
            <a:ext cx="5486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Neste espaço você pode conversar com a Ouvidoria </a:t>
            </a:r>
            <a:r>
              <a:rPr lang="pt-BR" sz="2000" dirty="0" smtClean="0">
                <a:solidFill>
                  <a:schemeClr val="tx2"/>
                </a:solidFill>
              </a:rPr>
              <a:t>Home2Home, </a:t>
            </a:r>
            <a:r>
              <a:rPr lang="pt-BR" sz="2000" dirty="0">
                <a:solidFill>
                  <a:schemeClr val="tx2"/>
                </a:solidFill>
              </a:rPr>
              <a:t>registrar elogios, sugestões e reclamações, fazer </a:t>
            </a:r>
            <a:r>
              <a:rPr lang="pt-BR" sz="2000" dirty="0" smtClean="0">
                <a:solidFill>
                  <a:schemeClr val="tx2"/>
                </a:solidFill>
              </a:rPr>
              <a:t>solicitações, tirar as </a:t>
            </a:r>
            <a:r>
              <a:rPr lang="pt-BR" sz="2000" dirty="0">
                <a:solidFill>
                  <a:schemeClr val="tx2"/>
                </a:solidFill>
              </a:rPr>
              <a:t>dúvidas a respeito dos nossos serviços, cadastrar seu currículo ou se tornar nosso parceiro. Selecione o assunto na lateral e entre em contato conosco agora mesmo!</a:t>
            </a:r>
          </a:p>
          <a:p>
            <a:r>
              <a:rPr lang="pt-BR" sz="2000" dirty="0">
                <a:solidFill>
                  <a:schemeClr val="tx2"/>
                </a:solidFill>
              </a:rPr>
              <a:t>Telefone e WhatsApp: (12) </a:t>
            </a:r>
            <a:r>
              <a:rPr lang="pt-BR" sz="2000" dirty="0" smtClean="0">
                <a:solidFill>
                  <a:schemeClr val="tx2"/>
                </a:solidFill>
              </a:rPr>
              <a:t>****-****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Confira nossos produtos e serviços.</a:t>
            </a:r>
          </a:p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3462122" y="869217"/>
            <a:ext cx="585259" cy="3870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16" y="193204"/>
            <a:ext cx="1122336" cy="1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6E94A9A7BF1946B0608E29DCD2568B" ma:contentTypeVersion="0" ma:contentTypeDescription="Crie um novo documento." ma:contentTypeScope="" ma:versionID="8436b45792bf7f409815d12c56cb32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BC8AB-2ED1-49F7-8130-19D74DB41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F79D7F-4D4F-4524-99BF-30D793679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272</TotalTime>
  <Words>1052</Words>
  <Application>Microsoft Office PowerPoint</Application>
  <PresentationFormat>Widescreen</PresentationFormat>
  <Paragraphs>329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31</cp:revision>
  <dcterms:created xsi:type="dcterms:W3CDTF">2023-09-05T00:45:53Z</dcterms:created>
  <dcterms:modified xsi:type="dcterms:W3CDTF">2023-09-22T01:22:48Z</dcterms:modified>
</cp:coreProperties>
</file>