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6" r:id="rId3"/>
    <p:sldId id="270" r:id="rId4"/>
    <p:sldId id="272" r:id="rId5"/>
    <p:sldId id="273" r:id="rId6"/>
    <p:sldId id="268" r:id="rId7"/>
    <p:sldId id="269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11" autoAdjust="0"/>
  </p:normalViewPr>
  <p:slideViewPr>
    <p:cSldViewPr snapToGrid="0">
      <p:cViewPr varScale="1">
        <p:scale>
          <a:sx n="151" d="100"/>
          <a:sy n="151" d="100"/>
        </p:scale>
        <p:origin x="47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742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500" dirty="0"/>
              <a:t>National Parks Visitations:</a:t>
            </a:r>
            <a:endParaRPr sz="35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700" dirty="0">
                <a:solidFill>
                  <a:srgbClr val="FF9900"/>
                </a:solidFill>
              </a:rPr>
              <a:t>Task 4: Final</a:t>
            </a:r>
            <a:endParaRPr sz="2700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Aubrey Smiley McAuliffe, Beau Findley, Jason Viehman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STAT 656, Fall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Nonparametric fails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4BB6-E288-4394-BD3B-2DFEC156125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1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</a:t>
            </a:r>
            <a:r>
              <a:rPr lang="en-US" dirty="0" err="1"/>
              <a:t>xgboost</a:t>
            </a:r>
            <a:r>
              <a:rPr lang="en-US" dirty="0"/>
              <a:t> for the win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4BB6-E288-4394-BD3B-2DFEC156125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No one size fits 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4" y="2078875"/>
            <a:ext cx="3842675" cy="22611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Time component is relatively negligible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Seasonal patterns are explained by month</a:t>
            </a:r>
          </a:p>
          <a:p>
            <a:pPr>
              <a:spcBef>
                <a:spcPts val="600"/>
              </a:spcBef>
            </a:pPr>
            <a:r>
              <a:rPr lang="en-US" dirty="0"/>
              <a:t>Every park is unique and has trends that match its particular history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Makes it nearly impossible to generalize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37ADE-E98E-4B9E-B49F-88336AE4A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" b="1"/>
          <a:stretch/>
        </p:blipFill>
        <p:spPr>
          <a:xfrm>
            <a:off x="4816397" y="2191101"/>
            <a:ext cx="4327603" cy="241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8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C5E4-DB3F-41FD-A889-B8B698B6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Challenge: API and fees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89126-8B27-4E07-91E0-2D15B8097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Learning how to connect properly</a:t>
            </a:r>
          </a:p>
          <a:p>
            <a:pPr>
              <a:spcBef>
                <a:spcPts val="600"/>
              </a:spcBef>
            </a:pPr>
            <a:r>
              <a:rPr lang="en-US" dirty="0"/>
              <a:t>Converting JSON to usable formats</a:t>
            </a:r>
          </a:p>
          <a:p>
            <a:pPr>
              <a:spcBef>
                <a:spcPts val="600"/>
              </a:spcBef>
            </a:pPr>
            <a:r>
              <a:rPr lang="en-US" dirty="0"/>
              <a:t>Wrangling individual idiosyncrasies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Fees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Time</a:t>
            </a:r>
          </a:p>
          <a:p>
            <a:pPr>
              <a:spcBef>
                <a:spcPts val="600"/>
              </a:spcBef>
            </a:pPr>
            <a:r>
              <a:rPr lang="en-US" dirty="0"/>
              <a:t>Merging data from IRMA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F32629-92C9-4BD7-8A5C-BDE44E599AB5}"/>
              </a:ext>
            </a:extLst>
          </p:cNvPr>
          <p:cNvGrpSpPr/>
          <p:nvPr/>
        </p:nvGrpSpPr>
        <p:grpSpPr>
          <a:xfrm>
            <a:off x="4693526" y="2142673"/>
            <a:ext cx="3950714" cy="2495458"/>
            <a:chOff x="4725276" y="2434773"/>
            <a:chExt cx="3950714" cy="249545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E9DC07-5BBA-4EE4-A3FC-677100B89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5224" y="2637973"/>
              <a:ext cx="1715354" cy="223281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7B079C-2626-48CA-AFFD-02FA5227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2165" y="3951730"/>
              <a:ext cx="982596" cy="97850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397D8B-BF81-4054-8AA7-D8B9CFBFB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5276" y="3951730"/>
              <a:ext cx="1128361" cy="97850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1E4C13B-2F2A-4193-B213-175AFEC9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2165" y="2434773"/>
              <a:ext cx="1003825" cy="109166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EFD3C7-EBA4-4F71-B655-3D5FAE42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4701" y="2436356"/>
              <a:ext cx="949512" cy="1133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513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D3B5-696F-4651-8D11-5203CA93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Could Do It Again…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D94B7-5339-4CFF-9F24-5EA4BD334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Precipitation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5ADCD-E8F2-48C5-B1E6-AF41890B21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9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2FC8-96D3-4A98-8ADC-05D24F64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Shiny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460A-3829-4504-993F-2A858C9D0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 and Aubrey’s interesting things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35DBD-2231-42C0-8A31-CAB62F0AA00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207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113</Words>
  <Application>Microsoft Office PowerPoint</Application>
  <PresentationFormat>On-screen Show (16:9)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Arial</vt:lpstr>
      <vt:lpstr>Raleway</vt:lpstr>
      <vt:lpstr>Streamline</vt:lpstr>
      <vt:lpstr>National Parks Visitations: Task 4: Final</vt:lpstr>
      <vt:lpstr>Interesting Things: Nonparametric fails</vt:lpstr>
      <vt:lpstr>Interesting Things: xgboost for the win</vt:lpstr>
      <vt:lpstr>Interesting Things: No one size fits all</vt:lpstr>
      <vt:lpstr>Biggest Challenge: API and fees </vt:lpstr>
      <vt:lpstr>If You Could Do It Again…</vt:lpstr>
      <vt:lpstr>R Shiny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Parks Visitations: Feynman Method</dc:title>
  <dc:creator>Viehman, Jason K.</dc:creator>
  <cp:lastModifiedBy>Beau Findley</cp:lastModifiedBy>
  <cp:revision>25</cp:revision>
  <dcterms:modified xsi:type="dcterms:W3CDTF">2020-11-26T14:45:45Z</dcterms:modified>
</cp:coreProperties>
</file>