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Economica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2+p63+ynBXoyQuXCf8dMH2QQ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6" autoAdjust="0"/>
    <p:restoredTop sz="95149" autoAdjust="0"/>
  </p:normalViewPr>
  <p:slideViewPr>
    <p:cSldViewPr snapToGrid="0">
      <p:cViewPr varScale="1">
        <p:scale>
          <a:sx n="117" d="100"/>
          <a:sy n="117" d="100"/>
        </p:scale>
        <p:origin x="984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customschemas.google.com/relationships/presentationmetadata" Target="meta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p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p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title"/>
          </p:nvPr>
        </p:nvSpPr>
        <p:spPr>
          <a:xfrm>
            <a:off x="311700" y="20195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dirty="0"/>
              <a:t>Exploring National Park Visitation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dirty="0"/>
          </a:p>
        </p:txBody>
      </p:sp>
      <p:cxnSp>
        <p:nvCxnSpPr>
          <p:cNvPr id="63" name="Google Shape;63;p1"/>
          <p:cNvCxnSpPr/>
          <p:nvPr/>
        </p:nvCxnSpPr>
        <p:spPr>
          <a:xfrm>
            <a:off x="4351525" y="1032913"/>
            <a:ext cx="4149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" name="Google Shape;64;p1"/>
          <p:cNvGrpSpPr/>
          <p:nvPr/>
        </p:nvGrpSpPr>
        <p:grpSpPr>
          <a:xfrm>
            <a:off x="437825" y="1568589"/>
            <a:ext cx="2685450" cy="3086700"/>
            <a:chOff x="437825" y="1568589"/>
            <a:chExt cx="2685450" cy="3086700"/>
          </a:xfrm>
        </p:grpSpPr>
        <p:sp>
          <p:nvSpPr>
            <p:cNvPr id="65" name="Google Shape;65;p1"/>
            <p:cNvSpPr/>
            <p:nvPr/>
          </p:nvSpPr>
          <p:spPr>
            <a:xfrm>
              <a:off x="4400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"/>
          <p:cNvSpPr txBox="1">
            <a:spLocks noGrp="1"/>
          </p:cNvSpPr>
          <p:nvPr>
            <p:ph type="body" idx="4294967295"/>
          </p:nvPr>
        </p:nvSpPr>
        <p:spPr>
          <a:xfrm>
            <a:off x="516625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The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"/>
          <p:cNvSpPr txBox="1">
            <a:spLocks noGrp="1"/>
          </p:cNvSpPr>
          <p:nvPr>
            <p:ph type="body" idx="4294967295"/>
          </p:nvPr>
        </p:nvSpPr>
        <p:spPr>
          <a:xfrm>
            <a:off x="509525" y="2020025"/>
            <a:ext cx="24945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National Parks Data</a:t>
            </a:r>
            <a:endParaRPr sz="17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Locations</a:t>
            </a:r>
            <a:endParaRPr sz="13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Acreage</a:t>
            </a:r>
            <a:endParaRPr sz="13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Visitation</a:t>
            </a:r>
            <a:endParaRPr sz="13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NOAA Climate Data</a:t>
            </a:r>
            <a:endParaRPr sz="17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Station/Latitude/Longitude</a:t>
            </a:r>
            <a:endParaRPr sz="13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Precipitation</a:t>
            </a:r>
            <a:endParaRPr sz="700" b="1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Poverty Data</a:t>
            </a:r>
            <a:endParaRPr sz="17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Percent of State Living in Poverty (by Age)</a:t>
            </a:r>
            <a:endParaRPr sz="1300"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700" dirty="0"/>
              <a:t>Median Household income</a:t>
            </a:r>
            <a:endParaRPr sz="1300" dirty="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 b="1"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Resulting Dataset</a:t>
            </a:r>
            <a:endParaRPr sz="1100" b="1" dirty="0"/>
          </a:p>
          <a:p>
            <a:pPr marL="914400" lvl="1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 sz="700" dirty="0"/>
              <a:t>One line per park, per month from 1995-2018</a:t>
            </a:r>
            <a:endParaRPr sz="1300" dirty="0"/>
          </a:p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800" dirty="0"/>
          </a:p>
        </p:txBody>
      </p:sp>
      <p:grpSp>
        <p:nvGrpSpPr>
          <p:cNvPr id="69" name="Google Shape;69;p1"/>
          <p:cNvGrpSpPr/>
          <p:nvPr/>
        </p:nvGrpSpPr>
        <p:grpSpPr>
          <a:xfrm>
            <a:off x="3230400" y="1568589"/>
            <a:ext cx="2683200" cy="3086700"/>
            <a:chOff x="3230400" y="1568589"/>
            <a:chExt cx="2683200" cy="3086700"/>
          </a:xfrm>
        </p:grpSpPr>
        <p:sp>
          <p:nvSpPr>
            <p:cNvPr id="70" name="Google Shape;70;p1"/>
            <p:cNvSpPr/>
            <p:nvPr/>
          </p:nvSpPr>
          <p:spPr>
            <a:xfrm>
              <a:off x="3230400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"/>
          <p:cNvSpPr txBox="1">
            <a:spLocks noGrp="1"/>
          </p:cNvSpPr>
          <p:nvPr>
            <p:ph type="body" idx="4294967295"/>
          </p:nvPr>
        </p:nvSpPr>
        <p:spPr>
          <a:xfrm>
            <a:off x="3316800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lt1"/>
                </a:solidFill>
              </a:rPr>
              <a:t>The Questions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4294967295"/>
          </p:nvPr>
        </p:nvSpPr>
        <p:spPr>
          <a:xfrm>
            <a:off x="3113400" y="2091275"/>
            <a:ext cx="2800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 dirty="0"/>
              <a:t>When</a:t>
            </a:r>
            <a:endParaRPr sz="1000" b="1" dirty="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Do National Parks receive the most visitors?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 dirty="0"/>
              <a:t>Who</a:t>
            </a:r>
            <a:endParaRPr sz="1000" b="1" dirty="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Among the states supports parks the most?</a:t>
            </a:r>
            <a:endParaRPr sz="1000" dirty="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Between state and federal governments spend the most on parks?</a:t>
            </a:r>
            <a:endParaRPr sz="1000" dirty="0"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 dirty="0"/>
              <a:t>How</a:t>
            </a:r>
            <a:endParaRPr sz="1000" b="1" dirty="0"/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 dirty="0"/>
              <a:t>Do park visitations vary in light of socio-political factors?</a:t>
            </a:r>
            <a:endParaRPr sz="1000" dirty="0"/>
          </a:p>
        </p:txBody>
      </p:sp>
      <p:grpSp>
        <p:nvGrpSpPr>
          <p:cNvPr id="74" name="Google Shape;74;p1"/>
          <p:cNvGrpSpPr/>
          <p:nvPr/>
        </p:nvGrpSpPr>
        <p:grpSpPr>
          <a:xfrm>
            <a:off x="6022975" y="1568589"/>
            <a:ext cx="2685450" cy="3086700"/>
            <a:chOff x="6022975" y="1568589"/>
            <a:chExt cx="2685450" cy="3086700"/>
          </a:xfrm>
        </p:grpSpPr>
        <p:sp>
          <p:nvSpPr>
            <p:cNvPr id="75" name="Google Shape;75;p1"/>
            <p:cNvSpPr/>
            <p:nvPr/>
          </p:nvSpPr>
          <p:spPr>
            <a:xfrm>
              <a:off x="6022975" y="1568589"/>
              <a:ext cx="2683200" cy="30867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"/>
          <p:cNvSpPr txBox="1">
            <a:spLocks noGrp="1"/>
          </p:cNvSpPr>
          <p:nvPr>
            <p:ph type="body" idx="4294967295"/>
          </p:nvPr>
        </p:nvSpPr>
        <p:spPr>
          <a:xfrm>
            <a:off x="6107075" y="1562875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Plan for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4294967295"/>
          </p:nvPr>
        </p:nvSpPr>
        <p:spPr>
          <a:xfrm>
            <a:off x="6101975" y="2020025"/>
            <a:ext cx="2494500" cy="26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/>
              <a:t>Clustering</a:t>
            </a:r>
            <a:endParaRPr sz="1100" b="1"/>
          </a:p>
          <a:p>
            <a:pPr marL="45720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Discover underlying similarities between high-traffic parks and low-traffic parks</a:t>
            </a:r>
            <a:endParaRPr sz="90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How powerful are other features besides time?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100" b="1"/>
              <a:t>Time Series</a:t>
            </a:r>
            <a:endParaRPr sz="1100" b="1"/>
          </a:p>
          <a:p>
            <a:pPr marL="45720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Seasonal ARIMA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 sz="1100" b="1"/>
              <a:t>Boosting and Neural Nets</a:t>
            </a:r>
            <a:endParaRPr sz="1100" b="1"/>
          </a:p>
          <a:p>
            <a:pPr marL="457200" lvl="0" indent="-2857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Explore complicated relationships between park visitations and other features</a:t>
            </a:r>
            <a:endParaRPr sz="900"/>
          </a:p>
        </p:txBody>
      </p:sp>
      <p:sp>
        <p:nvSpPr>
          <p:cNvPr id="79" name="Google Shape;79;p1"/>
          <p:cNvSpPr txBox="1"/>
          <p:nvPr/>
        </p:nvSpPr>
        <p:spPr>
          <a:xfrm>
            <a:off x="2258300" y="975975"/>
            <a:ext cx="46164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Aubrey Smiley McAuliffe, Beau Findley, Jason Viehman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Economica</vt:lpstr>
      <vt:lpstr>Luxe</vt:lpstr>
      <vt:lpstr>Exploring National Park Visitation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National Park Visitation </dc:title>
  <cp:lastModifiedBy>Beau Findley</cp:lastModifiedBy>
  <cp:revision>1</cp:revision>
  <dcterms:modified xsi:type="dcterms:W3CDTF">2020-09-30T22:33:23Z</dcterms:modified>
</cp:coreProperties>
</file>