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1a6b164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1a6b164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1a6b164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1a6b16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91a6b16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91a6b16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91a6b164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91a6b16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3a0897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93a0897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93a0897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93a0897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91a6b164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91a6b164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National Parks Visitations: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9900"/>
                </a:solidFill>
              </a:rPr>
              <a:t>An </a:t>
            </a:r>
            <a:r>
              <a:rPr lang="en" sz="27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Examination of Clustering Goals and Methodology </a:t>
            </a:r>
            <a:endParaRPr sz="27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Aubrey Smiley McAuliffe, Beau Findley, Jason Viehman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656, Fall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Business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Parks provide an invaluable service to ecosystems and the public alike, but they are run on a tight budget.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Parks must be monitored, protected, and maintained so that they may last for years to come.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of the funding comes from state governments and some comes from the federal government.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characteristics do the most visited parks have in common?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we predict when the most people visit National Parks and Monuments and allocate funding and manning accordingly?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do climate and socio-economic factors relate to park visitation? Are certain parks at risk and in need of more funding in coming years?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Steps in Analysis, Modeling, and Business Recommendations</a:t>
            </a:r>
            <a:endParaRPr sz="2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Aggregation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National Parks API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Census Bureau Poverty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Climate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 to Examine Parks Traffic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3600" y="2078875"/>
            <a:ext cx="3774300" cy="24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(Potential) Seasonal ARIMA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Exploration of temporal aspect of park visitation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(Potential) SVM or MARS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Explore non-linear relationships of features to park visitation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 Boosting Machine or Neural Network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 our toolbox becomes more developed, use complex models to predict National Park traffic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Sources: An Overview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255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National Parks Service Data: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3382676" y="2078875"/>
            <a:ext cx="255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Poverty Data:</a:t>
            </a:r>
            <a:endParaRPr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5741801" y="2078875"/>
            <a:ext cx="2551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Climate </a:t>
            </a:r>
            <a:r>
              <a:rPr lang="en"/>
              <a:t>Data: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National Parks Service API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Census Bureau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Small Area Income and Poverty Estimates (SAIPE)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State, National, and County collection available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1989-2018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State-level data from 1995-2018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Varying formats (csv, excel, .dat)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Removal of superfluous columns (confidence intervals)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Rearrangement of column order for older SAIPE records</a:t>
            </a:r>
            <a:endParaRPr sz="1200"/>
          </a:p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Contents by Year: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State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Percent of Population living in Poverty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All ages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Ages 0-17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Ages 5-17, in families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Ages 0-4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Median Household Income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Combining with NPS Data: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Join SAIPE with NPS by Year and also by State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Data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Data Exploration</a:t>
            </a:r>
            <a:endParaRPr/>
          </a:p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Insert Graphic of clusters here</a:t>
            </a:r>
            <a:endParaRPr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Parks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