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Economica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Economica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italic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Economica-regular.fntdata"/><Relationship Id="rId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20195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National Park Visitation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3"/>
          <p:cNvCxnSpPr/>
          <p:nvPr/>
        </p:nvCxnSpPr>
        <p:spPr>
          <a:xfrm>
            <a:off x="4351525" y="1032913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4" name="Google Shape;64;p13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65" name="Google Shape;65;p13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3"/>
          <p:cNvSpPr txBox="1"/>
          <p:nvPr>
            <p:ph idx="4294967295" type="body"/>
          </p:nvPr>
        </p:nvSpPr>
        <p:spPr>
          <a:xfrm>
            <a:off x="51662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3"/>
          <p:cNvSpPr txBox="1"/>
          <p:nvPr>
            <p:ph idx="4294967295" type="body"/>
          </p:nvPr>
        </p:nvSpPr>
        <p:spPr>
          <a:xfrm>
            <a:off x="509525" y="2020025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National Parks </a:t>
            </a:r>
            <a:endParaRPr b="1" sz="1300"/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1990-2019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Locations, Visitors, Acreage, Funding, Fees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Covariates gathered from other sources: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Climate Data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Poverty Indicators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Business Attitudes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Changes in visitation by month</a:t>
            </a:r>
            <a:endParaRPr sz="1200"/>
          </a:p>
        </p:txBody>
      </p:sp>
      <p:grpSp>
        <p:nvGrpSpPr>
          <p:cNvPr id="69" name="Google Shape;69;p13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70" name="Google Shape;70;p13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3"/>
          <p:cNvSpPr txBox="1"/>
          <p:nvPr>
            <p:ph idx="4294967295" type="body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3"/>
          <p:cNvSpPr txBox="1"/>
          <p:nvPr>
            <p:ph idx="4294967295" type="body"/>
          </p:nvPr>
        </p:nvSpPr>
        <p:spPr>
          <a:xfrm>
            <a:off x="3113400" y="2091275"/>
            <a:ext cx="28002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When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do National Parks receive the most visitors?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Who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Among the states supports parks the most?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Between state and federal governments spend the most on parks?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How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Do park visitations vary in light of socio-political factors?</a:t>
            </a:r>
            <a:endParaRPr sz="1000"/>
          </a:p>
        </p:txBody>
      </p:sp>
      <p:grpSp>
        <p:nvGrpSpPr>
          <p:cNvPr id="74" name="Google Shape;74;p13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75" name="Google Shape;75;p13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3"/>
          <p:cNvSpPr txBox="1"/>
          <p:nvPr>
            <p:ph idx="4294967295" type="body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Plan for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3"/>
          <p:cNvSpPr txBox="1"/>
          <p:nvPr>
            <p:ph idx="4294967295" type="body"/>
          </p:nvPr>
        </p:nvSpPr>
        <p:spPr>
          <a:xfrm>
            <a:off x="6101975" y="2020025"/>
            <a:ext cx="2494500" cy="26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Clustering</a:t>
            </a:r>
            <a:endParaRPr b="1" sz="1100"/>
          </a:p>
          <a:p>
            <a:pPr indent="-285750" lvl="0" marL="457200" rtl="0" algn="l">
              <a:spcBef>
                <a:spcPts val="8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Discover underlying similarities between high-traffic parks and low-traffic parks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How powerful are other features besides time?</a:t>
            </a:r>
            <a:endParaRPr sz="9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/>
              <a:t>Time Series</a:t>
            </a:r>
            <a:endParaRPr b="1" sz="1100"/>
          </a:p>
          <a:p>
            <a:pPr indent="-285750" lvl="0" marL="457200" rtl="0" algn="l">
              <a:spcBef>
                <a:spcPts val="8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Seasonal ARIMA</a:t>
            </a:r>
            <a:endParaRPr sz="9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/>
              <a:t>Boosting and Neural Nets</a:t>
            </a:r>
            <a:endParaRPr b="1" sz="1100"/>
          </a:p>
          <a:p>
            <a:pPr indent="-285750" lvl="0" marL="457200" rtl="0" algn="l">
              <a:spcBef>
                <a:spcPts val="8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Explore complicated relationships between park visitations and other features</a:t>
            </a:r>
            <a:endParaRPr sz="900"/>
          </a:p>
        </p:txBody>
      </p:sp>
      <p:sp>
        <p:nvSpPr>
          <p:cNvPr id="79" name="Google Shape;79;p13"/>
          <p:cNvSpPr txBox="1"/>
          <p:nvPr/>
        </p:nvSpPr>
        <p:spPr>
          <a:xfrm>
            <a:off x="2258300" y="975975"/>
            <a:ext cx="46164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Aubrey Smiley McAuliffe, Beau Findley, Jason Viehman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