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91a6b164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91a6b164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91a6b164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91a6b164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91a6b164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91a6b164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91a6b164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91a6b164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91a6b164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91a6b164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91a6b164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91a6b164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National Parks Visitations: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An </a:t>
            </a:r>
            <a:r>
              <a:rPr lang="en" sz="27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Examination of Clustering Goals and Methodology </a:t>
            </a:r>
            <a:endParaRPr sz="27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Aubrey Smiley McAuliffe, Beau Findley, Jason Viehman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 656, Fall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Business 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Parks provide an invaluable service to ecosystems and the public alike, but they are run on a tight budget.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Parks must be monitored, protected, and maintained so that they may last for years to come.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 of the funding comes from state governments and some comes from the federal government.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characteristics do the most visited parks have in common?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we predict when the most people visit National Parks and Monuments and allocate funding and manning accordingly?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climate and socio-economic factors relate to park visitation? Are certain parks at risk and in need of more funding in coming years?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Steps in Analysis, Modeling, and Business Recommendations</a:t>
            </a:r>
            <a:endParaRPr sz="20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Exploratory Data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Classification of High, Medium, and Low traffic National Parks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Clustering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Examine relationships between park traffic and other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Communing with the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Use results to inform future steps and modeling choices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643600" y="2078875"/>
            <a:ext cx="3774300" cy="24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(Potential) Seasonal ARIMA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Exploration of temporal aspect of park visitation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(Potential) SVM or MARS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Explore non-linear relationships of features to park visitation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Gradient Boosting Machine or Neural Network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our toolbox becomes more developed, use complex models to predict National Park traffic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Clustering: An Overview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Goals of Clustering Analysis:</a:t>
            </a:r>
            <a:endParaRPr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Types of Clustering: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Methodology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Description of Linkage Distance:</a:t>
            </a:r>
            <a:endParaRPr/>
          </a:p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Method for Parks Data: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Justification: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Clusters</a:t>
            </a:r>
            <a:endParaRPr/>
          </a:p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Insert Graphic of clusters here</a:t>
            </a:r>
            <a:endParaRPr/>
          </a:p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Parks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Method_X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from Clustering Results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learn?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will we do as a result of it?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see features a, b, and c play strongly in the classification of park traffic, but feature d did not.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Month of the year and season also had strong roles to play, justifying need to explore use of a time series model.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