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conomica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7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not sure we have the data to answer the “Who</a:t>
            </a:r>
            <a:r>
              <a:rPr lang="en-US"/>
              <a:t>” Questions?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311700" y="2019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National Park Visitation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4351525" y="1032913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" name="Google Shape;64;p13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3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4294967295"/>
          </p:nvPr>
        </p:nvSpPr>
        <p:spPr>
          <a:xfrm>
            <a:off x="509525" y="2020025"/>
            <a:ext cx="24945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00000"/>
              </a:lnSpc>
              <a:buSzPts val="1200"/>
            </a:pPr>
            <a:r>
              <a:rPr lang="en" sz="1200" b="1" dirty="0"/>
              <a:t>National Parks Data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Locations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Acreage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Visitation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NOAA Climate Data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Station/Latitude/Longitude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Precipitation</a:t>
            </a:r>
            <a:endParaRPr lang="en" sz="8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/>
              <a:t>Poverty Data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Percent of State Living in Poverty (by Age)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sz="800" dirty="0"/>
              <a:t>Median Household income</a:t>
            </a:r>
          </a:p>
          <a:p>
            <a:pPr indent="-304800">
              <a:lnSpc>
                <a:spcPct val="100000"/>
              </a:lnSpc>
              <a:buSzPts val="1200"/>
            </a:pPr>
            <a:endParaRPr lang="en" sz="1200" b="1" dirty="0"/>
          </a:p>
          <a:p>
            <a:pPr indent="-304800">
              <a:lnSpc>
                <a:spcPct val="100000"/>
              </a:lnSpc>
              <a:buSzPts val="1200"/>
              <a:buFont typeface="Wingdings" panose="05000000000000000000" pitchFamily="2" charset="2"/>
              <a:buChar char="Ø"/>
            </a:pPr>
            <a:r>
              <a:rPr lang="en" sz="1200" b="1" dirty="0"/>
              <a:t>Results in one line per park, per month from 1995-2018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endParaRPr lang="en" sz="800" dirty="0"/>
          </a:p>
        </p:txBody>
      </p:sp>
      <p:grpSp>
        <p:nvGrpSpPr>
          <p:cNvPr id="69" name="Google Shape;69;p13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0" name="Google Shape;70;p13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294967295"/>
          </p:nvPr>
        </p:nvSpPr>
        <p:spPr>
          <a:xfrm>
            <a:off x="3113400" y="2091275"/>
            <a:ext cx="2800200" cy="25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When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National Parks receive the most visitors?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Who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Among the states supports parks the most?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Between state and federal governments spend the most on parks?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How</a:t>
            </a:r>
            <a:endParaRPr sz="1000" b="1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Do park visitations vary in light of socio-political factors?</a:t>
            </a:r>
            <a:endParaRPr sz="1000"/>
          </a:p>
        </p:txBody>
      </p:sp>
      <p:grpSp>
        <p:nvGrpSpPr>
          <p:cNvPr id="74" name="Google Shape;74;p13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5" name="Google Shape;75;p13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3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 for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4294967295"/>
          </p:nvPr>
        </p:nvSpPr>
        <p:spPr>
          <a:xfrm>
            <a:off x="6101975" y="2020025"/>
            <a:ext cx="2494500" cy="2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Clustering</a:t>
            </a:r>
            <a:endParaRPr sz="1100" b="1"/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Discover underlying similarities between high-traffic parks and low-traffic parks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powerful are other features besides time?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/>
              <a:t>Time Series</a:t>
            </a:r>
            <a:endParaRPr sz="1100" b="1"/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Seasonal ARIMA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/>
              <a:t>Boosting and Neural Nets</a:t>
            </a:r>
            <a:endParaRPr sz="1100" b="1"/>
          </a:p>
          <a:p>
            <a:pPr marL="457200" lvl="0" indent="-285750" algn="l" rtl="0"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Explore complicated relationships between park visitations and other features</a:t>
            </a:r>
            <a:endParaRPr sz="900"/>
          </a:p>
        </p:txBody>
      </p:sp>
      <p:sp>
        <p:nvSpPr>
          <p:cNvPr id="79" name="Google Shape;79;p13"/>
          <p:cNvSpPr txBox="1"/>
          <p:nvPr/>
        </p:nvSpPr>
        <p:spPr>
          <a:xfrm>
            <a:off x="2258300" y="975975"/>
            <a:ext cx="46164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Aubrey Smiley McAuliffe, Beau Findley, Jason Viehman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Economica</vt:lpstr>
      <vt:lpstr>Wingdings</vt:lpstr>
      <vt:lpstr>Open Sans</vt:lpstr>
      <vt:lpstr>Luxe</vt:lpstr>
      <vt:lpstr>Exploring National Park Visitation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National Park Visitation </dc:title>
  <cp:lastModifiedBy>Beau Findley</cp:lastModifiedBy>
  <cp:revision>2</cp:revision>
  <dcterms:modified xsi:type="dcterms:W3CDTF">2020-09-28T15:22:25Z</dcterms:modified>
</cp:coreProperties>
</file>