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1" autoAdjust="0"/>
  </p:normalViewPr>
  <p:slideViewPr>
    <p:cSldViewPr snapToGrid="0">
      <p:cViewPr>
        <p:scale>
          <a:sx n="164" d="100"/>
          <a:sy n="164" d="100"/>
        </p:scale>
        <p:origin x="-114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3: Update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Introduction to the Business Problem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325" y="2078874"/>
            <a:ext cx="3774300" cy="268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National Parks provide an invaluable service to ecosystems and the public alike, but they are run on a tight budget.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Parks must be monitored, protected, and maintained so that they may last for years to come.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dirty="0"/>
              <a:t>Some of the funding comes from state governments and some comes from the federal government.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4643604" y="2078874"/>
            <a:ext cx="3774300" cy="2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characteristics do the most visited parks have in common?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Can we predict when the most people visit National Parks and Monuments and allocate funding and manning accordingly?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How do climate and socio-economic factors relate to park visitation? Are certain parks at risk and in need of more funding in coming years?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000" dirty="0"/>
              <a:t>Primary Research Question</a:t>
            </a:r>
            <a:endParaRPr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55D1F7-0697-4F5F-92E4-3FE566166FD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AF040F-A456-4CFB-8989-BDA264639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main scientific question (or questions) that you are trying to answer? Be specific!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D1CB5-2AC5-467E-8763-2A62CD0C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 -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CE442-8B3B-4F7A-9832-34510CFA8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83FF7E-385C-4E7D-AF05-828445D7DC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50D076-9C20-477F-BDD9-6D334FEB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E4E8A2-6A1A-40EB-B225-8C8E0164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4"/>
            <a:ext cx="3774300" cy="2466999"/>
          </a:xfrm>
        </p:spPr>
        <p:txBody>
          <a:bodyPr/>
          <a:lstStyle/>
          <a:p>
            <a:r>
              <a:rPr lang="en-US" dirty="0" smtClean="0"/>
              <a:t>MARS will be used to look at variable significance and develop a prediction model.</a:t>
            </a:r>
          </a:p>
          <a:p>
            <a:pPr lvl="1"/>
            <a:r>
              <a:rPr lang="en-US" dirty="0" smtClean="0"/>
              <a:t>Supervisor: Number of Recreational Visits</a:t>
            </a:r>
          </a:p>
          <a:p>
            <a:pPr lvl="1"/>
            <a:r>
              <a:rPr lang="en-US" dirty="0" smtClean="0"/>
              <a:t>Explanatory Variables: poverty index, month, year, park descriptives (region, park classification, size, age, % public area)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E07694-EFB4-4E0C-B1A5-50DE66BBF6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Tuning parameters will be 1-3 degrees and 10-50 knots.</a:t>
            </a:r>
          </a:p>
          <a:p>
            <a:endParaRPr lang="en-US" dirty="0"/>
          </a:p>
          <a:p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Variable Importance will be shown using the </a:t>
            </a:r>
            <a:r>
              <a:rPr lang="en-US" dirty="0" err="1" smtClean="0"/>
              <a:t>vip</a:t>
            </a:r>
            <a:r>
              <a:rPr lang="en-US" dirty="0" smtClean="0"/>
              <a:t> graphing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5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BEC88-7864-4F8E-B0D9-3F77FC77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C2824E-46D2-466B-8F9C-81DA2458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1995 – 2015</a:t>
            </a:r>
          </a:p>
          <a:p>
            <a:pPr lvl="1"/>
            <a:r>
              <a:rPr lang="en-US" dirty="0" smtClean="0"/>
              <a:t>Used to try different models and select the best one to be used with the test data.</a:t>
            </a:r>
          </a:p>
          <a:p>
            <a:pPr lvl="1"/>
            <a:r>
              <a:rPr lang="en-US" dirty="0" smtClean="0"/>
              <a:t>Will help assess variable importance in the chosen model.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099D9A-ECFA-4E7E-8C15-C7F98EE02E6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</a:p>
          <a:p>
            <a:pPr lvl="1"/>
            <a:r>
              <a:rPr lang="en-US" dirty="0" smtClean="0"/>
              <a:t>2016 – 2019</a:t>
            </a:r>
          </a:p>
          <a:p>
            <a:pPr lvl="1"/>
            <a:r>
              <a:rPr lang="en-US" dirty="0" smtClean="0"/>
              <a:t>Used mainly for predictions of visitation.</a:t>
            </a:r>
          </a:p>
          <a:p>
            <a:pPr lvl="1"/>
            <a:r>
              <a:rPr lang="en-US" dirty="0" smtClean="0"/>
              <a:t>Used to assess test error based off of model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6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9D0F8-1DAC-43BA-B04E-A9B1DB8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A983B7-1228-4B6A-B1C3-3DA70F03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527" y="2078875"/>
            <a:ext cx="3247818" cy="1437409"/>
          </a:xfrm>
        </p:spPr>
        <p:txBody>
          <a:bodyPr/>
          <a:lstStyle/>
          <a:p>
            <a:r>
              <a:rPr lang="en-US" dirty="0"/>
              <a:t>The time component of our data is relatively negligible and any trends observed are due to seasonal patterns explained by month alone.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8019E9-83DF-4688-8ECA-FA4D70A37D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3" y="3654175"/>
            <a:ext cx="192024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D039A81-B75A-431D-8FFE-C94807C27A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59" y="3654175"/>
            <a:ext cx="192024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DFAFA67-8910-4B42-BE47-27214B20430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93754" y="3654175"/>
            <a:ext cx="192024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1378E66-9BE5-4F8A-91BF-A96035E2355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87000" y="3654175"/>
            <a:ext cx="192024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BB66E53-20D1-4E8C-9A42-0B36437BA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981" y="641465"/>
            <a:ext cx="5098473" cy="28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3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9D0F8-1DAC-43BA-B04E-A9B1DB8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A983B7-1228-4B6A-B1C3-3DA70F03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47553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/>
              <a:t>Impact to Our Project:</a:t>
            </a:r>
          </a:p>
          <a:p>
            <a:r>
              <a:rPr lang="en-US" dirty="0"/>
              <a:t>Ignore possible autocorrelation in our data</a:t>
            </a:r>
          </a:p>
          <a:p>
            <a:r>
              <a:rPr lang="en-US" dirty="0"/>
              <a:t>Can drop some correlated variables like month with temperature</a:t>
            </a:r>
          </a:p>
          <a:p>
            <a:r>
              <a:rPr lang="en-US" dirty="0"/>
              <a:t>Enables us to use the broader range of supervised method (like MARS) instead of time-series only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E0028D-694B-4468-9A71-FBCF0FCB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836" y="1191491"/>
            <a:ext cx="4571719" cy="32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9225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361</Words>
  <Application>Microsoft Office PowerPoint</Application>
  <PresentationFormat>On-screen Show (16:9)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National Parks Visitations: Task 3: Update</vt:lpstr>
      <vt:lpstr>Introduction to the Business Problem</vt:lpstr>
      <vt:lpstr>Primary Research Question</vt:lpstr>
      <vt:lpstr>Initial Exploration - Clustering</vt:lpstr>
      <vt:lpstr>Methodology</vt:lpstr>
      <vt:lpstr>Methodology (cont.)</vt:lpstr>
      <vt:lpstr>Interesting Things</vt:lpstr>
      <vt:lpstr>Interesting Things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Viehman, Jason K.</cp:lastModifiedBy>
  <cp:revision>15</cp:revision>
  <dcterms:modified xsi:type="dcterms:W3CDTF">2020-11-11T12:40:07Z</dcterms:modified>
</cp:coreProperties>
</file>