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91a6b164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91a6b164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91a6b164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91a6b164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91a6b164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91a6b164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91a6b164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91a6b164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93a08972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93a08972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93a08972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93a08972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91a6b164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91a6b164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National Parks Visitations:</a:t>
            </a:r>
            <a:endParaRPr sz="3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9900"/>
                </a:solidFill>
              </a:rPr>
              <a:t>An </a:t>
            </a:r>
            <a:r>
              <a:rPr lang="en" sz="27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Examination of Clustering Goals and Methodology </a:t>
            </a:r>
            <a:endParaRPr sz="27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Aubrey Smiley McAuliffe, Beau Findley, Jason Viehman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 656, Fall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Business Problem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 Parks provide an invaluable service to ecosystems and the public alike, but they are run on a tight budget.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Parks must be monitored, protected, and maintained so that they may last for years to come.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Some of the funding comes from state governments and some comes from the federal government.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characteristics do the most visited parks have in common?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we predict when the most people visit National Parks and Monuments and allocate funding and manning accordingly?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 climate and socio-economic factors relate to park visitation? Are certain parks at risk and in need of more funding in coming years?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Steps in Analysis, Modeling, and Business Recommendations</a:t>
            </a:r>
            <a:endParaRPr sz="2000"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Exploratory Data Analysis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Aggregation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National Parks API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Census Bureau Poverty Data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Climate Data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Clustering to Examine Parks Traffic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2"/>
          </p:nvPr>
        </p:nvSpPr>
        <p:spPr>
          <a:xfrm>
            <a:off x="4643600" y="2078875"/>
            <a:ext cx="3774300" cy="24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(Potential) Seasonal ARIMA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Exploration of temporal aspect of park visitation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(Potential) SVM or MARS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Explore non-linear relationships of features to park visitation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Gradient Boosting Machine or Neural Network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 our toolbox becomes more developed, use complex models to predict National Park traffic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Sources: An Overview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2551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National Parks Service Data: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2"/>
          </p:nvPr>
        </p:nvSpPr>
        <p:spPr>
          <a:xfrm>
            <a:off x="3382676" y="2078875"/>
            <a:ext cx="2551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Poverty Data: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2"/>
          </p:nvPr>
        </p:nvSpPr>
        <p:spPr>
          <a:xfrm>
            <a:off x="5741801" y="2078875"/>
            <a:ext cx="2551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Climate Data: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from National Parks Service API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" name="Google Shape;122;p18">
            <a:extLst>
              <a:ext uri="{FF2B5EF4-FFF2-40B4-BE49-F238E27FC236}">
                <a16:creationId xmlns:a16="http://schemas.microsoft.com/office/drawing/2014/main" id="{7B597DFD-3F07-4292-826D-9E4EE9AD0E88}"/>
              </a:ext>
            </a:extLst>
          </p:cNvPr>
          <p:cNvSpPr txBox="1">
            <a:spLocks/>
          </p:cNvSpPr>
          <p:nvPr/>
        </p:nvSpPr>
        <p:spPr>
          <a:xfrm>
            <a:off x="524443" y="1982246"/>
            <a:ext cx="4119161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200" b="1" dirty="0"/>
              <a:t>3 Data Sources: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National Parks Service REST API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Parks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Park Classifications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Region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Activities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Topics (History, Geology, etc.)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Entrance Fees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Integrated Resource Management Applications (IRMA)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Acreages (Fee/Private/Gross Area)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Monthly Visitation (by person)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Monthly Visitation (by hours)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Park Anniversaries Page (NPS Website)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Park Age</a:t>
            </a:r>
          </a:p>
        </p:txBody>
      </p:sp>
      <p:sp>
        <p:nvSpPr>
          <p:cNvPr id="6" name="Google Shape;123;p18">
            <a:extLst>
              <a:ext uri="{FF2B5EF4-FFF2-40B4-BE49-F238E27FC236}">
                <a16:creationId xmlns:a16="http://schemas.microsoft.com/office/drawing/2014/main" id="{45AF5D0F-D180-40F1-83D9-DEE3FD7E2D75}"/>
              </a:ext>
            </a:extLst>
          </p:cNvPr>
          <p:cNvSpPr txBox="1">
            <a:spLocks/>
          </p:cNvSpPr>
          <p:nvPr/>
        </p:nvSpPr>
        <p:spPr>
          <a:xfrm>
            <a:off x="4796004" y="2142561"/>
            <a:ext cx="3774300" cy="2422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200" dirty="0"/>
              <a:t>Initial data processing required:</a:t>
            </a:r>
          </a:p>
          <a:p>
            <a:pPr marL="171450" indent="-171450"/>
            <a:r>
              <a:rPr lang="en-US" sz="1200" dirty="0"/>
              <a:t>Accessing the API state-by-state</a:t>
            </a:r>
          </a:p>
          <a:p>
            <a:pPr marL="171450" indent="-171450"/>
            <a:r>
              <a:rPr lang="en-US" sz="1200" dirty="0"/>
              <a:t>Parsing JSON formatted data into R</a:t>
            </a:r>
          </a:p>
          <a:p>
            <a:pPr marL="171450" indent="-171450"/>
            <a:r>
              <a:rPr lang="en-US" sz="1200" dirty="0"/>
              <a:t>Stacking state level data on top of one another.</a:t>
            </a:r>
          </a:p>
          <a:p>
            <a:pPr marL="0" indent="0">
              <a:spcBef>
                <a:spcPts val="1600"/>
              </a:spcBef>
              <a:buFont typeface="Lato"/>
              <a:buNone/>
            </a:pPr>
            <a:r>
              <a:rPr lang="en-US" dirty="0"/>
              <a:t>Results in </a:t>
            </a:r>
            <a:r>
              <a:rPr lang="en-US" b="1" i="1" u="sng" dirty="0"/>
              <a:t>one line per month per park </a:t>
            </a:r>
            <a:r>
              <a:rPr lang="en-US" dirty="0"/>
              <a:t>on which the other data collected would be merged.</a:t>
            </a:r>
          </a:p>
          <a:p>
            <a:pPr marL="0" indent="0">
              <a:spcBef>
                <a:spcPts val="1600"/>
              </a:spcBef>
              <a:buFont typeface="Lato"/>
              <a:buNone/>
            </a:pPr>
            <a:endParaRPr lang="en-US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from Census Bureau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Small Area Income and Poverty Estimates (SAIPE)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State, National, and County collection available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1989-2018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State-level data from 1995-2018 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Varying formats (csv, excel, .dat)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Removal of superfluous columns (confidence intervals)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Rearrangement of column order for older SAIPE records</a:t>
            </a:r>
            <a:endParaRPr sz="1200"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Data Contents by Year: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State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Percent of Population living in Poverty</a:t>
            </a:r>
            <a:endParaRPr sz="1200" dirty="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dirty="0"/>
              <a:t>All ages</a:t>
            </a:r>
            <a:endParaRPr sz="1000" dirty="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dirty="0"/>
              <a:t>Ages 0-17</a:t>
            </a:r>
            <a:endParaRPr sz="1000" dirty="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dirty="0"/>
              <a:t>Ages 5-17, in families</a:t>
            </a:r>
            <a:endParaRPr sz="1000" dirty="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dirty="0"/>
              <a:t>Ages 0-4</a:t>
            </a:r>
            <a:endParaRPr sz="1000" dirty="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dirty="0"/>
              <a:t>Median Household Income</a:t>
            </a: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/>
              <a:t>Combining with NPS Data: 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Join SAIPE with NPS by Year and also by State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Climate Data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Font typeface="Lato"/>
              <a:buNone/>
            </a:pPr>
            <a:r>
              <a:rPr lang="en-US" sz="1200" b="1" dirty="0"/>
              <a:t>2 Data Sources (National Oceanic and Atmospheric Administration):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/>
              <a:t>National Climactic Data Center (NCDC</a:t>
            </a:r>
            <a:r>
              <a:rPr lang="en-US" sz="1100"/>
              <a:t>) Monthly Precipitation </a:t>
            </a:r>
            <a:r>
              <a:rPr lang="en-US" sz="1100" dirty="0"/>
              <a:t>Data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Station name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Precipitation amount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Requests limited to 1 county and 1 year per pull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1985-2018 used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80,800 county-years used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/>
              <a:t>NCDC Station Location Data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Station Name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Latitude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Longitude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40,000 stations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Limited to 10,000 pulls per day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Font typeface="Lato"/>
              <a:buNone/>
            </a:pPr>
            <a:r>
              <a:rPr lang="en-US" sz="1400" dirty="0"/>
              <a:t>Initial data processing required:</a:t>
            </a:r>
          </a:p>
          <a:p>
            <a:pPr marL="171450" indent="-171450"/>
            <a:r>
              <a:rPr lang="en-US" sz="1400" dirty="0"/>
              <a:t>Accessing the API county-by-county and year by year</a:t>
            </a:r>
          </a:p>
          <a:p>
            <a:pPr marL="171450" indent="-171450"/>
            <a:r>
              <a:rPr lang="en-US" sz="1400" dirty="0"/>
              <a:t>Combining many data sets together due to restrictions</a:t>
            </a:r>
          </a:p>
          <a:p>
            <a:pPr marL="171450" indent="-171450"/>
            <a:r>
              <a:rPr lang="en-US" sz="1400" dirty="0"/>
              <a:t>Running in parallel due to massive amounts of data</a:t>
            </a:r>
          </a:p>
          <a:p>
            <a:pPr marL="0" indent="0">
              <a:spcBef>
                <a:spcPts val="1600"/>
              </a:spcBef>
              <a:buFont typeface="Lato"/>
              <a:buNone/>
            </a:pPr>
            <a:r>
              <a:rPr lang="en-US" dirty="0"/>
              <a:t>Results in </a:t>
            </a:r>
            <a:r>
              <a:rPr lang="en-US" b="1" i="1" u="sng" dirty="0"/>
              <a:t>one line per month per station </a:t>
            </a:r>
            <a:r>
              <a:rPr lang="en-US" dirty="0"/>
              <a:t>on which the other data collected would be merged.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Data Exploration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Insert Graphic of clusters here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 Parks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555</Words>
  <Application>Microsoft Office PowerPoint</Application>
  <PresentationFormat>On-screen Show (16:9)</PresentationFormat>
  <Paragraphs>91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Lato</vt:lpstr>
      <vt:lpstr>Raleway</vt:lpstr>
      <vt:lpstr>Wingdings</vt:lpstr>
      <vt:lpstr>Streamline</vt:lpstr>
      <vt:lpstr>National Parks Visitations: An Examination of Clustering Goals and Methodology  </vt:lpstr>
      <vt:lpstr>Introduction to the Business Problem</vt:lpstr>
      <vt:lpstr>Steps in Analysis, Modeling, and Business Recommendations</vt:lpstr>
      <vt:lpstr>Data Sources: An Overview</vt:lpstr>
      <vt:lpstr>Data from National Parks Service API</vt:lpstr>
      <vt:lpstr>Data from Census Bureau</vt:lpstr>
      <vt:lpstr>Climate Data</vt:lpstr>
      <vt:lpstr>Preliminary Data Exploration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Parks Visitations: An Examination of Clustering Goals and Methodology  </dc:title>
  <cp:lastModifiedBy>Jason</cp:lastModifiedBy>
  <cp:revision>5</cp:revision>
  <dcterms:modified xsi:type="dcterms:W3CDTF">2020-09-27T17:56:08Z</dcterms:modified>
</cp:coreProperties>
</file>