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70" r:id="rId4"/>
    <p:sldId id="272" r:id="rId5"/>
    <p:sldId id="273" r:id="rId6"/>
    <p:sldId id="268" r:id="rId7"/>
    <p:sldId id="269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1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742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500" dirty="0"/>
              <a:t>National Parks Visitations:</a:t>
            </a:r>
            <a:endParaRPr sz="3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700" dirty="0">
                <a:solidFill>
                  <a:srgbClr val="FF9900"/>
                </a:solidFill>
              </a:rPr>
              <a:t>Task 4: Final</a:t>
            </a:r>
            <a:endParaRPr sz="2700" dirty="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Aubrey Smiley McAuliffe, Beau Findley, Jason Viehman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MARS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MARS was our main analysis plan</a:t>
            </a:r>
          </a:p>
          <a:p>
            <a:r>
              <a:rPr lang="en-US" dirty="0"/>
              <a:t>Selected number of prunes (50) was too small</a:t>
            </a:r>
          </a:p>
          <a:p>
            <a:pPr lvl="1"/>
            <a:r>
              <a:rPr lang="en-US" dirty="0"/>
              <a:t>Number of degrees (2) seemed reasonable, but wasn’t used in the top important variables</a:t>
            </a:r>
          </a:p>
          <a:p>
            <a:endParaRPr lang="en-US" dirty="0"/>
          </a:p>
          <a:p>
            <a:r>
              <a:rPr lang="en-US" dirty="0"/>
              <a:t>Took a long time to run the cross-validation code</a:t>
            </a:r>
          </a:p>
          <a:p>
            <a:r>
              <a:rPr lang="en-US" dirty="0"/>
              <a:t>Typically bad predictions, and constant over years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Variable Importance">
            <a:extLst>
              <a:ext uri="{FF2B5EF4-FFF2-40B4-BE49-F238E27FC236}">
                <a16:creationId xmlns:a16="http://schemas.microsoft.com/office/drawing/2014/main" id="{9E48E81E-E398-48BD-A4F1-45FB28B2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77" y="2015467"/>
            <a:ext cx="3869309" cy="2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</a:t>
            </a:r>
            <a:r>
              <a:rPr lang="en-US" dirty="0" err="1"/>
              <a:t>xgboost</a:t>
            </a:r>
            <a:r>
              <a:rPr lang="en-US" dirty="0"/>
              <a:t> for the win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4BB6-E288-4394-BD3B-2DFEC156125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044-D763-4C5F-BAED-682FD0F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Things: No one size fits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05D-071E-4363-A1AC-4C87A874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24" y="2078875"/>
            <a:ext cx="3842675" cy="22611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Time component is relatively negligible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Seasonal patterns are explained by month</a:t>
            </a:r>
          </a:p>
          <a:p>
            <a:pPr>
              <a:spcBef>
                <a:spcPts val="600"/>
              </a:spcBef>
            </a:pPr>
            <a:r>
              <a:rPr lang="en-US" dirty="0"/>
              <a:t>Every park is unique and has trends that match its particular history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Makes it nearly impossible to generalize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37ADE-E98E-4B9E-B49F-88336AE4A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 b="1"/>
          <a:stretch/>
        </p:blipFill>
        <p:spPr>
          <a:xfrm>
            <a:off x="4816397" y="2191101"/>
            <a:ext cx="4327603" cy="2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8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C5E4-DB3F-41FD-A889-B8B698B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Challenge: API and fees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9126-8B27-4E07-91E0-2D15B809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Learning how to connect properly</a:t>
            </a:r>
          </a:p>
          <a:p>
            <a:pPr>
              <a:spcBef>
                <a:spcPts val="600"/>
              </a:spcBef>
            </a:pPr>
            <a:r>
              <a:rPr lang="en-US" dirty="0"/>
              <a:t>Converting JSON to usable formats</a:t>
            </a:r>
          </a:p>
          <a:p>
            <a:pPr>
              <a:spcBef>
                <a:spcPts val="600"/>
              </a:spcBef>
            </a:pPr>
            <a:r>
              <a:rPr lang="en-US" dirty="0"/>
              <a:t>Wrangling individual idiosyncrasies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Fees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Time</a:t>
            </a:r>
          </a:p>
          <a:p>
            <a:pPr>
              <a:spcBef>
                <a:spcPts val="600"/>
              </a:spcBef>
            </a:pPr>
            <a:r>
              <a:rPr lang="en-US" dirty="0"/>
              <a:t>Merging data from IRMA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F32629-92C9-4BD7-8A5C-BDE44E599AB5}"/>
              </a:ext>
            </a:extLst>
          </p:cNvPr>
          <p:cNvGrpSpPr/>
          <p:nvPr/>
        </p:nvGrpSpPr>
        <p:grpSpPr>
          <a:xfrm>
            <a:off x="4693526" y="2142673"/>
            <a:ext cx="3950714" cy="2495458"/>
            <a:chOff x="4725276" y="2434773"/>
            <a:chExt cx="3950714" cy="2495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E9DC07-5BBA-4EE4-A3FC-677100B8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5224" y="2637973"/>
              <a:ext cx="1715354" cy="2232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7B079C-2626-48CA-AFFD-02FA5227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2165" y="3951730"/>
              <a:ext cx="982596" cy="97850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0397D8B-BF81-4054-8AA7-D8B9CFBF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5276" y="3951730"/>
              <a:ext cx="1128361" cy="97850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1E4C13B-2F2A-4193-B213-175AFEC9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2165" y="2434773"/>
              <a:ext cx="1003825" cy="10916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FD3C7-EBA4-4F71-B655-3D5FAE42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701" y="2436356"/>
              <a:ext cx="949512" cy="113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13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D3B5-696F-4651-8D11-5203CA93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Could Do It Again…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94B7-5339-4CFF-9F24-5EA4BD334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Precipitation Data took a long time to gather</a:t>
            </a:r>
          </a:p>
          <a:p>
            <a:r>
              <a:rPr lang="en-US" dirty="0"/>
              <a:t>There was too much data and the API was hard to work with</a:t>
            </a:r>
          </a:p>
          <a:p>
            <a:pPr lvl="1"/>
            <a:r>
              <a:rPr lang="en-US" dirty="0"/>
              <a:t>Limited number of pulls per line of code and per day</a:t>
            </a:r>
          </a:p>
          <a:p>
            <a:r>
              <a:rPr lang="en-US" dirty="0"/>
              <a:t>Wound up not using it because it was too difficult to combine 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ADCD-E8F2-48C5-B1E6-AF41890B21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2 Options:</a:t>
            </a:r>
          </a:p>
          <a:p>
            <a:pPr lvl="1"/>
            <a:r>
              <a:rPr lang="en-US" dirty="0"/>
              <a:t>Select specific stations to use for each park</a:t>
            </a:r>
          </a:p>
          <a:p>
            <a:pPr lvl="2"/>
            <a:r>
              <a:rPr lang="en-US" dirty="0"/>
              <a:t>Less data, easier to combine, easier to pull</a:t>
            </a:r>
          </a:p>
          <a:p>
            <a:pPr lvl="1"/>
            <a:r>
              <a:rPr lang="en-US" dirty="0"/>
              <a:t>Don’t use precipitation data</a:t>
            </a:r>
          </a:p>
          <a:p>
            <a:pPr lvl="2"/>
            <a:r>
              <a:rPr lang="en-US" dirty="0"/>
              <a:t>Likely is captured in the month variable anyways</a:t>
            </a:r>
          </a:p>
        </p:txBody>
      </p:sp>
    </p:spTree>
    <p:extLst>
      <p:ext uri="{BB962C8B-B14F-4D97-AF65-F5344CB8AC3E}">
        <p14:creationId xmlns:p14="http://schemas.microsoft.com/office/powerpoint/2010/main" val="336909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FC8-96D3-4A98-8ADC-05D24F6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460A-3829-4504-993F-2A858C9D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and Aubrey’s interesting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5DBD-2231-42C0-8A31-CAB62F0AA0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0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238</Words>
  <Application>Microsoft Office PowerPoint</Application>
  <PresentationFormat>On-screen Show (16:9)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National Parks Visitations: Task 4: Final</vt:lpstr>
      <vt:lpstr>Interesting Things: MARS </vt:lpstr>
      <vt:lpstr>Interesting Things: xgboost for the win</vt:lpstr>
      <vt:lpstr>Interesting Things: No one size fits all</vt:lpstr>
      <vt:lpstr>Biggest Challenge: API and fees </vt:lpstr>
      <vt:lpstr>If You Could Do It Again…</vt:lpstr>
      <vt:lpstr>R 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Parks Visitations: Feynman Method</dc:title>
  <dc:creator>Viehman, Jason K.</dc:creator>
  <cp:lastModifiedBy>Jason</cp:lastModifiedBy>
  <cp:revision>27</cp:revision>
  <dcterms:modified xsi:type="dcterms:W3CDTF">2020-11-28T14:27:30Z</dcterms:modified>
</cp:coreProperties>
</file>