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1" autoAdjust="0"/>
  </p:normalViewPr>
  <p:slideViewPr>
    <p:cSldViewPr snapToGrid="0">
      <p:cViewPr>
        <p:scale>
          <a:sx n="99" d="100"/>
          <a:sy n="99" d="100"/>
        </p:scale>
        <p:origin x="986" y="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3: Update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4"/>
            <a:ext cx="3774300" cy="26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National Parks provide an invaluable service to ecosystems and the public alike, but they are run on a tight budget.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Parks must be monitored, protected, and maintained so that they may last for years to come.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/>
              <a:t>Some of the funding comes from state governments and some comes from the federal government.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43604" y="2078874"/>
            <a:ext cx="3774300" cy="2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characteristics do the most visited parks have in common?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we predict when the most people visit National Parks and Monuments and allocate funding and manning accordingly?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do climate and socio-economic factors relate to park visitation? Are certain parks at risk and in need of more funding in coming years?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 dirty="0"/>
              <a:t>Primary Research Question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D1F7-0697-4F5F-92E4-3FE566166F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040F-A456-4CFB-8989-BDA264639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main scientific question (or questions) that you are trying to answer? Be specific!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1CB5-2AC5-467E-8763-2A62CD0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-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E442-8B3B-4F7A-9832-34510CFA8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3FF7E-385C-4E7D-AF05-828445D7DC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D076-9C20-477F-BDD9-6D334FE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E8A2-6A1A-40EB-B225-8C8E016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4"/>
            <a:ext cx="3774300" cy="2466999"/>
          </a:xfrm>
        </p:spPr>
        <p:txBody>
          <a:bodyPr/>
          <a:lstStyle/>
          <a:p>
            <a:r>
              <a:rPr lang="en-US" dirty="0"/>
              <a:t>MARS will be used to look at variable significance and develop a prediction model.</a:t>
            </a:r>
          </a:p>
          <a:p>
            <a:pPr lvl="1"/>
            <a:r>
              <a:rPr lang="en-US" dirty="0"/>
              <a:t>Supervisor: Number of Recreational Visits</a:t>
            </a:r>
          </a:p>
          <a:p>
            <a:pPr lvl="1"/>
            <a:r>
              <a:rPr lang="en-US" dirty="0"/>
              <a:t>Explanatory Variables: poverty index, month, year, park descriptives (region, park classification, size, age, % public area)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7694-EFB4-4E0C-B1A5-50DE66BBF6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Tuning parameters will be 1-3 degrees and 10-50 knots.</a:t>
            </a:r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Variable Importance will be shown using the </a:t>
            </a:r>
            <a:r>
              <a:rPr lang="en-US" dirty="0" err="1"/>
              <a:t>vip</a:t>
            </a:r>
            <a:r>
              <a:rPr lang="en-US" dirty="0"/>
              <a:t> graphing function</a:t>
            </a:r>
          </a:p>
        </p:txBody>
      </p:sp>
    </p:spTree>
    <p:extLst>
      <p:ext uri="{BB962C8B-B14F-4D97-AF65-F5344CB8AC3E}">
        <p14:creationId xmlns:p14="http://schemas.microsoft.com/office/powerpoint/2010/main" val="361595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C88-7864-4F8E-B0D9-3F77FC77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824E-46D2-466B-8F9C-81DA2458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1995 – 2015</a:t>
            </a:r>
          </a:p>
          <a:p>
            <a:pPr lvl="1"/>
            <a:r>
              <a:rPr lang="en-US" dirty="0"/>
              <a:t>Used to try different models and select the best one to be used with the test data.</a:t>
            </a:r>
          </a:p>
          <a:p>
            <a:pPr lvl="1"/>
            <a:r>
              <a:rPr lang="en-US" dirty="0"/>
              <a:t>Will help assess variable importance in the chosen model.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9D9A-ECFA-4E7E-8C15-C7F98EE02E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2016 – 2019</a:t>
            </a:r>
          </a:p>
          <a:p>
            <a:pPr lvl="1"/>
            <a:r>
              <a:rPr lang="en-US" dirty="0"/>
              <a:t>Used mainly for predictions of visitation.</a:t>
            </a:r>
          </a:p>
          <a:p>
            <a:pPr lvl="1"/>
            <a:r>
              <a:rPr lang="en-US" dirty="0"/>
              <a:t>Used to assess test error based off of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156036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527" y="2036437"/>
            <a:ext cx="3247818" cy="14374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Low Sample Autocorrelation</a:t>
            </a:r>
          </a:p>
          <a:p>
            <a:pPr>
              <a:spcBef>
                <a:spcPts val="600"/>
              </a:spcBef>
            </a:pPr>
            <a:r>
              <a:rPr lang="en-US" dirty="0"/>
              <a:t>Seasonal patterns are explained by month alone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019E9-83DF-4688-8ECA-FA4D70A37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3" y="3654175"/>
            <a:ext cx="192024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39A81-B75A-431D-8FFE-C94807C27A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9" y="3654175"/>
            <a:ext cx="192024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FAFA67-8910-4B42-BE47-27214B20430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54" y="3654175"/>
            <a:ext cx="192024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378E66-9BE5-4F8A-91BF-A96035E2355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00" y="3654175"/>
            <a:ext cx="192024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66E53-20D1-4E8C-9A42-0B36437BA8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9" b="1"/>
          <a:stretch/>
        </p:blipFill>
        <p:spPr>
          <a:xfrm>
            <a:off x="3906981" y="674225"/>
            <a:ext cx="5098473" cy="28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47553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Impact to Our Project:</a:t>
            </a:r>
          </a:p>
          <a:p>
            <a:r>
              <a:rPr lang="en-US" dirty="0"/>
              <a:t>Ignore possible autocorrelation in our data</a:t>
            </a:r>
          </a:p>
          <a:p>
            <a:r>
              <a:rPr lang="en-US" dirty="0"/>
              <a:t>Can drop some correlated variables like month with temperature</a:t>
            </a:r>
          </a:p>
          <a:p>
            <a:r>
              <a:rPr lang="en-US" dirty="0"/>
              <a:t>Enables us to use the broader range of supervised method (like MARS) instead of time-series only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0028D-694B-4468-9A71-FBCF0FC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6" y="1191491"/>
            <a:ext cx="4571719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354</Words>
  <Application>Microsoft Office PowerPoint</Application>
  <PresentationFormat>On-screen Show (16:9)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National Parks Visitations: Task 3: Update</vt:lpstr>
      <vt:lpstr>Introduction to the Business Problem</vt:lpstr>
      <vt:lpstr>Primary Research Question</vt:lpstr>
      <vt:lpstr>Initial Exploration - Clustering</vt:lpstr>
      <vt:lpstr>Methodology</vt:lpstr>
      <vt:lpstr>Methodology (cont.)</vt:lpstr>
      <vt:lpstr>Interesting Things</vt:lpstr>
      <vt:lpstr>Interesting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Beau Findley</cp:lastModifiedBy>
  <cp:revision>17</cp:revision>
  <dcterms:modified xsi:type="dcterms:W3CDTF">2020-11-11T23:00:24Z</dcterms:modified>
</cp:coreProperties>
</file>