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6" r:id="rId3"/>
    <p:sldId id="270" r:id="rId4"/>
    <p:sldId id="271" r:id="rId5"/>
    <p:sldId id="267" r:id="rId6"/>
    <p:sldId id="268" r:id="rId7"/>
    <p:sldId id="269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1" autoAdjust="0"/>
  </p:normalViewPr>
  <p:slideViewPr>
    <p:cSldViewPr snapToGrid="0">
      <p:cViewPr>
        <p:scale>
          <a:sx n="110" d="100"/>
          <a:sy n="110" d="100"/>
        </p:scale>
        <p:origin x="66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742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 dirty="0"/>
              <a:t>National Parks Visitations: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 dirty="0">
                <a:solidFill>
                  <a:srgbClr val="FF9900"/>
                </a:solidFill>
              </a:rPr>
              <a:t>Task 4: Final</a:t>
            </a:r>
            <a:endParaRPr sz="27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Aubrey Smiley McAuliffe, Beau Findley, Jason Viehman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Nonparametric fails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</a:t>
            </a:r>
            <a:r>
              <a:rPr lang="en-US" dirty="0" err="1"/>
              <a:t>xgboost</a:t>
            </a:r>
            <a:r>
              <a:rPr lang="en-US" dirty="0"/>
              <a:t> for the win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No one size fits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C5E4-DB3F-41FD-A889-B8B698B6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Challenge: API and fees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9126-8B27-4E07-91E0-2D15B809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4072-031D-4C96-9895-AC839574496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D3B5-696F-4651-8D11-5203CA93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Could Do It Again…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D94B7-5339-4CFF-9F24-5EA4BD334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Precipitation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ADCD-E8F2-48C5-B1E6-AF41890B21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2FC8-96D3-4A98-8ADC-05D24F64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460A-3829-4504-993F-2A858C9D0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and Aubrey’s interesting things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35DBD-2231-42C0-8A31-CAB62F0AA0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20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64</Words>
  <Application>Microsoft Office PowerPoint</Application>
  <PresentationFormat>On-screen Show (16:9)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Raleway</vt:lpstr>
      <vt:lpstr>Streamline</vt:lpstr>
      <vt:lpstr>National Parks Visitations: Task 4: Final</vt:lpstr>
      <vt:lpstr>Interesting Things: Nonparametric fails</vt:lpstr>
      <vt:lpstr>Interesting Things: xgboost for the win</vt:lpstr>
      <vt:lpstr>Interesting Things: No one size fits all</vt:lpstr>
      <vt:lpstr>Biggest Challenge: API and fees </vt:lpstr>
      <vt:lpstr>If You Could Do It Again…</vt:lpstr>
      <vt:lpstr>R Shiny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Visitations: Feynman Method</dc:title>
  <dc:creator>Viehman, Jason K.</dc:creator>
  <cp:lastModifiedBy>Beau Findley</cp:lastModifiedBy>
  <cp:revision>24</cp:revision>
  <dcterms:modified xsi:type="dcterms:W3CDTF">2020-11-25T23:25:23Z</dcterms:modified>
</cp:coreProperties>
</file>