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6" r:id="rId3"/>
    <p:sldId id="270" r:id="rId4"/>
    <p:sldId id="271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1" autoAdjust="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4: Final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C5E4-DB3F-41FD-A889-B8B698B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9126-8B27-4E07-91E0-2D15B809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4072-031D-4C96-9895-AC83957449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D3B5-696F-4651-8D11-5203CA93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Could Do It Again…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94B7-5339-4CFF-9F24-5EA4BD334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ADCD-E8F2-48C5-B1E6-AF41890B21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2FC8-96D3-4A98-8ADC-05D24F6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460A-3829-4504-993F-2A858C9D0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35DBD-2231-42C0-8A31-CAB62F0AA0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20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45</Words>
  <Application>Microsoft Office PowerPoint</Application>
  <PresentationFormat>On-screen Show (16:9)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Streamline</vt:lpstr>
      <vt:lpstr>National Parks Visitations: Task 4: Final</vt:lpstr>
      <vt:lpstr>Interesting Things: 1</vt:lpstr>
      <vt:lpstr>Interesting Things: 2</vt:lpstr>
      <vt:lpstr>Interesting Things: 3</vt:lpstr>
      <vt:lpstr>Biggest Challenge </vt:lpstr>
      <vt:lpstr>If You Could Do It Again…</vt:lpstr>
      <vt:lpstr>R Shiny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Beau Findley</cp:lastModifiedBy>
  <cp:revision>22</cp:revision>
  <dcterms:modified xsi:type="dcterms:W3CDTF">2020-11-23T19:54:22Z</dcterms:modified>
</cp:coreProperties>
</file>