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3" r:id="rId4"/>
    <p:sldId id="265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1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3: Update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325" y="2078874"/>
            <a:ext cx="3774300" cy="268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National Parks provide an invaluable service to ecosystems and the public alike, but they are run on a tight budget.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Parks must be monitored, protected, and maintained so that they may last for years to come.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dirty="0"/>
              <a:t>Some of the funding comes from state governments and some comes from the federal government.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4643604" y="2078874"/>
            <a:ext cx="3774300" cy="2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characteristics do the most visited parks have in common?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Can we predict when the most people visit National Parks and Monuments and allocate funding and manning accordingly?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How do climate and socio-economic factors relate to park visitation? Are certain parks at risk and in need of more funding in coming years?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1CB5-2AC5-467E-8763-2A62CD0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 -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E442-8B3B-4F7A-9832-34510CFA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677398" cy="2261100"/>
          </a:xfrm>
        </p:spPr>
        <p:txBody>
          <a:bodyPr/>
          <a:lstStyle/>
          <a:p>
            <a:r>
              <a:rPr lang="en-US" dirty="0"/>
              <a:t>K-Means Clustering </a:t>
            </a:r>
          </a:p>
          <a:p>
            <a:r>
              <a:rPr lang="en-US" dirty="0"/>
              <a:t>Region, Acreage, Poverty, Month, Fees</a:t>
            </a:r>
          </a:p>
          <a:p>
            <a:r>
              <a:rPr lang="en-US" dirty="0"/>
              <a:t>Three Clusters</a:t>
            </a:r>
          </a:p>
          <a:p>
            <a:r>
              <a:rPr lang="en-US" dirty="0"/>
              <a:t>Resultant Clusters had distinct visitations and fees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1F67C-1E1C-4FF6-8A31-604AD94A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23" y="1771278"/>
            <a:ext cx="4660660" cy="28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2C2CE-6722-464F-B686-33ACB2A7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96" y="1318650"/>
            <a:ext cx="1245400" cy="535200"/>
          </a:xfrm>
        </p:spPr>
        <p:txBody>
          <a:bodyPr/>
          <a:lstStyle/>
          <a:p>
            <a:r>
              <a:rPr lang="en-US" sz="1200" dirty="0"/>
              <a:t>Cluster 1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E1C92F52-A9FB-47A1-875D-EE15D844035E}"/>
              </a:ext>
            </a:extLst>
          </p:cNvPr>
          <p:cNvSpPr txBox="1">
            <a:spLocks/>
          </p:cNvSpPr>
          <p:nvPr/>
        </p:nvSpPr>
        <p:spPr>
          <a:xfrm>
            <a:off x="3891750" y="1318650"/>
            <a:ext cx="1245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Cluster 2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C375A826-A17C-4674-9B69-5495F3D22C01}"/>
              </a:ext>
            </a:extLst>
          </p:cNvPr>
          <p:cNvSpPr txBox="1">
            <a:spLocks/>
          </p:cNvSpPr>
          <p:nvPr/>
        </p:nvSpPr>
        <p:spPr>
          <a:xfrm>
            <a:off x="6742900" y="1298875"/>
            <a:ext cx="1245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Cluster 3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4ED9B9-9D5D-46EB-938C-A99BE7D6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8" y="1586250"/>
            <a:ext cx="2308437" cy="3384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12164F-59F7-42D8-93F2-0EBD667E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78" y="1586250"/>
            <a:ext cx="2361043" cy="3384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9C2AAA-E27F-4590-88B8-7C63FC62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238" y="1566475"/>
            <a:ext cx="2333772" cy="3384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7B01C6-C320-4E45-8B6B-3E78C32ECC86}"/>
              </a:ext>
            </a:extLst>
          </p:cNvPr>
          <p:cNvSpPr txBox="1"/>
          <p:nvPr/>
        </p:nvSpPr>
        <p:spPr>
          <a:xfrm>
            <a:off x="1917700" y="615230"/>
            <a:ext cx="662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 Statistics for Clusters</a:t>
            </a:r>
          </a:p>
        </p:txBody>
      </p:sp>
    </p:spTree>
    <p:extLst>
      <p:ext uri="{BB962C8B-B14F-4D97-AF65-F5344CB8AC3E}">
        <p14:creationId xmlns:p14="http://schemas.microsoft.com/office/powerpoint/2010/main" val="4482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D076-9C20-477F-BDD9-6D334FEB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E8A2-6A1A-40EB-B225-8C8E0164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4"/>
            <a:ext cx="3774300" cy="2466999"/>
          </a:xfrm>
        </p:spPr>
        <p:txBody>
          <a:bodyPr/>
          <a:lstStyle/>
          <a:p>
            <a:r>
              <a:rPr lang="en-US" dirty="0"/>
              <a:t>MARS will be used to look at variable significance and develop a prediction model.</a:t>
            </a:r>
          </a:p>
          <a:p>
            <a:pPr lvl="1"/>
            <a:r>
              <a:rPr lang="en-US" dirty="0"/>
              <a:t>Supervisor: Number of Recreational Visits</a:t>
            </a:r>
          </a:p>
          <a:p>
            <a:pPr lvl="1"/>
            <a:r>
              <a:rPr lang="en-US" dirty="0"/>
              <a:t>Explanatory Variables: poverty index, month, year, park descriptives (region, park classification, size, age, % public area)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7694-EFB4-4E0C-B1A5-50DE66BBF6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Tuning parameters will be 1-3 degrees and 10-50 knots.</a:t>
            </a:r>
          </a:p>
          <a:p>
            <a:endParaRPr lang="en-US" dirty="0"/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Variable Importance will be shown using the </a:t>
            </a:r>
            <a:r>
              <a:rPr lang="en-US" dirty="0" err="1"/>
              <a:t>vip</a:t>
            </a:r>
            <a:r>
              <a:rPr lang="en-US" dirty="0"/>
              <a:t> graphing function</a:t>
            </a:r>
          </a:p>
        </p:txBody>
      </p:sp>
    </p:spTree>
    <p:extLst>
      <p:ext uri="{BB962C8B-B14F-4D97-AF65-F5344CB8AC3E}">
        <p14:creationId xmlns:p14="http://schemas.microsoft.com/office/powerpoint/2010/main" val="361595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EC88-7864-4F8E-B0D9-3F77FC77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824E-46D2-466B-8F9C-81DA2458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1995 – 2015</a:t>
            </a:r>
          </a:p>
          <a:p>
            <a:pPr lvl="1"/>
            <a:r>
              <a:rPr lang="en-US" dirty="0"/>
              <a:t>Used to try different models and select the best one to be used with the test data.</a:t>
            </a:r>
          </a:p>
          <a:p>
            <a:pPr lvl="1"/>
            <a:r>
              <a:rPr lang="en-US" dirty="0"/>
              <a:t>Will help assess variable importance in the chosen model.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99D9A-ECFA-4E7E-8C15-C7F98EE02E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2016 – 2019</a:t>
            </a:r>
          </a:p>
          <a:p>
            <a:pPr lvl="1"/>
            <a:r>
              <a:rPr lang="en-US" dirty="0"/>
              <a:t>Used mainly for predictions of visitation.</a:t>
            </a:r>
          </a:p>
          <a:p>
            <a:pPr lvl="1"/>
            <a:r>
              <a:rPr lang="en-US" dirty="0"/>
              <a:t>Used to assess test error based off of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156036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527" y="2036437"/>
            <a:ext cx="3247818" cy="14374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Time component is relatively negligible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Low Sample Autocorrelation</a:t>
            </a:r>
          </a:p>
          <a:p>
            <a:pPr>
              <a:spcBef>
                <a:spcPts val="600"/>
              </a:spcBef>
            </a:pPr>
            <a:r>
              <a:rPr lang="en-US" dirty="0"/>
              <a:t>Seasonal patterns are explained by month alone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019E9-83DF-4688-8ECA-FA4D70A37D9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3" y="3654175"/>
            <a:ext cx="192024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39A81-B75A-431D-8FFE-C94807C27A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59" y="3654175"/>
            <a:ext cx="192024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FAFA67-8910-4B42-BE47-27214B20430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54" y="3654175"/>
            <a:ext cx="192024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378E66-9BE5-4F8A-91BF-A96035E2355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00" y="3654175"/>
            <a:ext cx="192024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B66E53-20D1-4E8C-9A42-0B36437BA8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9" b="1"/>
          <a:stretch/>
        </p:blipFill>
        <p:spPr>
          <a:xfrm>
            <a:off x="3906981" y="674225"/>
            <a:ext cx="5098473" cy="28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D0F8-1DAC-43BA-B04E-A9B1DB8D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83B7-1228-4B6A-B1C3-3DA70F03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5" y="2078875"/>
            <a:ext cx="347553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b="1" dirty="0"/>
              <a:t>Impact to Our Project:</a:t>
            </a:r>
          </a:p>
          <a:p>
            <a:r>
              <a:rPr lang="en-US" dirty="0"/>
              <a:t>Ignore possible autocorrelation in our data</a:t>
            </a:r>
          </a:p>
          <a:p>
            <a:r>
              <a:rPr lang="en-US" dirty="0"/>
              <a:t>Can drop some correlated variables like month with temperature</a:t>
            </a:r>
          </a:p>
          <a:p>
            <a:r>
              <a:rPr lang="en-US" dirty="0"/>
              <a:t>Enables us to use the broader range of supervised method (like MARS) instead of time-series only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0028D-694B-4468-9A71-FBCF0FCB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36" y="1191491"/>
            <a:ext cx="4571719" cy="3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225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361</Words>
  <Application>Microsoft Office PowerPoint</Application>
  <PresentationFormat>On-screen Show (16:9)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National Parks Visitations: Task 3: Update</vt:lpstr>
      <vt:lpstr>Introduction to the Business Problem</vt:lpstr>
      <vt:lpstr>Initial Exploration - Clustering</vt:lpstr>
      <vt:lpstr>Cluster 1</vt:lpstr>
      <vt:lpstr>Methodology</vt:lpstr>
      <vt:lpstr>Methodology (cont.)</vt:lpstr>
      <vt:lpstr>Interesting Things</vt:lpstr>
      <vt:lpstr>Interesting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Shmoop Nasty</cp:lastModifiedBy>
  <cp:revision>18</cp:revision>
  <dcterms:modified xsi:type="dcterms:W3CDTF">2020-11-11T23:19:41Z</dcterms:modified>
</cp:coreProperties>
</file>