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0B13A4-3A0C-4E8A-8B17-3F1B21BCE994}">
  <a:tblStyle styleId="{B90B13A4-3A0C-4E8A-8B17-3F1B21BCE9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66b3fa43f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66b3fa43f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6b3fa43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66b3fa43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6b3fa43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6b3fa43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6b3fa43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6b3fa43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6b3fa43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66b3fa43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66b3fa43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66b3fa43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6b3fa43f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6b3fa43f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6b3fa43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66b3fa43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66b3fa43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66b3fa43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u/0/folders/1BUhd-0sQcnSapwjqmpdkLlpiWYp0eHj0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rello.com/b/DjwRp3BG/technovasollu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154783" y="30176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433"/>
            </a:br>
            <a:endParaRPr sz="1433"/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433"/>
              <a:t>Solución basada en herramientas colaborativas y metodologías ágiles</a:t>
            </a:r>
            <a:br>
              <a:rPr lang="es" sz="1433"/>
            </a:br>
            <a:endParaRPr sz="1433"/>
          </a:p>
          <a:p>
            <a:pPr indent="-3105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433"/>
              <a:t>Equipo:</a:t>
            </a:r>
            <a:r>
              <a:rPr lang="es" sz="1433"/>
              <a:t> Consultores Junior – Javier García Villacorta</a:t>
            </a:r>
            <a:br>
              <a:rPr lang="es" sz="1433"/>
            </a:br>
            <a:endParaRPr sz="1433"/>
          </a:p>
          <a:p>
            <a:pPr indent="-3105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433"/>
              <a:t>Fecha: 09.06.2025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77575" y="1341425"/>
            <a:ext cx="78939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676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33"/>
              <a:buFont typeface="Raleway"/>
              <a:buChar char="●"/>
            </a:pPr>
            <a:r>
              <a:rPr b="1" lang="es" sz="233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Optimización del trabajo en TechNova Solutions</a:t>
            </a:r>
            <a:endParaRPr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11. Conclusiones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optimiza la productividad y la trazabilidad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mejora la colaboración y la autonomía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La solución es escalable y sostenible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Diagnóstico de la situación actual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Tareas desorganizadas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Pérdida de documentos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Mala comunicación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Falta de estructura de proyectos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Objetivo de la solución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Implementar un sistema que: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 Organice tareas y documentación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 Mejore la comunicación entre áreas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 Permita seguimiento en tiempo real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 Fomente la colaboración y transparencia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Herramientas seleccionadas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Drive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para gestión documental estructurada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para gestión de proyectos visual y ágil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Calendar / Meet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para coordinación y reuniones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Slack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Comunicación y gestión de equipos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34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652175" y="61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Organización de Drive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360875" y="1152475"/>
            <a:ext cx="34473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827375" y="4350900"/>
            <a:ext cx="7610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https://drive.google.com/drive/u/0/folders/1BUhd-0sQcnSapwjqmpdkLlpiWYp0eHj0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05" name="Google Shape;305;p17" title="Captura desde 2025-06-09 20-08-00.png"/>
          <p:cNvPicPr preferRelativeResize="0"/>
          <p:nvPr/>
        </p:nvPicPr>
        <p:blipFill rotWithShape="1">
          <a:blip r:embed="rId4">
            <a:alphaModFix/>
          </a:blip>
          <a:srcRect b="0" l="14126" r="0" t="16051"/>
          <a:stretch/>
        </p:blipFill>
        <p:spPr>
          <a:xfrm>
            <a:off x="512675" y="1227000"/>
            <a:ext cx="5345726" cy="293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Nomenclatura y permisos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729450" y="2092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 de nombres de archivos:</a:t>
            </a:r>
            <a:endParaRPr i="1" sz="47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47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Ej Área_Fecha_Tema_Versión</a:t>
            </a:r>
            <a:br>
              <a:rPr i="1" lang="es" sz="27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" sz="47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Ej: Soporte_2025-06-09_InformeErrores_v2.pdf</a:t>
            </a:r>
            <a:br>
              <a:rPr lang="es" sz="17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Permisos por carpeta: Se asignaran por usuario\carpeta.</a:t>
            </a:r>
            <a:br>
              <a:rPr lang="es" sz="4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Administración con acceso global</a:t>
            </a:r>
            <a:br>
              <a:rPr lang="es" sz="17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Ventaja: menos duplicados, más contro</a:t>
            </a:r>
            <a:r>
              <a:rPr lang="es" sz="1995"/>
              <a:t>l</a:t>
            </a:r>
            <a:endParaRPr sz="179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Gestión de tareas con Trello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311700" y="117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     </a:t>
            </a:r>
            <a:r>
              <a:rPr lang="es"/>
              <a:t>Backlog →  En Progreso → Revisión →  Completado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Tareas con responsables, fechas, etiquetas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Enlace al tablero: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https://trello.com/b/DjwRp3BG/technovasollution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Flujo visual tipo Kanban: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Metodología ágil aplicada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Adaptación de Scrum: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Reuniones cortas (Daily)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Backlog dinámico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Sprints semanales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Mejora continua y entrega rápida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10. Beneficios inmediatos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0" name="Google Shape;330;p21"/>
          <p:cNvGraphicFramePr/>
          <p:nvPr/>
        </p:nvGraphicFramePr>
        <p:xfrm>
          <a:off x="952500" y="224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{B90B13A4-3A0C-4E8A-8B17-3F1B21BCE994}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Despu</a:t>
                      </a:r>
                      <a:r>
                        <a:rPr lang="es"/>
                        <a:t>és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Tareas sueltas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Asignadas y visibles por el equipo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Documentos en correos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Centralizados en Drive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Comunicación lenta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Ágil y coordinada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Sin control de avance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Seguimiento en Trello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