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f253511c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f253511c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f253511c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f253511c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253511c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f253511c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253511c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253511c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ite.com/learn/ag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Virgilio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Roles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97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 Owner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</a:t>
            </a:r>
            <a:r>
              <a:rPr lang="en"/>
              <a:t>closely</a:t>
            </a:r>
            <a:r>
              <a:rPr lang="en"/>
              <a:t> with client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translate client wants/needs to development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SCRUM Master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Regulates the agile </a:t>
            </a:r>
            <a:r>
              <a:rPr lang="en"/>
              <a:t>principles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Leader of SCRUM meetings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Facilitates</a:t>
            </a:r>
            <a:r>
              <a:rPr lang="en"/>
              <a:t> SCRUM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Main workhorse of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Takes input from clients and shareholders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product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Helps developer fix problems in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Detail oriented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Lifecycle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Requirements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Collect required materials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Collaborate with customers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Design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Delegate </a:t>
            </a:r>
            <a:r>
              <a:rPr lang="en"/>
              <a:t>process</a:t>
            </a:r>
            <a:r>
              <a:rPr lang="en"/>
              <a:t> for functionality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Define </a:t>
            </a:r>
            <a:r>
              <a:rPr lang="en"/>
              <a:t>limitations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Development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Product creation begins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Broken up into smaller parts for development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Product is tested for usage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Occurs during development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Deployment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Product released to market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Review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Product is in market, and being </a:t>
            </a:r>
            <a:r>
              <a:rPr lang="en"/>
              <a:t>review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Failures</a:t>
            </a:r>
            <a:r>
              <a:rPr lang="en"/>
              <a:t>/successes are used to further </a:t>
            </a:r>
            <a:r>
              <a:rPr lang="en"/>
              <a:t>next</a:t>
            </a:r>
            <a:r>
              <a:rPr lang="en"/>
              <a:t> </a:t>
            </a:r>
            <a:r>
              <a:rPr lang="en"/>
              <a:t>project</a:t>
            </a:r>
            <a:r>
              <a:rPr lang="en"/>
              <a:t>.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3053" l="21628" r="23082" t="0"/>
          <a:stretch/>
        </p:blipFill>
        <p:spPr>
          <a:xfrm>
            <a:off x="6801350" y="0"/>
            <a:ext cx="2342651" cy="202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Flexible</a:t>
            </a:r>
            <a:r>
              <a:rPr lang="en"/>
              <a:t> </a:t>
            </a: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Functionality</a:t>
            </a:r>
            <a:r>
              <a:rPr lang="en"/>
              <a:t> can evolve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likely to leak over budget</a:t>
            </a:r>
            <a:endParaRPr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requirements defined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Inflexible</a:t>
            </a:r>
            <a:r>
              <a:rPr lang="en"/>
              <a:t> stages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Budget</a:t>
            </a:r>
            <a:r>
              <a:rPr lang="en"/>
              <a:t> </a:t>
            </a:r>
            <a:r>
              <a:rPr lang="en"/>
              <a:t>unchangeable</a:t>
            </a:r>
            <a:r>
              <a:rPr lang="en"/>
              <a:t>.</a:t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4933225" y="393750"/>
            <a:ext cx="340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Agile Project Management? A Comprehensive 101 Guide. (n.d.).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https://slite.com/learn/agile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