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8a76f5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8a76f5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8a76f5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8a76f5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b09604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b09604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8a76f5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8a76f5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8a76f5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8a76f5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8a76f5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8a76f5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b0960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b0960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8a76f5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f8a76f5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Emma Jauregui and Jay Vang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5764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can find free time slots for students within a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and open libraries, modules, frameworks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Svelte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600" y="3187950"/>
            <a:ext cx="1871450" cy="18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398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HTML, CSS, JS - Languages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Npm(Node) - package manager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Svelte - Frontend framework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Sqlite3 - Database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Libraries, modules, etc.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bcrypt - password hashing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tailwindCSS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date-fns - dates for calendar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- Source control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Desktop - GUI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VsCode - Coding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Linux or Windows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1026498" cy="123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925" y="1791687"/>
            <a:ext cx="1291425" cy="15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113" y="3021675"/>
            <a:ext cx="2530924" cy="14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4" y="1121950"/>
            <a:ext cx="4627799" cy="19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438" y="3243100"/>
            <a:ext cx="2904981" cy="16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498675" y="1121950"/>
            <a:ext cx="32148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ld Standard TT"/>
              <a:buChar char="●"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Simple and concise navigation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ld Standard TT"/>
              <a:buChar char="●"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the user is not logged already, will prompt them to do so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ld Standard TT"/>
              <a:buChar char="●"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Will greet the user by their username if logged in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150" y="2943350"/>
            <a:ext cx="1587200" cy="15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746300" y="1058225"/>
            <a:ext cx="20859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store user’s username, email, and passwords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Error-handling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Email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Password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actually send an email, but will store it as data.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Requests data from html forms and creates it in SQLite3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22758"/>
            <a:ext cx="2085900" cy="305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050" y="1422748"/>
            <a:ext cx="1894300" cy="32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800" y="1861786"/>
            <a:ext cx="2299900" cy="2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383925" y="1457075"/>
            <a:ext cx="1318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709875" y="1058225"/>
            <a:ext cx="21225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Will take user to homepage if successful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Error-handling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Incorrect info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Fetches data from the html forms, then sends it over to backend DB and checks</a:t>
            </a:r>
            <a:endParaRPr sz="1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970800"/>
            <a:ext cx="1632600" cy="1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3150"/>
            <a:ext cx="1632600" cy="1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150" y="1390500"/>
            <a:ext cx="3864725" cy="2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20950" y="1029075"/>
            <a:ext cx="1865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6820375" y="335025"/>
            <a:ext cx="227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</a:t>
            </a:r>
            <a:endParaRPr/>
          </a:p>
          <a:p>
            <a:pPr indent="-2933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Generate days/timeslots based on array using date-fns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Render a grid of days to reformat and make presentable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Clicked timeslots handled in an array (with start and end point)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(Try to) Send data to backend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Utilized mount from svelte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9000"/>
            <a:ext cx="5137901" cy="26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525" y="121075"/>
            <a:ext cx="937149" cy="93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2999" y="1133612"/>
            <a:ext cx="3089699" cy="2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988" y="3815959"/>
            <a:ext cx="4377724" cy="122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Unfunctional Calendar (pseudocode snippet)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0" y="1171600"/>
            <a:ext cx="27390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5"/>
              <a:t>Implementation:</a:t>
            </a:r>
            <a:endParaRPr sz="234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fetchData():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try: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const userId = 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const response = fetchBackendData(userId)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const data = response.json()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return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catch error: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logError('error fetching data:', error)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return null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903775" y="1058225"/>
            <a:ext cx="33519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(continued):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function sendDataToBackend():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try: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const userId = ?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const response = sendBackendData(userId, selectedTimeBlocks)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const data = response.json()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logSuccess('Data successfully sent to backend:', data)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catch error: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logError('Oops. Error sending data to backend:', error)</a:t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4325" y="1029850"/>
            <a:ext cx="5701200" cy="280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945575" y="925150"/>
            <a:ext cx="30279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Issues: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Inexperience with backend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Difficulty applying logic/theory with framework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Intention: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Store available/selected timeslots into DB, tied with user’s ID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request is made, send user’s availability data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Make comparison between user’s availability to generate best timeslots/days to meet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27950" y="962250"/>
            <a:ext cx="4569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Improve: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Figure out/Fix the calendar functionality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the logic to compare other user’s schedules side-by-side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a visual representation of the overlapping timeslots/days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way to set up “groups” based on a larger groups similar schedules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 Takeaways</a:t>
            </a:r>
            <a:r>
              <a:rPr lang="en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Learned A lot!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725" y="1144975"/>
            <a:ext cx="3125050" cy="28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728875" y="4085275"/>
            <a:ext cx="1538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something like this ^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550" y="3569946"/>
            <a:ext cx="1951550" cy="120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