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90" r:id="rId2"/>
    <p:sldId id="330" r:id="rId3"/>
    <p:sldId id="368" r:id="rId4"/>
    <p:sldId id="391" r:id="rId5"/>
    <p:sldId id="381" r:id="rId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 und Einleitung" id="{9E24D98C-080D-4541-9542-5ED2C30C0DA5}">
          <p14:sldIdLst>
            <p14:sldId id="390"/>
            <p14:sldId id="330"/>
          </p14:sldIdLst>
        </p14:section>
        <p14:section name="Hauptteil" id="{FB70B2A7-309A-4CD8-A080-04B2FF16609A}">
          <p14:sldIdLst>
            <p14:sldId id="368"/>
            <p14:sldId id="391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  <p15:guide id="1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76803" autoAdjust="0"/>
  </p:normalViewPr>
  <p:slideViewPr>
    <p:cSldViewPr>
      <p:cViewPr varScale="1">
        <p:scale>
          <a:sx n="115" d="100"/>
          <a:sy n="115" d="100"/>
        </p:scale>
        <p:origin x="1416" y="10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34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801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 smtClean="0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Planung und </a:t>
            </a:r>
            <a:r>
              <a:rPr lang="de-DE" altLang="de-DE" dirty="0" smtClean="0"/>
              <a:t>Entwicklung eines </a:t>
            </a:r>
            <a:r>
              <a:rPr lang="de-DE" altLang="de-DE" dirty="0"/>
              <a:t>SW-Systems </a:t>
            </a:r>
            <a:r>
              <a:rPr lang="de-DE" altLang="de-DE" dirty="0" smtClean="0"/>
              <a:t>zum Diabetes-Management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Projektlabor Medizintechnik </a:t>
            </a:r>
            <a:r>
              <a:rPr lang="de-DE" altLang="de-DE" dirty="0" smtClean="0"/>
              <a:t>2</a:t>
            </a:r>
          </a:p>
          <a:p>
            <a:r>
              <a:rPr lang="de-DE" altLang="de-DE" dirty="0" err="1" smtClean="0"/>
              <a:t>Bechberger</a:t>
            </a:r>
            <a:r>
              <a:rPr lang="de-DE" altLang="de-DE" dirty="0" smtClean="0"/>
              <a:t> Martin, Benz Marius, Kastner Kevin, </a:t>
            </a:r>
            <a:r>
              <a:rPr lang="de-DE" altLang="de-DE" dirty="0" err="1" smtClean="0"/>
              <a:t>Koß</a:t>
            </a:r>
            <a:r>
              <a:rPr lang="en-US" altLang="de-DE" dirty="0" err="1" smtClean="0"/>
              <a:t>mann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Verena</a:t>
            </a:r>
            <a:r>
              <a:rPr lang="en-US" altLang="de-DE" dirty="0" smtClean="0"/>
              <a:t>,</a:t>
            </a:r>
            <a:r>
              <a:rPr lang="de-DE" altLang="de-DE" dirty="0" smtClean="0"/>
              <a:t> </a:t>
            </a:r>
            <a:r>
              <a:rPr lang="de-DE" altLang="de-DE" dirty="0" err="1"/>
              <a:t>Lehnart</a:t>
            </a:r>
            <a:r>
              <a:rPr lang="de-DE" altLang="de-DE" dirty="0"/>
              <a:t> </a:t>
            </a:r>
            <a:r>
              <a:rPr lang="de-DE" altLang="de-DE" dirty="0" smtClean="0"/>
              <a:t>Vanessa,</a:t>
            </a:r>
            <a:r>
              <a:rPr lang="en-US" altLang="de-DE" dirty="0" smtClean="0"/>
              <a:t> Voigt </a:t>
            </a:r>
            <a:r>
              <a:rPr lang="en-US" altLang="de-DE" dirty="0" err="1" smtClean="0"/>
              <a:t>Jakob</a:t>
            </a:r>
            <a:r>
              <a:rPr lang="en-US" altLang="de-DE" dirty="0" smtClean="0"/>
              <a:t>, </a:t>
            </a:r>
            <a:r>
              <a:rPr lang="en-US" altLang="de-DE" dirty="0" err="1" smtClean="0"/>
              <a:t>Wrobel</a:t>
            </a:r>
            <a:r>
              <a:rPr lang="en-US" altLang="de-DE" dirty="0" smtClean="0"/>
              <a:t> Damian</a:t>
            </a:r>
            <a:endParaRPr lang="de-DE" altLang="de-DE" dirty="0"/>
          </a:p>
          <a:p>
            <a:r>
              <a:rPr lang="de-DE" altLang="de-DE" dirty="0" smtClean="0"/>
              <a:t>Mannheim, </a:t>
            </a:r>
            <a:fld id="{EC3F280D-E905-432E-9D9E-EAF8509BE84A}" type="datetime4">
              <a:rPr lang="de-DE" altLang="de-DE" smtClean="0"/>
              <a:t>4. November 2018</a:t>
            </a:fld>
            <a:endParaRPr lang="de-DE" altLang="de-DE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127572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 err="1" smtClean="0"/>
              <a:t>Hochschule</a:t>
            </a:r>
            <a:r>
              <a:rPr lang="en-US" altLang="de-DE" dirty="0" smtClean="0"/>
              <a:t> Mannheim University of Applied Sciences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 smtClean="0"/>
              <a:t>Rollenaufteilung</a:t>
            </a:r>
          </a:p>
          <a:p>
            <a:pPr marL="381000" indent="-381000">
              <a:buAutoNum type="arabicPeriod"/>
            </a:pPr>
            <a:r>
              <a:rPr lang="en-US" altLang="de-DE" kern="0" dirty="0"/>
              <a:t>Tool und </a:t>
            </a:r>
            <a:r>
              <a:rPr lang="en-US" altLang="de-DE" kern="0" dirty="0" err="1"/>
              <a:t>Konzept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88224" y="6540500"/>
            <a:ext cx="2133600" cy="365125"/>
          </a:xfrm>
        </p:spPr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296808"/>
          </a:xfrm>
        </p:spPr>
        <p:txBody>
          <a:bodyPr/>
          <a:lstStyle/>
          <a:p>
            <a:r>
              <a:rPr lang="de-DE" altLang="de-DE" dirty="0"/>
              <a:t>Rollenaufteilung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71550" y="1988840"/>
            <a:ext cx="7644460" cy="25922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:		Benz Marius</a:t>
            </a:r>
            <a:endParaRPr lang="de-DE" altLang="de-DE" kern="0" dirty="0" smtClean="0"/>
          </a:p>
          <a:p>
            <a:pPr lvl="1"/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smtClean="0"/>
              <a:t>Master</a:t>
            </a:r>
            <a:r>
              <a:rPr lang="de-DE" altLang="de-DE" kern="0" dirty="0" smtClean="0"/>
              <a:t>: 		Voigt Jakob</a:t>
            </a:r>
          </a:p>
          <a:p>
            <a:pPr lvl="1"/>
            <a:r>
              <a:rPr lang="en-US" altLang="de-DE" kern="0" dirty="0" err="1" smtClean="0"/>
              <a:t>Entwickler</a:t>
            </a:r>
            <a:r>
              <a:rPr lang="en-US" altLang="de-DE" kern="0" dirty="0" smtClean="0"/>
              <a:t>:		</a:t>
            </a:r>
            <a:r>
              <a:rPr lang="en-US" altLang="de-DE" kern="0" dirty="0" err="1" smtClean="0"/>
              <a:t>Bechberger</a:t>
            </a:r>
            <a:r>
              <a:rPr lang="en-US" altLang="de-DE" kern="0" dirty="0" smtClean="0"/>
              <a:t> Martin, </a:t>
            </a:r>
            <a:r>
              <a:rPr lang="en-US" altLang="de-DE" kern="0" dirty="0" err="1" smtClean="0"/>
              <a:t>Kastner</a:t>
            </a:r>
            <a:r>
              <a:rPr lang="en-US" altLang="de-DE" kern="0" dirty="0" smtClean="0"/>
              <a:t> Kevin</a:t>
            </a:r>
          </a:p>
          <a:p>
            <a:pPr lvl="1"/>
            <a:r>
              <a:rPr lang="en-US" altLang="de-DE" kern="0" dirty="0" smtClean="0"/>
              <a:t>Tester:			</a:t>
            </a:r>
            <a:r>
              <a:rPr lang="en-US" altLang="de-DE" kern="0" dirty="0" err="1" smtClean="0"/>
              <a:t>Ko</a:t>
            </a:r>
            <a:r>
              <a:rPr lang="de-DE" altLang="de-DE" kern="0" dirty="0" smtClean="0"/>
              <a:t>ß</a:t>
            </a:r>
            <a:r>
              <a:rPr lang="en-US" altLang="de-DE" kern="0" dirty="0" err="1" smtClean="0"/>
              <a:t>mann</a:t>
            </a:r>
            <a:r>
              <a:rPr lang="en-US" altLang="de-DE" kern="0" dirty="0" smtClean="0"/>
              <a:t> </a:t>
            </a:r>
            <a:r>
              <a:rPr lang="en-US" altLang="de-DE" kern="0" dirty="0" err="1" smtClean="0"/>
              <a:t>Verena</a:t>
            </a:r>
            <a:endParaRPr lang="en-US" altLang="de-DE" kern="0" dirty="0" smtClean="0"/>
          </a:p>
          <a:p>
            <a:pPr lvl="1"/>
            <a:r>
              <a:rPr lang="en-US" altLang="de-DE" kern="0" dirty="0" smtClean="0"/>
              <a:t>UI – Designer:	</a:t>
            </a:r>
            <a:r>
              <a:rPr lang="en-US" altLang="de-DE" kern="0" dirty="0"/>
              <a:t>	</a:t>
            </a:r>
            <a:r>
              <a:rPr lang="en-US" altLang="de-DE" kern="0" dirty="0" err="1"/>
              <a:t>Lehnart</a:t>
            </a:r>
            <a:r>
              <a:rPr lang="en-US" altLang="de-DE" kern="0" dirty="0"/>
              <a:t> </a:t>
            </a:r>
            <a:r>
              <a:rPr lang="en-US" altLang="de-DE" kern="0" dirty="0" smtClean="0"/>
              <a:t>Vanessa</a:t>
            </a:r>
          </a:p>
          <a:p>
            <a:pPr lvl="1"/>
            <a:r>
              <a:rPr lang="en-US" altLang="de-DE" kern="0" dirty="0"/>
              <a:t>Technical Writer:	</a:t>
            </a:r>
            <a:r>
              <a:rPr lang="en-US" altLang="de-DE" kern="0" dirty="0" err="1"/>
              <a:t>Wrobel</a:t>
            </a:r>
            <a:r>
              <a:rPr lang="en-US" altLang="de-DE" kern="0" dirty="0"/>
              <a:t> Damian</a:t>
            </a:r>
          </a:p>
        </p:txBody>
      </p:sp>
      <p:sp>
        <p:nvSpPr>
          <p:cNvPr id="6" name="Fußzeilenplatzhalter 2"/>
          <p:cNvSpPr txBox="1">
            <a:spLocks/>
          </p:cNvSpPr>
          <p:nvPr/>
        </p:nvSpPr>
        <p:spPr bwMode="gray">
          <a:xfrm>
            <a:off x="971550" y="6540500"/>
            <a:ext cx="8164016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de-DE" dirty="0" err="1" smtClean="0"/>
              <a:t>Hochschule</a:t>
            </a:r>
            <a:r>
              <a:rPr lang="en-US" altLang="de-DE" dirty="0" smtClean="0"/>
              <a:t> Mannheim University of Applied Sciences | </a:t>
            </a:r>
            <a:r>
              <a:rPr lang="de-DE" altLang="de-DE" dirty="0" err="1" smtClean="0"/>
              <a:t>Bechberger</a:t>
            </a:r>
            <a:r>
              <a:rPr lang="de-DE" altLang="de-DE" dirty="0" smtClean="0"/>
              <a:t> Martin, Benz Marius, Kastner Kevin, </a:t>
            </a:r>
            <a:r>
              <a:rPr lang="de-DE" altLang="de-DE" dirty="0" err="1" smtClean="0"/>
              <a:t>Koß</a:t>
            </a:r>
            <a:r>
              <a:rPr lang="en-US" altLang="de-DE" dirty="0" err="1" smtClean="0"/>
              <a:t>mann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Verena</a:t>
            </a:r>
            <a:r>
              <a:rPr lang="en-US" altLang="de-DE" dirty="0" smtClean="0"/>
              <a:t>,</a:t>
            </a:r>
            <a:r>
              <a:rPr lang="de-DE" altLang="de-DE" dirty="0" smtClean="0"/>
              <a:t> </a:t>
            </a:r>
          </a:p>
          <a:p>
            <a:r>
              <a:rPr lang="de-DE" altLang="de-DE" dirty="0" smtClean="0"/>
              <a:t>			           </a:t>
            </a:r>
            <a:r>
              <a:rPr lang="de-DE" altLang="de-DE" dirty="0" err="1" smtClean="0"/>
              <a:t>Lehnart</a:t>
            </a:r>
            <a:r>
              <a:rPr lang="de-DE" altLang="de-DE" dirty="0" smtClean="0"/>
              <a:t> Vanessa,</a:t>
            </a:r>
            <a:r>
              <a:rPr lang="en-US" altLang="de-DE" dirty="0" smtClean="0"/>
              <a:t> Voigt </a:t>
            </a:r>
            <a:r>
              <a:rPr lang="en-US" altLang="de-DE" dirty="0" err="1" smtClean="0"/>
              <a:t>Jakob</a:t>
            </a:r>
            <a:r>
              <a:rPr lang="en-US" altLang="de-DE" dirty="0" smtClean="0"/>
              <a:t>, </a:t>
            </a:r>
            <a:r>
              <a:rPr lang="en-US" altLang="de-DE" dirty="0" err="1" smtClean="0"/>
              <a:t>Wrobel</a:t>
            </a:r>
            <a:r>
              <a:rPr lang="en-US" altLang="de-DE" dirty="0" smtClean="0"/>
              <a:t> Damian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9344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88224" y="6540500"/>
            <a:ext cx="2133600" cy="365125"/>
          </a:xfrm>
        </p:spPr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296808"/>
          </a:xfrm>
        </p:spPr>
        <p:txBody>
          <a:bodyPr/>
          <a:lstStyle/>
          <a:p>
            <a:r>
              <a:rPr lang="de-DE" altLang="de-DE" dirty="0" smtClean="0"/>
              <a:t>Tool </a:t>
            </a:r>
            <a:r>
              <a:rPr lang="de-DE" altLang="de-DE" dirty="0"/>
              <a:t>und Konzept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71550" y="1988840"/>
            <a:ext cx="7644460" cy="25922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err="1" smtClean="0"/>
              <a:t>Programmiersprache</a:t>
            </a:r>
            <a:r>
              <a:rPr lang="en-US" dirty="0"/>
              <a:t> C</a:t>
            </a:r>
            <a:r>
              <a:rPr lang="en-US" dirty="0" smtClean="0"/>
              <a:t>++ und </a:t>
            </a:r>
            <a:r>
              <a:rPr lang="en-US" dirty="0" err="1" smtClean="0"/>
              <a:t>qml</a:t>
            </a:r>
            <a:endParaRPr lang="en-US" dirty="0" smtClean="0"/>
          </a:p>
          <a:p>
            <a:pPr lvl="1"/>
            <a:r>
              <a:rPr lang="en-US" altLang="de-DE" kern="0" dirty="0" err="1" smtClean="0"/>
              <a:t>Entwicklungsumbegung</a:t>
            </a:r>
            <a:r>
              <a:rPr lang="en-US" altLang="de-DE" kern="0" dirty="0" smtClean="0"/>
              <a:t> </a:t>
            </a:r>
            <a:r>
              <a:rPr lang="en-US" altLang="de-DE" kern="0" dirty="0" err="1" smtClean="0"/>
              <a:t>Qt</a:t>
            </a:r>
            <a:endParaRPr lang="en-US" altLang="de-DE" kern="0" dirty="0" smtClean="0"/>
          </a:p>
          <a:p>
            <a:pPr lvl="1"/>
            <a:r>
              <a:rPr lang="en-US" altLang="de-DE" kern="0" dirty="0" err="1" smtClean="0"/>
              <a:t>Konzept</a:t>
            </a:r>
            <a:r>
              <a:rPr lang="en-US" altLang="de-DE" kern="0" dirty="0" smtClean="0"/>
              <a:t> Plug – in </a:t>
            </a:r>
            <a:r>
              <a:rPr lang="en-US" altLang="de-DE" kern="0" dirty="0" err="1" smtClean="0"/>
              <a:t>Mechanismus</a:t>
            </a:r>
            <a:endParaRPr lang="de-DE" altLang="de-DE" kern="0" dirty="0" smtClean="0"/>
          </a:p>
        </p:txBody>
      </p:sp>
      <p:sp>
        <p:nvSpPr>
          <p:cNvPr id="6" name="Fußzeilenplatzhalter 2"/>
          <p:cNvSpPr txBox="1">
            <a:spLocks/>
          </p:cNvSpPr>
          <p:nvPr/>
        </p:nvSpPr>
        <p:spPr bwMode="gray">
          <a:xfrm>
            <a:off x="971550" y="6540500"/>
            <a:ext cx="8164016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de-DE" dirty="0" err="1" smtClean="0"/>
              <a:t>Hochschule</a:t>
            </a:r>
            <a:r>
              <a:rPr lang="en-US" altLang="de-DE" dirty="0" smtClean="0"/>
              <a:t> Mannheim University of Applied Sciences | </a:t>
            </a:r>
            <a:r>
              <a:rPr lang="de-DE" altLang="de-DE" dirty="0" err="1" smtClean="0"/>
              <a:t>Bechberger</a:t>
            </a:r>
            <a:r>
              <a:rPr lang="de-DE" altLang="de-DE" dirty="0" smtClean="0"/>
              <a:t> Martin, Benz Marius, Kastner Kevin, </a:t>
            </a:r>
            <a:r>
              <a:rPr lang="de-DE" altLang="de-DE" dirty="0" err="1" smtClean="0"/>
              <a:t>Koß</a:t>
            </a:r>
            <a:r>
              <a:rPr lang="en-US" altLang="de-DE" dirty="0" err="1" smtClean="0"/>
              <a:t>mann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Verena</a:t>
            </a:r>
            <a:r>
              <a:rPr lang="en-US" altLang="de-DE" dirty="0" smtClean="0"/>
              <a:t>,</a:t>
            </a:r>
            <a:r>
              <a:rPr lang="de-DE" altLang="de-DE" dirty="0" smtClean="0"/>
              <a:t> </a:t>
            </a:r>
          </a:p>
          <a:p>
            <a:r>
              <a:rPr lang="de-DE" altLang="de-DE" dirty="0" smtClean="0"/>
              <a:t>			           </a:t>
            </a:r>
            <a:r>
              <a:rPr lang="de-DE" altLang="de-DE" dirty="0" err="1" smtClean="0"/>
              <a:t>Lehnart</a:t>
            </a:r>
            <a:r>
              <a:rPr lang="de-DE" altLang="de-DE" dirty="0" smtClean="0"/>
              <a:t> Vanessa,</a:t>
            </a:r>
            <a:r>
              <a:rPr lang="en-US" altLang="de-DE" dirty="0" smtClean="0"/>
              <a:t> Voigt </a:t>
            </a:r>
            <a:r>
              <a:rPr lang="en-US" altLang="de-DE" dirty="0" err="1" smtClean="0"/>
              <a:t>Jakob</a:t>
            </a:r>
            <a:r>
              <a:rPr lang="en-US" altLang="de-DE" dirty="0" smtClean="0"/>
              <a:t>, </a:t>
            </a:r>
            <a:r>
              <a:rPr lang="en-US" altLang="de-DE" dirty="0" err="1" smtClean="0"/>
              <a:t>Wrobel</a:t>
            </a:r>
            <a:r>
              <a:rPr lang="en-US" altLang="de-DE" dirty="0" smtClean="0"/>
              <a:t> Damian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5378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Projektlabor Medizintechnik 2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 err="1">
                <a:solidFill>
                  <a:schemeClr val="tx1"/>
                </a:solidFill>
              </a:rPr>
              <a:t>Bechberger</a:t>
            </a:r>
            <a:r>
              <a:rPr lang="de-DE" altLang="de-DE" dirty="0">
                <a:solidFill>
                  <a:schemeClr val="tx1"/>
                </a:solidFill>
              </a:rPr>
              <a:t> Martin, Benz Marius, Kastner Kevin, </a:t>
            </a:r>
            <a:r>
              <a:rPr lang="de-DE" altLang="de-DE" dirty="0" err="1">
                <a:solidFill>
                  <a:schemeClr val="tx1"/>
                </a:solidFill>
              </a:rPr>
              <a:t>Koßmann</a:t>
            </a:r>
            <a:r>
              <a:rPr lang="de-DE" altLang="de-DE" dirty="0">
                <a:solidFill>
                  <a:schemeClr val="tx1"/>
                </a:solidFill>
              </a:rPr>
              <a:t> Verena, </a:t>
            </a:r>
            <a:r>
              <a:rPr lang="de-DE" altLang="de-DE" dirty="0" err="1">
                <a:solidFill>
                  <a:schemeClr val="tx1"/>
                </a:solidFill>
              </a:rPr>
              <a:t>Lehnart</a:t>
            </a:r>
            <a:r>
              <a:rPr lang="de-DE" altLang="de-DE" dirty="0">
                <a:solidFill>
                  <a:schemeClr val="tx1"/>
                </a:solidFill>
              </a:rPr>
              <a:t> Vanessa, Voigt Jakob, Wrobel </a:t>
            </a:r>
            <a:r>
              <a:rPr lang="de-DE" altLang="de-DE" dirty="0" smtClean="0">
                <a:solidFill>
                  <a:schemeClr val="tx1"/>
                </a:solidFill>
              </a:rPr>
              <a:t>Damian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 smtClean="0">
                <a:solidFill>
                  <a:schemeClr val="tx1"/>
                </a:solidFill>
              </a:rPr>
              <a:t>Mannheim, </a:t>
            </a:r>
            <a:fld id="{C211AD60-3E00-415C-ABD2-586F16AD4A0A}" type="datetime4">
              <a:rPr lang="de-DE" altLang="de-DE" smtClean="0">
                <a:solidFill>
                  <a:schemeClr val="tx1"/>
                </a:solidFill>
              </a:rPr>
              <a:t>4. November 2018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7" name="Fußzeilenplatzhalter 2"/>
          <p:cNvSpPr txBox="1">
            <a:spLocks/>
          </p:cNvSpPr>
          <p:nvPr/>
        </p:nvSpPr>
        <p:spPr bwMode="gray">
          <a:xfrm>
            <a:off x="971550" y="6540500"/>
            <a:ext cx="8164016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de-DE" dirty="0" err="1" smtClean="0"/>
              <a:t>Hochschule</a:t>
            </a:r>
            <a:r>
              <a:rPr lang="en-US" altLang="de-DE" dirty="0" smtClean="0"/>
              <a:t> Mannheim University of Applied Sciences | </a:t>
            </a:r>
            <a:r>
              <a:rPr lang="de-DE" altLang="de-DE" dirty="0" err="1" smtClean="0"/>
              <a:t>Bechberger</a:t>
            </a:r>
            <a:r>
              <a:rPr lang="de-DE" altLang="de-DE" dirty="0" smtClean="0"/>
              <a:t> Martin, Benz Marius, Kastner Kevin, </a:t>
            </a:r>
            <a:r>
              <a:rPr lang="de-DE" altLang="de-DE" dirty="0" err="1" smtClean="0"/>
              <a:t>Koß</a:t>
            </a:r>
            <a:r>
              <a:rPr lang="en-US" altLang="de-DE" dirty="0" err="1" smtClean="0"/>
              <a:t>mann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Verena</a:t>
            </a:r>
            <a:r>
              <a:rPr lang="en-US" altLang="de-DE" dirty="0" smtClean="0"/>
              <a:t>,</a:t>
            </a:r>
            <a:r>
              <a:rPr lang="de-DE" altLang="de-DE" dirty="0" smtClean="0"/>
              <a:t> </a:t>
            </a:r>
          </a:p>
          <a:p>
            <a:r>
              <a:rPr lang="de-DE" altLang="de-DE" dirty="0" smtClean="0"/>
              <a:t>			           </a:t>
            </a:r>
            <a:r>
              <a:rPr lang="de-DE" altLang="de-DE" dirty="0" err="1" smtClean="0"/>
              <a:t>Lehnart</a:t>
            </a:r>
            <a:r>
              <a:rPr lang="de-DE" altLang="de-DE" dirty="0" smtClean="0"/>
              <a:t> Vanessa,</a:t>
            </a:r>
            <a:r>
              <a:rPr lang="en-US" altLang="de-DE" dirty="0" smtClean="0"/>
              <a:t> Voigt </a:t>
            </a:r>
            <a:r>
              <a:rPr lang="en-US" altLang="de-DE" dirty="0" err="1" smtClean="0"/>
              <a:t>Jakob</a:t>
            </a:r>
            <a:r>
              <a:rPr lang="en-US" altLang="de-DE" dirty="0" smtClean="0"/>
              <a:t>, </a:t>
            </a:r>
            <a:r>
              <a:rPr lang="en-US" altLang="de-DE" dirty="0" err="1" smtClean="0"/>
              <a:t>Wrobel</a:t>
            </a:r>
            <a:r>
              <a:rPr lang="en-US" altLang="de-DE" dirty="0" smtClean="0"/>
              <a:t> Damian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90299308"/>
      </p:ext>
    </p:extLst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Vorlage.pptx" id="{B0FC55AF-214F-4CBB-95E0-7718D625F424}" vid="{B4B13E15-DE19-4F39-AF12-2D0993F49CC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_Vorlage</Template>
  <TotalTime>0</TotalTime>
  <Words>163</Words>
  <Application>Microsoft Office PowerPoint</Application>
  <PresentationFormat>Bildschirmpräsentation (4:3)</PresentationFormat>
  <Paragraphs>36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Wingdings</vt:lpstr>
      <vt:lpstr>HSMA_021_WIN_081216</vt:lpstr>
      <vt:lpstr>Planung und Entwicklung eines SW-Systems zum Diabetes-Management</vt:lpstr>
      <vt:lpstr>Inhalt</vt:lpstr>
      <vt:lpstr>Rollenaufteilung</vt:lpstr>
      <vt:lpstr>Tool und Konzept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 und Entwicklung eines SW-Systems zum Diabetes-Management</dc:title>
  <dc:creator>Kevin Kastner</dc:creator>
  <dc:description>Präsentation mit Beispielfolien - Version Windows;_x000d_
Präsentationsvorlage für Beamer/Screen;_x000d_
Version 2.1; 2008-12-16;</dc:description>
  <cp:lastModifiedBy>Windows-Benutzer</cp:lastModifiedBy>
  <cp:revision>7</cp:revision>
  <cp:lastPrinted>2001-08-01T07:58:04Z</cp:lastPrinted>
  <dcterms:created xsi:type="dcterms:W3CDTF">2018-10-04T10:06:46Z</dcterms:created>
  <dcterms:modified xsi:type="dcterms:W3CDTF">2018-11-04T17:58:44Z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