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4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1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010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21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4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367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981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7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082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817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906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81BDD1-14EC-448C-87D5-D52050B2955F}" type="datetimeFigureOut">
              <a:rPr lang="en-ZA" smtClean="0"/>
              <a:t>2019/07/09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3975E2-8D2D-47A7-B0B0-CDCC6C054E6B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XXX@XXXX.com" TargetMode="External"/><Relationship Id="rId2" Type="http://schemas.openxmlformats.org/officeDocument/2006/relationships/hyperlink" Target="mailto:jvoogt1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security/dynamic-data-masking?view=sql-server-20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sql-database-dynamic-data-masking-get-started/" TargetMode="External"/><Relationship Id="rId2" Type="http://schemas.openxmlformats.org/officeDocument/2006/relationships/hyperlink" Target="https://msdn.microsoft.com/en-us/library/mt130841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basejournal.com/features/mssql/exploring-sql-server-2016-dynamic-data-masking-part-one-creating-a-table-that-uses-dynamic-data-masking.html" TargetMode="External"/><Relationship Id="rId4" Type="http://schemas.openxmlformats.org/officeDocument/2006/relationships/hyperlink" Target="http://www.codeproject.com/Articles/1084808/Dynamic-Data-Masking-in-SQL-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8A817CA-7284-4F19-8AD7-E193863C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en-US" dirty="0"/>
              <a:t>Dynamic Data Masking</a:t>
            </a:r>
            <a:endParaRPr lang="en-ZA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8D926CA-3C5E-45CB-89D8-452D7961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CD6F934-EA15-403D-95DE-78CE1E5C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F2AC98-008B-41D1-A803-E4B651A0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1173038"/>
            <a:ext cx="2784700" cy="1705628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63F6A7C-2580-49F1-B80E-06FFBF17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B21F7B-0267-456C-946E-EA7B4909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5CCBDA-9FFE-4A1E-8A88-930A5CC88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99AD8C7-6D93-4D51-B9D2-5EF4051BF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6728F-7760-4187-8028-82770497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400423"/>
            <a:ext cx="2295082" cy="16339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r>
              <a:rPr lang="en-ZA" dirty="0"/>
              <a:t>Jean-Pierre(JP) Voogt</a:t>
            </a:r>
          </a:p>
          <a:p>
            <a:endParaRPr lang="en-ZA" dirty="0"/>
          </a:p>
          <a:p>
            <a:r>
              <a:rPr lang="en-ZA" dirty="0"/>
              <a:t>Twitter: @</a:t>
            </a:r>
            <a:r>
              <a:rPr lang="en-ZA" dirty="0" err="1"/>
              <a:t>JPVoogt</a:t>
            </a:r>
            <a:endParaRPr lang="en-ZA" dirty="0"/>
          </a:p>
          <a:p>
            <a:pPr marL="0" indent="0">
              <a:buNone/>
            </a:pPr>
            <a:r>
              <a:rPr lang="en-ZA"/>
              <a:t>  jvoogt1</a:t>
            </a:r>
            <a:r>
              <a:rPr lang="en-ZA" dirty="0"/>
              <a:t>@outlook.com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48FF65C-5923-4969-8406-599A005B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1932AC5-600E-4F28-9666-7030C3BFA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4" descr="https://compuscan.co.za/wp-content/uploads/2018/02/Compusca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65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 introduced in SQL Server 2016 and in Azure SQL Database V12</a:t>
            </a:r>
          </a:p>
          <a:p>
            <a:r>
              <a:rPr lang="en-US" dirty="0"/>
              <a:t>Prevents non-privileged users to view sensitive data</a:t>
            </a:r>
          </a:p>
          <a:p>
            <a:r>
              <a:rPr lang="en-US" dirty="0"/>
              <a:t>Minimal changes to the application tier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8583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Z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94" y="1976028"/>
            <a:ext cx="2753109" cy="218152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98" y="1956974"/>
            <a:ext cx="2124371" cy="221963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46" y="4540124"/>
            <a:ext cx="582058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datatypes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828378"/>
              </p:ext>
            </p:extLst>
          </p:nvPr>
        </p:nvGraphicFramePr>
        <p:xfrm>
          <a:off x="1096963" y="1846263"/>
          <a:ext cx="100584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char, </a:t>
                      </a:r>
                      <a:r>
                        <a:rPr lang="en-US" dirty="0" err="1"/>
                        <a:t>nchar</a:t>
                      </a:r>
                      <a:r>
                        <a:rPr lang="en-US" dirty="0"/>
                        <a:t>, varchar, </a:t>
                      </a:r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, text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Bigint</a:t>
                      </a:r>
                      <a:r>
                        <a:rPr lang="en-US" dirty="0"/>
                        <a:t>, bit, decimal,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money, numeric, </a:t>
                      </a:r>
                      <a:r>
                        <a:rPr lang="en-US" dirty="0" err="1"/>
                        <a:t>smallint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smallmoney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tinyint</a:t>
                      </a:r>
                      <a:r>
                        <a:rPr lang="en-US" dirty="0"/>
                        <a:t>, float, real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Date, </a:t>
                      </a:r>
                      <a:r>
                        <a:rPr lang="en-US" dirty="0" err="1"/>
                        <a:t>datetime</a:t>
                      </a:r>
                      <a:r>
                        <a:rPr lang="en-US" dirty="0"/>
                        <a:t>, datetime2, </a:t>
                      </a:r>
                      <a:r>
                        <a:rPr lang="en-US" dirty="0" err="1"/>
                        <a:t>datetimeoffset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smalldatetime</a:t>
                      </a:r>
                      <a:r>
                        <a:rPr lang="en-US" dirty="0"/>
                        <a:t>, time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  <a:r>
                        <a:rPr lang="en-US" baseline="0" dirty="0"/>
                        <a:t>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Binary, </a:t>
                      </a:r>
                      <a:r>
                        <a:rPr lang="en-US" dirty="0" err="1"/>
                        <a:t>varbinary</a:t>
                      </a:r>
                      <a:r>
                        <a:rPr lang="en-US" dirty="0"/>
                        <a:t>, image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9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97424"/>
              </p:ext>
            </p:extLst>
          </p:nvPr>
        </p:nvGraphicFramePr>
        <p:xfrm>
          <a:off x="1096963" y="1846263"/>
          <a:ext cx="10058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r>
                        <a:rPr lang="en-US" baseline="0" dirty="0"/>
                        <a:t>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Masked Data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Default()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AdventureWorks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Email()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jvoogt1@outlook.com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jXXX@XXXX.com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r>
                        <a:rPr lang="en-US" dirty="0"/>
                        <a:t>Custom*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AdventureWorks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AXXXXs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Random()*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6963" y="5848865"/>
            <a:ext cx="63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*Has extra parameters to configure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6F342-F896-496F-99EE-DCA005308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225" y="3890842"/>
            <a:ext cx="3590925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5D482-C1CB-4696-9CC7-8175D7671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794" y="3890842"/>
            <a:ext cx="3562350" cy="1276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B5AE5-A3C0-40F4-A2C4-62B8CF81EAF4}"/>
              </a:ext>
            </a:extLst>
          </p:cNvPr>
          <p:cNvSpPr/>
          <p:nvPr/>
        </p:nvSpPr>
        <p:spPr>
          <a:xfrm>
            <a:off x="7108272" y="6503143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800" dirty="0">
                <a:hlinkClick r:id="rId6"/>
              </a:rPr>
              <a:t>https://docs.microsoft.com/en-us/sql/relational-databases/security/dynamic-data-masking?view=sql-server-2017</a:t>
            </a:r>
            <a:endParaRPr lang="en-ZA" sz="800" dirty="0"/>
          </a:p>
        </p:txBody>
      </p:sp>
    </p:spTree>
    <p:extLst>
      <p:ext uri="{BB962C8B-B14F-4D97-AF65-F5344CB8AC3E}">
        <p14:creationId xmlns:p14="http://schemas.microsoft.com/office/powerpoint/2010/main" val="363930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to know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that cannot see the masked data, can still update the data</a:t>
            </a:r>
          </a:p>
          <a:p>
            <a:r>
              <a:rPr lang="en-US" dirty="0"/>
              <a:t>INSERT INTO and SELECT INTO will create the masked data in its masked form on the Target table</a:t>
            </a:r>
          </a:p>
          <a:p>
            <a:r>
              <a:rPr lang="en-US" dirty="0"/>
              <a:t>Backups made by users without the permissions to see the masked data, will result in the backup containing the masked data in a statics masked form</a:t>
            </a:r>
          </a:p>
          <a:p>
            <a:r>
              <a:rPr lang="en-US" dirty="0"/>
              <a:t>Cannot be setup on a calculated column</a:t>
            </a:r>
          </a:p>
          <a:p>
            <a:r>
              <a:rPr lang="en-US" dirty="0"/>
              <a:t>Cannot be used in a </a:t>
            </a:r>
            <a:r>
              <a:rPr lang="en-US" dirty="0" err="1"/>
              <a:t>fulltext</a:t>
            </a:r>
            <a:r>
              <a:rPr lang="en-US" dirty="0"/>
              <a:t> index</a:t>
            </a:r>
          </a:p>
          <a:p>
            <a:r>
              <a:rPr lang="en-US" dirty="0"/>
              <a:t>Can be created on an existing column and dropped without data loss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030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31540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Creating/Alterin</a:t>
                      </a:r>
                      <a:r>
                        <a:rPr lang="en-US" baseline="0" dirty="0"/>
                        <a:t>g Tables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and ALTER on schema 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Adding/ Removing Mask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 ANY MASK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Viewing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UNMASK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58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MSDN - </a:t>
            </a:r>
            <a:r>
              <a:rPr lang="en-US" dirty="0">
                <a:hlinkClick r:id="rId2"/>
              </a:rPr>
              <a:t>https://msdn.microsoft.com/en-us/library/mt130841.aspx</a:t>
            </a:r>
            <a:endParaRPr lang="en-US" dirty="0"/>
          </a:p>
          <a:p>
            <a:r>
              <a:rPr lang="en-US" dirty="0"/>
              <a:t>AZURE Getting Started - </a:t>
            </a:r>
            <a:r>
              <a:rPr lang="en-US" dirty="0">
                <a:hlinkClick r:id="rId3"/>
              </a:rPr>
              <a:t>https://azure.microsoft.com/en-us/documentation/articles/sql-database-dynamic-data-masking-get-started/</a:t>
            </a:r>
            <a:endParaRPr lang="en-US" dirty="0"/>
          </a:p>
          <a:p>
            <a:r>
              <a:rPr lang="en-US" dirty="0" err="1"/>
              <a:t>CodeProject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http://www.codeproject.com/Articles/1084808/Dynamic-Data-Masking-in-SQL-Server</a:t>
            </a:r>
            <a:endParaRPr lang="en-US" dirty="0"/>
          </a:p>
          <a:p>
            <a:r>
              <a:rPr lang="en-US" dirty="0"/>
              <a:t>Database Journal - </a:t>
            </a:r>
            <a:r>
              <a:rPr lang="en-US" dirty="0">
                <a:hlinkClick r:id="rId5"/>
              </a:rPr>
              <a:t>http://www.databasejournal.com/features/mssql/exploring-sql-server-2016-dynamic-data-masking-part-one-creating-a-table-that-uses-dynamic-data-masking.html</a:t>
            </a:r>
            <a:r>
              <a:rPr lang="en-US" dirty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9160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Dynamic Data Masking</vt:lpstr>
      <vt:lpstr>Overview</vt:lpstr>
      <vt:lpstr>Example</vt:lpstr>
      <vt:lpstr>Supported datatypes</vt:lpstr>
      <vt:lpstr>Functions</vt:lpstr>
      <vt:lpstr>Nice to know</vt:lpstr>
      <vt:lpstr>Permissions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Data Masking</dc:title>
  <dc:creator>Jean-Pierre Voogt</dc:creator>
  <cp:lastModifiedBy>Jean-Pierre Voogt</cp:lastModifiedBy>
  <cp:revision>1</cp:revision>
  <dcterms:created xsi:type="dcterms:W3CDTF">2019-07-09T14:16:29Z</dcterms:created>
  <dcterms:modified xsi:type="dcterms:W3CDTF">2019-07-09T14:16:37Z</dcterms:modified>
</cp:coreProperties>
</file>