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0B27BB-0C78-417F-9501-5A2769F80DB9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</dgm:pt>
    <dgm:pt modelId="{B1CE12DA-A67B-410A-BC80-F404261A142A}">
      <dgm:prSet phldrT="[Text]"/>
      <dgm:spPr/>
      <dgm:t>
        <a:bodyPr/>
        <a:lstStyle/>
        <a:p>
          <a:r>
            <a:rPr lang="en-ZA" dirty="0"/>
            <a:t>varchar</a:t>
          </a:r>
        </a:p>
      </dgm:t>
    </dgm:pt>
    <dgm:pt modelId="{46E3ADD6-97B3-4DF8-9B13-6EAE1A02E8A5}" type="parTrans" cxnId="{B9232FD6-AB75-4612-9DE3-73CB2CE439B9}">
      <dgm:prSet/>
      <dgm:spPr/>
      <dgm:t>
        <a:bodyPr/>
        <a:lstStyle/>
        <a:p>
          <a:endParaRPr lang="en-ZA"/>
        </a:p>
      </dgm:t>
    </dgm:pt>
    <dgm:pt modelId="{53FC14D5-0CE2-4AF2-BB5A-4246ECB905D6}" type="sibTrans" cxnId="{B9232FD6-AB75-4612-9DE3-73CB2CE439B9}">
      <dgm:prSet/>
      <dgm:spPr/>
      <dgm:t>
        <a:bodyPr/>
        <a:lstStyle/>
        <a:p>
          <a:endParaRPr lang="en-ZA"/>
        </a:p>
      </dgm:t>
    </dgm:pt>
    <dgm:pt modelId="{DF0A1808-4D54-4513-99F0-F423242C8108}">
      <dgm:prSet phldrT="[Text]"/>
      <dgm:spPr/>
      <dgm:t>
        <a:bodyPr/>
        <a:lstStyle/>
        <a:p>
          <a:r>
            <a:rPr lang="en-ZA" dirty="0"/>
            <a:t>float</a:t>
          </a:r>
        </a:p>
      </dgm:t>
    </dgm:pt>
    <dgm:pt modelId="{F4EDEC47-A8F2-4D2A-9932-B09C6CBF99F4}" type="parTrans" cxnId="{B6A2567E-30EF-44DD-AEBF-30C80494ABC4}">
      <dgm:prSet/>
      <dgm:spPr/>
      <dgm:t>
        <a:bodyPr/>
        <a:lstStyle/>
        <a:p>
          <a:endParaRPr lang="en-ZA"/>
        </a:p>
      </dgm:t>
    </dgm:pt>
    <dgm:pt modelId="{B5794527-8AB0-43F1-9722-75C1A241B1E5}" type="sibTrans" cxnId="{B6A2567E-30EF-44DD-AEBF-30C80494ABC4}">
      <dgm:prSet/>
      <dgm:spPr/>
      <dgm:t>
        <a:bodyPr/>
        <a:lstStyle/>
        <a:p>
          <a:endParaRPr lang="en-ZA"/>
        </a:p>
      </dgm:t>
    </dgm:pt>
    <dgm:pt modelId="{CA733982-7E16-4EB2-A164-AEB94E3524DB}">
      <dgm:prSet phldrT="[Text]"/>
      <dgm:spPr/>
      <dgm:t>
        <a:bodyPr/>
        <a:lstStyle/>
        <a:p>
          <a:r>
            <a:rPr lang="en-ZA" dirty="0"/>
            <a:t>image</a:t>
          </a:r>
        </a:p>
      </dgm:t>
    </dgm:pt>
    <dgm:pt modelId="{E998C11E-AE7C-4342-BEDA-09FCAEA2412B}" type="parTrans" cxnId="{C6CFE843-00A8-4365-8247-DB6F00EE0DFA}">
      <dgm:prSet/>
      <dgm:spPr/>
      <dgm:t>
        <a:bodyPr/>
        <a:lstStyle/>
        <a:p>
          <a:endParaRPr lang="en-ZA"/>
        </a:p>
      </dgm:t>
    </dgm:pt>
    <dgm:pt modelId="{D505DF63-ABA1-4B52-AD5A-ADCD2A41ECBC}" type="sibTrans" cxnId="{C6CFE843-00A8-4365-8247-DB6F00EE0DFA}">
      <dgm:prSet/>
      <dgm:spPr/>
      <dgm:t>
        <a:bodyPr/>
        <a:lstStyle/>
        <a:p>
          <a:endParaRPr lang="en-ZA"/>
        </a:p>
      </dgm:t>
    </dgm:pt>
    <dgm:pt modelId="{A88D61AC-B459-4078-BAB7-6C419CB8C544}">
      <dgm:prSet phldrT="[Text]"/>
      <dgm:spPr/>
      <dgm:t>
        <a:bodyPr/>
        <a:lstStyle/>
        <a:p>
          <a:r>
            <a:rPr lang="en-ZA" dirty="0"/>
            <a:t>int</a:t>
          </a:r>
        </a:p>
      </dgm:t>
    </dgm:pt>
    <dgm:pt modelId="{5BF71F00-2FAC-4CA7-B7FF-226B058B4004}" type="parTrans" cxnId="{5253B2FC-0341-4449-965B-C09456E5F097}">
      <dgm:prSet/>
      <dgm:spPr/>
      <dgm:t>
        <a:bodyPr/>
        <a:lstStyle/>
        <a:p>
          <a:endParaRPr lang="en-ZA"/>
        </a:p>
      </dgm:t>
    </dgm:pt>
    <dgm:pt modelId="{F989053E-83BC-4C39-909D-FAE836660784}" type="sibTrans" cxnId="{5253B2FC-0341-4449-965B-C09456E5F097}">
      <dgm:prSet/>
      <dgm:spPr/>
      <dgm:t>
        <a:bodyPr/>
        <a:lstStyle/>
        <a:p>
          <a:endParaRPr lang="en-ZA"/>
        </a:p>
      </dgm:t>
    </dgm:pt>
    <dgm:pt modelId="{F9C0F498-2716-49B2-A40A-CA187A5AACC2}" type="pres">
      <dgm:prSet presAssocID="{6A0B27BB-0C78-417F-9501-5A2769F80DB9}" presName="Name0" presStyleCnt="0">
        <dgm:presLayoutVars>
          <dgm:dir/>
          <dgm:resizeHandles val="exact"/>
        </dgm:presLayoutVars>
      </dgm:prSet>
      <dgm:spPr/>
    </dgm:pt>
    <dgm:pt modelId="{6864246D-F20F-4CC8-87A5-4528776555ED}" type="pres">
      <dgm:prSet presAssocID="{6A0B27BB-0C78-417F-9501-5A2769F80DB9}" presName="bkgdShp" presStyleLbl="alignAccFollowNode1" presStyleIdx="0" presStyleCnt="1" custLinFactNeighborX="-6553" custLinFactNeighborY="804"/>
      <dgm:spPr/>
    </dgm:pt>
    <dgm:pt modelId="{EBB75D8D-D46C-4CF5-8E42-8623444B3F9D}" type="pres">
      <dgm:prSet presAssocID="{6A0B27BB-0C78-417F-9501-5A2769F80DB9}" presName="linComp" presStyleCnt="0"/>
      <dgm:spPr/>
    </dgm:pt>
    <dgm:pt modelId="{6A652222-00E7-43AB-8A2B-4406FA460154}" type="pres">
      <dgm:prSet presAssocID="{B1CE12DA-A67B-410A-BC80-F404261A142A}" presName="compNode" presStyleCnt="0"/>
      <dgm:spPr/>
    </dgm:pt>
    <dgm:pt modelId="{0D434CAE-5F9E-4C97-8237-C59DFDD34209}" type="pres">
      <dgm:prSet presAssocID="{B1CE12DA-A67B-410A-BC80-F404261A142A}" presName="node" presStyleLbl="node1" presStyleIdx="0" presStyleCnt="4">
        <dgm:presLayoutVars>
          <dgm:bulletEnabled val="1"/>
        </dgm:presLayoutVars>
      </dgm:prSet>
      <dgm:spPr/>
    </dgm:pt>
    <dgm:pt modelId="{1ABC31BE-9CED-49B1-BF81-60CB2D0F2E54}" type="pres">
      <dgm:prSet presAssocID="{B1CE12DA-A67B-410A-BC80-F404261A142A}" presName="invisiNode" presStyleLbl="node1" presStyleIdx="0" presStyleCnt="4"/>
      <dgm:spPr/>
    </dgm:pt>
    <dgm:pt modelId="{67BE3325-1F6C-4154-8197-C320612F20B4}" type="pres">
      <dgm:prSet presAssocID="{B1CE12DA-A67B-410A-BC80-F404261A142A}" presName="imagNode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60000" b="-60000"/>
          </a:stretch>
        </a:blipFill>
      </dgm:spPr>
      <dgm:extLst>
        <a:ext uri="{E40237B7-FDA0-4F09-8148-C483321AD2D9}">
          <dgm14:cNvPr xmlns:dgm14="http://schemas.microsoft.com/office/drawing/2010/diagram" id="0" name="" descr="Horse"/>
        </a:ext>
      </dgm:extLst>
    </dgm:pt>
    <dgm:pt modelId="{12B436D6-257F-4D64-BAB7-0436CF60664F}" type="pres">
      <dgm:prSet presAssocID="{53FC14D5-0CE2-4AF2-BB5A-4246ECB905D6}" presName="sibTrans" presStyleLbl="sibTrans2D1" presStyleIdx="0" presStyleCnt="0"/>
      <dgm:spPr/>
    </dgm:pt>
    <dgm:pt modelId="{65BD6177-F04C-4A54-826E-75D7B0BDA4DF}" type="pres">
      <dgm:prSet presAssocID="{A88D61AC-B459-4078-BAB7-6C419CB8C544}" presName="compNode" presStyleCnt="0"/>
      <dgm:spPr/>
    </dgm:pt>
    <dgm:pt modelId="{6B7FA744-84C6-4BE9-A69D-B70C64E23CAD}" type="pres">
      <dgm:prSet presAssocID="{A88D61AC-B459-4078-BAB7-6C419CB8C544}" presName="node" presStyleLbl="node1" presStyleIdx="1" presStyleCnt="4">
        <dgm:presLayoutVars>
          <dgm:bulletEnabled val="1"/>
        </dgm:presLayoutVars>
      </dgm:prSet>
      <dgm:spPr/>
    </dgm:pt>
    <dgm:pt modelId="{D6A8DC4B-9D9F-471D-BE6D-829AA5325D33}" type="pres">
      <dgm:prSet presAssocID="{A88D61AC-B459-4078-BAB7-6C419CB8C544}" presName="invisiNode" presStyleLbl="node1" presStyleIdx="1" presStyleCnt="4"/>
      <dgm:spPr/>
    </dgm:pt>
    <dgm:pt modelId="{1AFA3F8A-ADC3-45F2-98AF-DF7E1554C022}" type="pres">
      <dgm:prSet presAssocID="{A88D61AC-B459-4078-BAB7-6C419CB8C544}" presName="imagNode" presStyleLbl="fgImgPlac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60000" b="-60000"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C9B6077-9498-427E-A4E5-A1BC1081C3F5}" type="pres">
      <dgm:prSet presAssocID="{F989053E-83BC-4C39-909D-FAE836660784}" presName="sibTrans" presStyleLbl="sibTrans2D1" presStyleIdx="0" presStyleCnt="0"/>
      <dgm:spPr/>
    </dgm:pt>
    <dgm:pt modelId="{EC557F53-55AB-4B53-A883-AE59F47ECAA5}" type="pres">
      <dgm:prSet presAssocID="{DF0A1808-4D54-4513-99F0-F423242C8108}" presName="compNode" presStyleCnt="0"/>
      <dgm:spPr/>
    </dgm:pt>
    <dgm:pt modelId="{DD225B85-FB63-4897-80C2-DA303B359A87}" type="pres">
      <dgm:prSet presAssocID="{DF0A1808-4D54-4513-99F0-F423242C8108}" presName="node" presStyleLbl="node1" presStyleIdx="2" presStyleCnt="4">
        <dgm:presLayoutVars>
          <dgm:bulletEnabled val="1"/>
        </dgm:presLayoutVars>
      </dgm:prSet>
      <dgm:spPr/>
    </dgm:pt>
    <dgm:pt modelId="{3A8C4E1D-C98B-446A-8203-63AB0CDE7EED}" type="pres">
      <dgm:prSet presAssocID="{DF0A1808-4D54-4513-99F0-F423242C8108}" presName="invisiNode" presStyleLbl="node1" presStyleIdx="2" presStyleCnt="4"/>
      <dgm:spPr/>
    </dgm:pt>
    <dgm:pt modelId="{10556292-859F-4FAE-A556-5D19EC75AF29}" type="pres">
      <dgm:prSet presAssocID="{DF0A1808-4D54-4513-99F0-F423242C8108}" presName="imagNode" presStyleLbl="fgImgPlac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60000" b="-60000"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F82227AF-83D8-4730-8DF6-EA87ACEC5137}" type="pres">
      <dgm:prSet presAssocID="{B5794527-8AB0-43F1-9722-75C1A241B1E5}" presName="sibTrans" presStyleLbl="sibTrans2D1" presStyleIdx="0" presStyleCnt="0"/>
      <dgm:spPr/>
    </dgm:pt>
    <dgm:pt modelId="{62989376-B511-421E-B9EF-73A2A928672D}" type="pres">
      <dgm:prSet presAssocID="{CA733982-7E16-4EB2-A164-AEB94E3524DB}" presName="compNode" presStyleCnt="0"/>
      <dgm:spPr/>
    </dgm:pt>
    <dgm:pt modelId="{BA486B87-53C9-4C0F-94DA-01F99F412D88}" type="pres">
      <dgm:prSet presAssocID="{CA733982-7E16-4EB2-A164-AEB94E3524DB}" presName="node" presStyleLbl="node1" presStyleIdx="3" presStyleCnt="4">
        <dgm:presLayoutVars>
          <dgm:bulletEnabled val="1"/>
        </dgm:presLayoutVars>
      </dgm:prSet>
      <dgm:spPr/>
    </dgm:pt>
    <dgm:pt modelId="{75FEA094-2710-463C-870B-9E7D28905387}" type="pres">
      <dgm:prSet presAssocID="{CA733982-7E16-4EB2-A164-AEB94E3524DB}" presName="invisiNode" presStyleLbl="node1" presStyleIdx="3" presStyleCnt="4"/>
      <dgm:spPr/>
    </dgm:pt>
    <dgm:pt modelId="{0CE08717-4CEC-45EF-B82F-63CE2C9822CB}" type="pres">
      <dgm:prSet presAssocID="{CA733982-7E16-4EB2-A164-AEB94E3524DB}" presName="imagNode" presStyleLbl="fgImgPlac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60000" b="-60000"/>
          </a:stretch>
        </a:blipFill>
      </dgm:spPr>
      <dgm:extLst>
        <a:ext uri="{E40237B7-FDA0-4F09-8148-C483321AD2D9}">
          <dgm14:cNvPr xmlns:dgm14="http://schemas.microsoft.com/office/drawing/2010/diagram" id="0" name="" descr="Stroller"/>
        </a:ext>
      </dgm:extLst>
    </dgm:pt>
  </dgm:ptLst>
  <dgm:cxnLst>
    <dgm:cxn modelId="{94A7D903-94BA-4B2F-AF77-891080A63BD3}" type="presOf" srcId="{DF0A1808-4D54-4513-99F0-F423242C8108}" destId="{DD225B85-FB63-4897-80C2-DA303B359A87}" srcOrd="0" destOrd="0" presId="urn:microsoft.com/office/officeart/2005/8/layout/pList2"/>
    <dgm:cxn modelId="{C6CFE843-00A8-4365-8247-DB6F00EE0DFA}" srcId="{6A0B27BB-0C78-417F-9501-5A2769F80DB9}" destId="{CA733982-7E16-4EB2-A164-AEB94E3524DB}" srcOrd="3" destOrd="0" parTransId="{E998C11E-AE7C-4342-BEDA-09FCAEA2412B}" sibTransId="{D505DF63-ABA1-4B52-AD5A-ADCD2A41ECBC}"/>
    <dgm:cxn modelId="{30C92C57-E2D7-4726-B0B9-3142B665EAA0}" type="presOf" srcId="{B1CE12DA-A67B-410A-BC80-F404261A142A}" destId="{0D434CAE-5F9E-4C97-8237-C59DFDD34209}" srcOrd="0" destOrd="0" presId="urn:microsoft.com/office/officeart/2005/8/layout/pList2"/>
    <dgm:cxn modelId="{2953EF57-1341-4147-B989-3616088D5B75}" type="presOf" srcId="{F989053E-83BC-4C39-909D-FAE836660784}" destId="{AC9B6077-9498-427E-A4E5-A1BC1081C3F5}" srcOrd="0" destOrd="0" presId="urn:microsoft.com/office/officeart/2005/8/layout/pList2"/>
    <dgm:cxn modelId="{B6A2567E-30EF-44DD-AEBF-30C80494ABC4}" srcId="{6A0B27BB-0C78-417F-9501-5A2769F80DB9}" destId="{DF0A1808-4D54-4513-99F0-F423242C8108}" srcOrd="2" destOrd="0" parTransId="{F4EDEC47-A8F2-4D2A-9932-B09C6CBF99F4}" sibTransId="{B5794527-8AB0-43F1-9722-75C1A241B1E5}"/>
    <dgm:cxn modelId="{9DBE8B81-D0E9-443C-BBCD-53B947B54697}" type="presOf" srcId="{6A0B27BB-0C78-417F-9501-5A2769F80DB9}" destId="{F9C0F498-2716-49B2-A40A-CA187A5AACC2}" srcOrd="0" destOrd="0" presId="urn:microsoft.com/office/officeart/2005/8/layout/pList2"/>
    <dgm:cxn modelId="{67268C8F-C73E-4343-8B4E-F73A512C0A7C}" type="presOf" srcId="{CA733982-7E16-4EB2-A164-AEB94E3524DB}" destId="{BA486B87-53C9-4C0F-94DA-01F99F412D88}" srcOrd="0" destOrd="0" presId="urn:microsoft.com/office/officeart/2005/8/layout/pList2"/>
    <dgm:cxn modelId="{B9232FD6-AB75-4612-9DE3-73CB2CE439B9}" srcId="{6A0B27BB-0C78-417F-9501-5A2769F80DB9}" destId="{B1CE12DA-A67B-410A-BC80-F404261A142A}" srcOrd="0" destOrd="0" parTransId="{46E3ADD6-97B3-4DF8-9B13-6EAE1A02E8A5}" sibTransId="{53FC14D5-0CE2-4AF2-BB5A-4246ECB905D6}"/>
    <dgm:cxn modelId="{0452CBE4-AEB2-40FB-9BCC-BC62D2A53216}" type="presOf" srcId="{53FC14D5-0CE2-4AF2-BB5A-4246ECB905D6}" destId="{12B436D6-257F-4D64-BAB7-0436CF60664F}" srcOrd="0" destOrd="0" presId="urn:microsoft.com/office/officeart/2005/8/layout/pList2"/>
    <dgm:cxn modelId="{929777F6-51CD-4188-A7F3-3AA64365C92A}" type="presOf" srcId="{A88D61AC-B459-4078-BAB7-6C419CB8C544}" destId="{6B7FA744-84C6-4BE9-A69D-B70C64E23CAD}" srcOrd="0" destOrd="0" presId="urn:microsoft.com/office/officeart/2005/8/layout/pList2"/>
    <dgm:cxn modelId="{5253B2FC-0341-4449-965B-C09456E5F097}" srcId="{6A0B27BB-0C78-417F-9501-5A2769F80DB9}" destId="{A88D61AC-B459-4078-BAB7-6C419CB8C544}" srcOrd="1" destOrd="0" parTransId="{5BF71F00-2FAC-4CA7-B7FF-226B058B4004}" sibTransId="{F989053E-83BC-4C39-909D-FAE836660784}"/>
    <dgm:cxn modelId="{C6AF73FD-2AFF-4645-A829-4860C60FF05D}" type="presOf" srcId="{B5794527-8AB0-43F1-9722-75C1A241B1E5}" destId="{F82227AF-83D8-4730-8DF6-EA87ACEC5137}" srcOrd="0" destOrd="0" presId="urn:microsoft.com/office/officeart/2005/8/layout/pList2"/>
    <dgm:cxn modelId="{4C2F54C3-8E57-40CF-A043-229F40627517}" type="presParOf" srcId="{F9C0F498-2716-49B2-A40A-CA187A5AACC2}" destId="{6864246D-F20F-4CC8-87A5-4528776555ED}" srcOrd="0" destOrd="0" presId="urn:microsoft.com/office/officeart/2005/8/layout/pList2"/>
    <dgm:cxn modelId="{FD5CD177-5D2A-4F98-9034-62E34951290F}" type="presParOf" srcId="{F9C0F498-2716-49B2-A40A-CA187A5AACC2}" destId="{EBB75D8D-D46C-4CF5-8E42-8623444B3F9D}" srcOrd="1" destOrd="0" presId="urn:microsoft.com/office/officeart/2005/8/layout/pList2"/>
    <dgm:cxn modelId="{F284F8A9-2354-469B-A27F-0B711CEBB89A}" type="presParOf" srcId="{EBB75D8D-D46C-4CF5-8E42-8623444B3F9D}" destId="{6A652222-00E7-43AB-8A2B-4406FA460154}" srcOrd="0" destOrd="0" presId="urn:microsoft.com/office/officeart/2005/8/layout/pList2"/>
    <dgm:cxn modelId="{49629EB1-90D2-456D-99FC-FEC1821F93AD}" type="presParOf" srcId="{6A652222-00E7-43AB-8A2B-4406FA460154}" destId="{0D434CAE-5F9E-4C97-8237-C59DFDD34209}" srcOrd="0" destOrd="0" presId="urn:microsoft.com/office/officeart/2005/8/layout/pList2"/>
    <dgm:cxn modelId="{BAB04DFA-2F4C-489F-952A-B8ABEEA24274}" type="presParOf" srcId="{6A652222-00E7-43AB-8A2B-4406FA460154}" destId="{1ABC31BE-9CED-49B1-BF81-60CB2D0F2E54}" srcOrd="1" destOrd="0" presId="urn:microsoft.com/office/officeart/2005/8/layout/pList2"/>
    <dgm:cxn modelId="{54068BF0-CAAC-49EF-A6EB-94ADF96928C2}" type="presParOf" srcId="{6A652222-00E7-43AB-8A2B-4406FA460154}" destId="{67BE3325-1F6C-4154-8197-C320612F20B4}" srcOrd="2" destOrd="0" presId="urn:microsoft.com/office/officeart/2005/8/layout/pList2"/>
    <dgm:cxn modelId="{CA5A646A-C38B-48D8-829D-C61110D88CFE}" type="presParOf" srcId="{EBB75D8D-D46C-4CF5-8E42-8623444B3F9D}" destId="{12B436D6-257F-4D64-BAB7-0436CF60664F}" srcOrd="1" destOrd="0" presId="urn:microsoft.com/office/officeart/2005/8/layout/pList2"/>
    <dgm:cxn modelId="{B8FA23DE-E0CE-4FD0-AF47-484C51980B77}" type="presParOf" srcId="{EBB75D8D-D46C-4CF5-8E42-8623444B3F9D}" destId="{65BD6177-F04C-4A54-826E-75D7B0BDA4DF}" srcOrd="2" destOrd="0" presId="urn:microsoft.com/office/officeart/2005/8/layout/pList2"/>
    <dgm:cxn modelId="{7371ECB4-5BCE-433D-BE7D-E811CB478FCD}" type="presParOf" srcId="{65BD6177-F04C-4A54-826E-75D7B0BDA4DF}" destId="{6B7FA744-84C6-4BE9-A69D-B70C64E23CAD}" srcOrd="0" destOrd="0" presId="urn:microsoft.com/office/officeart/2005/8/layout/pList2"/>
    <dgm:cxn modelId="{BDAFB1F5-B42E-4A70-B59A-6D71776EEF59}" type="presParOf" srcId="{65BD6177-F04C-4A54-826E-75D7B0BDA4DF}" destId="{D6A8DC4B-9D9F-471D-BE6D-829AA5325D33}" srcOrd="1" destOrd="0" presId="urn:microsoft.com/office/officeart/2005/8/layout/pList2"/>
    <dgm:cxn modelId="{623AAA1D-FDC9-493B-8DD8-91CAE9222306}" type="presParOf" srcId="{65BD6177-F04C-4A54-826E-75D7B0BDA4DF}" destId="{1AFA3F8A-ADC3-45F2-98AF-DF7E1554C022}" srcOrd="2" destOrd="0" presId="urn:microsoft.com/office/officeart/2005/8/layout/pList2"/>
    <dgm:cxn modelId="{38008B00-B10F-43FA-89ED-65A206429F8E}" type="presParOf" srcId="{EBB75D8D-D46C-4CF5-8E42-8623444B3F9D}" destId="{AC9B6077-9498-427E-A4E5-A1BC1081C3F5}" srcOrd="3" destOrd="0" presId="urn:microsoft.com/office/officeart/2005/8/layout/pList2"/>
    <dgm:cxn modelId="{1E9FBFF2-7A61-4EB9-963D-E18BDF497193}" type="presParOf" srcId="{EBB75D8D-D46C-4CF5-8E42-8623444B3F9D}" destId="{EC557F53-55AB-4B53-A883-AE59F47ECAA5}" srcOrd="4" destOrd="0" presId="urn:microsoft.com/office/officeart/2005/8/layout/pList2"/>
    <dgm:cxn modelId="{59F1B8A0-4D08-4991-A591-8A311E5AE66A}" type="presParOf" srcId="{EC557F53-55AB-4B53-A883-AE59F47ECAA5}" destId="{DD225B85-FB63-4897-80C2-DA303B359A87}" srcOrd="0" destOrd="0" presId="urn:microsoft.com/office/officeart/2005/8/layout/pList2"/>
    <dgm:cxn modelId="{CF6092FC-F5E2-4F05-B001-A486EAC22E65}" type="presParOf" srcId="{EC557F53-55AB-4B53-A883-AE59F47ECAA5}" destId="{3A8C4E1D-C98B-446A-8203-63AB0CDE7EED}" srcOrd="1" destOrd="0" presId="urn:microsoft.com/office/officeart/2005/8/layout/pList2"/>
    <dgm:cxn modelId="{A39AE724-6D43-4CE0-8A4A-BA19A12764F3}" type="presParOf" srcId="{EC557F53-55AB-4B53-A883-AE59F47ECAA5}" destId="{10556292-859F-4FAE-A556-5D19EC75AF29}" srcOrd="2" destOrd="0" presId="urn:microsoft.com/office/officeart/2005/8/layout/pList2"/>
    <dgm:cxn modelId="{C27DC5BA-E29F-450C-B3D5-7ED3F661E951}" type="presParOf" srcId="{EBB75D8D-D46C-4CF5-8E42-8623444B3F9D}" destId="{F82227AF-83D8-4730-8DF6-EA87ACEC5137}" srcOrd="5" destOrd="0" presId="urn:microsoft.com/office/officeart/2005/8/layout/pList2"/>
    <dgm:cxn modelId="{97690456-3830-4CEA-9A80-4294A7F6987E}" type="presParOf" srcId="{EBB75D8D-D46C-4CF5-8E42-8623444B3F9D}" destId="{62989376-B511-421E-B9EF-73A2A928672D}" srcOrd="6" destOrd="0" presId="urn:microsoft.com/office/officeart/2005/8/layout/pList2"/>
    <dgm:cxn modelId="{ACAE5E48-8B88-4391-BA14-EBBA4011FCAA}" type="presParOf" srcId="{62989376-B511-421E-B9EF-73A2A928672D}" destId="{BA486B87-53C9-4C0F-94DA-01F99F412D88}" srcOrd="0" destOrd="0" presId="urn:microsoft.com/office/officeart/2005/8/layout/pList2"/>
    <dgm:cxn modelId="{0E561A52-F852-4668-AA0A-6699DC6823E8}" type="presParOf" srcId="{62989376-B511-421E-B9EF-73A2A928672D}" destId="{75FEA094-2710-463C-870B-9E7D28905387}" srcOrd="1" destOrd="0" presId="urn:microsoft.com/office/officeart/2005/8/layout/pList2"/>
    <dgm:cxn modelId="{444D358B-42D4-432C-B57B-216618C457E4}" type="presParOf" srcId="{62989376-B511-421E-B9EF-73A2A928672D}" destId="{0CE08717-4CEC-45EF-B82F-63CE2C9822CB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2EDE1A-D56D-4EC6-85FD-675B52A28D9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D275B57C-C227-4F9F-9C93-255BC1DA9BE1}">
      <dgm:prSet phldrT="[Text]"/>
      <dgm:spPr/>
      <dgm:t>
        <a:bodyPr/>
        <a:lstStyle/>
        <a:p>
          <a:r>
            <a:rPr lang="en-ZA" dirty="0"/>
            <a:t>Exact Numerics</a:t>
          </a:r>
        </a:p>
      </dgm:t>
    </dgm:pt>
    <dgm:pt modelId="{63AE334A-CDB5-4009-A330-038DEA91D761}" type="parTrans" cxnId="{4C4932B6-F793-42B8-8D65-873E9B6DC66A}">
      <dgm:prSet/>
      <dgm:spPr/>
      <dgm:t>
        <a:bodyPr/>
        <a:lstStyle/>
        <a:p>
          <a:endParaRPr lang="en-ZA"/>
        </a:p>
      </dgm:t>
    </dgm:pt>
    <dgm:pt modelId="{F26A8DC6-CB0E-40AF-ABEF-ED5D2079AD01}" type="sibTrans" cxnId="{4C4932B6-F793-42B8-8D65-873E9B6DC66A}">
      <dgm:prSet/>
      <dgm:spPr/>
      <dgm:t>
        <a:bodyPr/>
        <a:lstStyle/>
        <a:p>
          <a:endParaRPr lang="en-ZA"/>
        </a:p>
      </dgm:t>
    </dgm:pt>
    <dgm:pt modelId="{950B4B5D-B0B7-4972-8043-EC9CD0BCD5F0}">
      <dgm:prSet phldrT="[Text]" custT="1"/>
      <dgm:spPr/>
      <dgm:t>
        <a:bodyPr/>
        <a:lstStyle/>
        <a:p>
          <a:r>
            <a:rPr lang="en-ZA" sz="1050" b="1" dirty="0"/>
            <a:t>bigint</a:t>
          </a:r>
        </a:p>
      </dgm:t>
    </dgm:pt>
    <dgm:pt modelId="{BE355C71-4938-453D-A67F-AF35835974E7}" type="parTrans" cxnId="{457E377A-8F87-4AAD-8948-93A9C0656E72}">
      <dgm:prSet/>
      <dgm:spPr/>
      <dgm:t>
        <a:bodyPr/>
        <a:lstStyle/>
        <a:p>
          <a:endParaRPr lang="en-ZA"/>
        </a:p>
      </dgm:t>
    </dgm:pt>
    <dgm:pt modelId="{938A45DB-FBFE-49A2-9E9D-FAC4F0FA8F2E}" type="sibTrans" cxnId="{457E377A-8F87-4AAD-8948-93A9C0656E72}">
      <dgm:prSet/>
      <dgm:spPr/>
      <dgm:t>
        <a:bodyPr/>
        <a:lstStyle/>
        <a:p>
          <a:endParaRPr lang="en-ZA"/>
        </a:p>
      </dgm:t>
    </dgm:pt>
    <dgm:pt modelId="{39505A5C-DF31-47C5-BB74-04277C3C6E9E}">
      <dgm:prSet phldrT="[Text]"/>
      <dgm:spPr/>
      <dgm:t>
        <a:bodyPr/>
        <a:lstStyle/>
        <a:p>
          <a:r>
            <a:rPr lang="en-ZA" dirty="0"/>
            <a:t>Approximare Numerics</a:t>
          </a:r>
        </a:p>
      </dgm:t>
    </dgm:pt>
    <dgm:pt modelId="{A37A9655-22E2-42A8-9FE8-4CCB312F593F}" type="parTrans" cxnId="{282B1F55-807A-4841-A84C-CC4BEDDECBE1}">
      <dgm:prSet/>
      <dgm:spPr/>
      <dgm:t>
        <a:bodyPr/>
        <a:lstStyle/>
        <a:p>
          <a:endParaRPr lang="en-ZA"/>
        </a:p>
      </dgm:t>
    </dgm:pt>
    <dgm:pt modelId="{7789BF49-BE38-4C1C-8E56-C6EBAC25DA78}" type="sibTrans" cxnId="{282B1F55-807A-4841-A84C-CC4BEDDECBE1}">
      <dgm:prSet/>
      <dgm:spPr/>
      <dgm:t>
        <a:bodyPr/>
        <a:lstStyle/>
        <a:p>
          <a:endParaRPr lang="en-ZA"/>
        </a:p>
      </dgm:t>
    </dgm:pt>
    <dgm:pt modelId="{F8CB4A60-0287-4A6D-B6AF-4CBB91007ACE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ZA" sz="1050" b="1" dirty="0"/>
            <a:t>float</a:t>
          </a:r>
        </a:p>
      </dgm:t>
    </dgm:pt>
    <dgm:pt modelId="{230A4657-6FC1-476F-A1FD-03C223BDC5B7}" type="parTrans" cxnId="{D618511A-64BC-4E92-9CF1-1334E8109AB5}">
      <dgm:prSet/>
      <dgm:spPr/>
      <dgm:t>
        <a:bodyPr/>
        <a:lstStyle/>
        <a:p>
          <a:endParaRPr lang="en-ZA"/>
        </a:p>
      </dgm:t>
    </dgm:pt>
    <dgm:pt modelId="{9E1F2F36-E0EA-44BD-9A52-1323FDC2D66D}" type="sibTrans" cxnId="{D618511A-64BC-4E92-9CF1-1334E8109AB5}">
      <dgm:prSet/>
      <dgm:spPr/>
      <dgm:t>
        <a:bodyPr/>
        <a:lstStyle/>
        <a:p>
          <a:endParaRPr lang="en-ZA"/>
        </a:p>
      </dgm:t>
    </dgm:pt>
    <dgm:pt modelId="{616A90EE-09FD-4F45-BAED-FC98329B98D1}">
      <dgm:prSet phldrT="[Text]"/>
      <dgm:spPr/>
      <dgm:t>
        <a:bodyPr/>
        <a:lstStyle/>
        <a:p>
          <a:r>
            <a:rPr lang="en-ZA" dirty="0"/>
            <a:t>Date and Time</a:t>
          </a:r>
        </a:p>
      </dgm:t>
    </dgm:pt>
    <dgm:pt modelId="{7FE0D5E0-ADFA-4D18-8D77-AD9C8721C8BE}" type="parTrans" cxnId="{B0B81EF3-760F-4AE3-B883-FB6417C78D1B}">
      <dgm:prSet/>
      <dgm:spPr/>
      <dgm:t>
        <a:bodyPr/>
        <a:lstStyle/>
        <a:p>
          <a:endParaRPr lang="en-ZA"/>
        </a:p>
      </dgm:t>
    </dgm:pt>
    <dgm:pt modelId="{501CC940-FCE0-4C4B-B69B-67F904A2DD6A}" type="sibTrans" cxnId="{B0B81EF3-760F-4AE3-B883-FB6417C78D1B}">
      <dgm:prSet/>
      <dgm:spPr/>
      <dgm:t>
        <a:bodyPr/>
        <a:lstStyle/>
        <a:p>
          <a:endParaRPr lang="en-ZA"/>
        </a:p>
      </dgm:t>
    </dgm:pt>
    <dgm:pt modelId="{D61FEBA4-D70D-4430-B0D9-517A1C8923CB}">
      <dgm:prSet phldrT="[Text]"/>
      <dgm:spPr/>
      <dgm:t>
        <a:bodyPr/>
        <a:lstStyle/>
        <a:p>
          <a:r>
            <a:rPr lang="en-ZA" dirty="0"/>
            <a:t>Character String</a:t>
          </a:r>
        </a:p>
      </dgm:t>
    </dgm:pt>
    <dgm:pt modelId="{92D49D1E-621C-438C-BAA6-0F21FE924413}" type="parTrans" cxnId="{C8139045-3FA9-4A02-A4FF-CE3C612E01B3}">
      <dgm:prSet/>
      <dgm:spPr/>
      <dgm:t>
        <a:bodyPr/>
        <a:lstStyle/>
        <a:p>
          <a:endParaRPr lang="en-ZA"/>
        </a:p>
      </dgm:t>
    </dgm:pt>
    <dgm:pt modelId="{076CEB9B-A9C6-4831-B3F3-590D758AC363}" type="sibTrans" cxnId="{C8139045-3FA9-4A02-A4FF-CE3C612E01B3}">
      <dgm:prSet/>
      <dgm:spPr/>
      <dgm:t>
        <a:bodyPr/>
        <a:lstStyle/>
        <a:p>
          <a:endParaRPr lang="en-ZA"/>
        </a:p>
      </dgm:t>
    </dgm:pt>
    <dgm:pt modelId="{5698AA22-5DA4-4878-BBFF-987CA31BDCC5}">
      <dgm:prSet phldrT="[Text]"/>
      <dgm:spPr/>
      <dgm:t>
        <a:bodyPr/>
        <a:lstStyle/>
        <a:p>
          <a:r>
            <a:rPr lang="en-ZA" dirty="0"/>
            <a:t>Unicode Character String</a:t>
          </a:r>
        </a:p>
      </dgm:t>
    </dgm:pt>
    <dgm:pt modelId="{1FFBBC3F-B3F6-4BD1-B97B-04194E4DBE33}" type="parTrans" cxnId="{B0253749-63DB-4ECE-910A-0FD61286AC7A}">
      <dgm:prSet/>
      <dgm:spPr/>
      <dgm:t>
        <a:bodyPr/>
        <a:lstStyle/>
        <a:p>
          <a:endParaRPr lang="en-ZA"/>
        </a:p>
      </dgm:t>
    </dgm:pt>
    <dgm:pt modelId="{674F5B31-F40F-48A3-ABE0-DA850EA9D138}" type="sibTrans" cxnId="{B0253749-63DB-4ECE-910A-0FD61286AC7A}">
      <dgm:prSet/>
      <dgm:spPr/>
      <dgm:t>
        <a:bodyPr/>
        <a:lstStyle/>
        <a:p>
          <a:endParaRPr lang="en-ZA"/>
        </a:p>
      </dgm:t>
    </dgm:pt>
    <dgm:pt modelId="{8A05F885-BCA3-4D0E-818F-239891BA1C85}">
      <dgm:prSet phldrT="[Text]"/>
      <dgm:spPr/>
      <dgm:t>
        <a:bodyPr/>
        <a:lstStyle/>
        <a:p>
          <a:r>
            <a:rPr lang="en-ZA" dirty="0"/>
            <a:t>Binary String</a:t>
          </a:r>
        </a:p>
      </dgm:t>
    </dgm:pt>
    <dgm:pt modelId="{5E1282F3-D1BB-432B-8A02-6A007A582670}" type="parTrans" cxnId="{057C6060-D623-403A-90FD-7EBF4B8CD981}">
      <dgm:prSet/>
      <dgm:spPr/>
      <dgm:t>
        <a:bodyPr/>
        <a:lstStyle/>
        <a:p>
          <a:endParaRPr lang="en-ZA"/>
        </a:p>
      </dgm:t>
    </dgm:pt>
    <dgm:pt modelId="{FDAA5225-8D08-43BC-BD86-D93B3D3F6023}" type="sibTrans" cxnId="{057C6060-D623-403A-90FD-7EBF4B8CD981}">
      <dgm:prSet/>
      <dgm:spPr/>
      <dgm:t>
        <a:bodyPr/>
        <a:lstStyle/>
        <a:p>
          <a:endParaRPr lang="en-ZA"/>
        </a:p>
      </dgm:t>
    </dgm:pt>
    <dgm:pt modelId="{8F1EC1FE-E682-4CAA-A52B-CB518DD94D8A}">
      <dgm:prSet phldrT="[Text]"/>
      <dgm:spPr/>
      <dgm:t>
        <a:bodyPr/>
        <a:lstStyle/>
        <a:p>
          <a:r>
            <a:rPr lang="en-ZA" dirty="0"/>
            <a:t>Other Data Type</a:t>
          </a:r>
        </a:p>
      </dgm:t>
    </dgm:pt>
    <dgm:pt modelId="{5A3E04AA-2D9B-443C-B86F-6120FD1DC134}" type="parTrans" cxnId="{94122A7C-94D4-4779-9E14-45F9CA127A24}">
      <dgm:prSet/>
      <dgm:spPr/>
      <dgm:t>
        <a:bodyPr/>
        <a:lstStyle/>
        <a:p>
          <a:endParaRPr lang="en-ZA"/>
        </a:p>
      </dgm:t>
    </dgm:pt>
    <dgm:pt modelId="{300077EC-E507-44FC-8915-8ECDC23731C2}" type="sibTrans" cxnId="{94122A7C-94D4-4779-9E14-45F9CA127A24}">
      <dgm:prSet/>
      <dgm:spPr/>
      <dgm:t>
        <a:bodyPr/>
        <a:lstStyle/>
        <a:p>
          <a:endParaRPr lang="en-ZA"/>
        </a:p>
      </dgm:t>
    </dgm:pt>
    <dgm:pt modelId="{B707B5B1-4363-495C-92B4-B969CCE77B19}">
      <dgm:prSet phldrT="[Text]" custT="1"/>
      <dgm:spPr/>
      <dgm:t>
        <a:bodyPr/>
        <a:lstStyle/>
        <a:p>
          <a:r>
            <a:rPr lang="en-ZA" sz="1050" b="1" dirty="0"/>
            <a:t>bit</a:t>
          </a:r>
        </a:p>
      </dgm:t>
    </dgm:pt>
    <dgm:pt modelId="{AEF846B0-C44D-45EE-B9EE-2A25C613268F}" type="parTrans" cxnId="{F8244C81-C654-47C7-B634-BAB72C157637}">
      <dgm:prSet/>
      <dgm:spPr/>
      <dgm:t>
        <a:bodyPr/>
        <a:lstStyle/>
        <a:p>
          <a:endParaRPr lang="en-ZA"/>
        </a:p>
      </dgm:t>
    </dgm:pt>
    <dgm:pt modelId="{3E0B1E54-5570-4DF3-A9B2-F4FD23E80814}" type="sibTrans" cxnId="{F8244C81-C654-47C7-B634-BAB72C157637}">
      <dgm:prSet/>
      <dgm:spPr/>
      <dgm:t>
        <a:bodyPr/>
        <a:lstStyle/>
        <a:p>
          <a:endParaRPr lang="en-ZA"/>
        </a:p>
      </dgm:t>
    </dgm:pt>
    <dgm:pt modelId="{4313FF4E-CD9F-40B1-9534-8E0094B76305}">
      <dgm:prSet phldrT="[Text]" custT="1"/>
      <dgm:spPr/>
      <dgm:t>
        <a:bodyPr/>
        <a:lstStyle/>
        <a:p>
          <a:r>
            <a:rPr lang="en-ZA" sz="1050" b="1" dirty="0"/>
            <a:t>decimal</a:t>
          </a:r>
        </a:p>
      </dgm:t>
    </dgm:pt>
    <dgm:pt modelId="{CA25C3A9-762E-4E05-9492-528342892255}" type="parTrans" cxnId="{B90BB8A6-43C6-4E7D-BCD7-747A5CA7C939}">
      <dgm:prSet/>
      <dgm:spPr/>
      <dgm:t>
        <a:bodyPr/>
        <a:lstStyle/>
        <a:p>
          <a:endParaRPr lang="en-ZA"/>
        </a:p>
      </dgm:t>
    </dgm:pt>
    <dgm:pt modelId="{2759FF47-7BCB-48E3-854B-3127433B2F13}" type="sibTrans" cxnId="{B90BB8A6-43C6-4E7D-BCD7-747A5CA7C939}">
      <dgm:prSet/>
      <dgm:spPr/>
      <dgm:t>
        <a:bodyPr/>
        <a:lstStyle/>
        <a:p>
          <a:endParaRPr lang="en-ZA"/>
        </a:p>
      </dgm:t>
    </dgm:pt>
    <dgm:pt modelId="{49C442A7-1D87-43F5-AABD-B937AC4384D3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ZA" sz="1050" b="1" dirty="0"/>
            <a:t>int</a:t>
          </a:r>
        </a:p>
      </dgm:t>
    </dgm:pt>
    <dgm:pt modelId="{8AE99EB2-70CB-4050-A61E-1AEF0430CAA0}" type="parTrans" cxnId="{0367378E-FEF3-478F-8FDF-20814D321A0C}">
      <dgm:prSet/>
      <dgm:spPr/>
      <dgm:t>
        <a:bodyPr/>
        <a:lstStyle/>
        <a:p>
          <a:endParaRPr lang="en-ZA"/>
        </a:p>
      </dgm:t>
    </dgm:pt>
    <dgm:pt modelId="{88F02EF6-F260-4384-B5DC-B21877E1D715}" type="sibTrans" cxnId="{0367378E-FEF3-478F-8FDF-20814D321A0C}">
      <dgm:prSet/>
      <dgm:spPr/>
      <dgm:t>
        <a:bodyPr/>
        <a:lstStyle/>
        <a:p>
          <a:endParaRPr lang="en-ZA"/>
        </a:p>
      </dgm:t>
    </dgm:pt>
    <dgm:pt modelId="{397F9CF7-5E35-4C18-BEF0-38F66C6576B8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ZA" sz="1050" b="1" dirty="0"/>
            <a:t>numeric</a:t>
          </a:r>
        </a:p>
      </dgm:t>
    </dgm:pt>
    <dgm:pt modelId="{E838355C-545C-4084-8A65-F3B5EDC4F7EB}" type="parTrans" cxnId="{09AFC2B9-AF98-4F58-AB20-59AFDFA1C566}">
      <dgm:prSet/>
      <dgm:spPr/>
      <dgm:t>
        <a:bodyPr/>
        <a:lstStyle/>
        <a:p>
          <a:endParaRPr lang="en-ZA"/>
        </a:p>
      </dgm:t>
    </dgm:pt>
    <dgm:pt modelId="{0D1E39DF-4D27-446C-AF5B-497CD7576F21}" type="sibTrans" cxnId="{09AFC2B9-AF98-4F58-AB20-59AFDFA1C566}">
      <dgm:prSet/>
      <dgm:spPr/>
      <dgm:t>
        <a:bodyPr/>
        <a:lstStyle/>
        <a:p>
          <a:endParaRPr lang="en-ZA"/>
        </a:p>
      </dgm:t>
    </dgm:pt>
    <dgm:pt modelId="{5A49AA51-8E37-4B6F-B3D1-4409A073CB13}">
      <dgm:prSet phldrT="[Text]" custT="1"/>
      <dgm:spPr/>
      <dgm:t>
        <a:bodyPr/>
        <a:lstStyle/>
        <a:p>
          <a:r>
            <a:rPr lang="en-ZA" sz="1050" b="1" dirty="0"/>
            <a:t>smallint</a:t>
          </a:r>
        </a:p>
      </dgm:t>
    </dgm:pt>
    <dgm:pt modelId="{3BA9ADD0-6A32-4062-91FC-12BC5758ACD7}" type="parTrans" cxnId="{6A8BCADF-2260-4908-A504-610C6F307BF6}">
      <dgm:prSet/>
      <dgm:spPr/>
      <dgm:t>
        <a:bodyPr/>
        <a:lstStyle/>
        <a:p>
          <a:endParaRPr lang="en-ZA"/>
        </a:p>
      </dgm:t>
    </dgm:pt>
    <dgm:pt modelId="{C74E27CB-8B4A-4DA6-ABA4-4B32E0B25A4A}" type="sibTrans" cxnId="{6A8BCADF-2260-4908-A504-610C6F307BF6}">
      <dgm:prSet/>
      <dgm:spPr/>
      <dgm:t>
        <a:bodyPr/>
        <a:lstStyle/>
        <a:p>
          <a:endParaRPr lang="en-ZA"/>
        </a:p>
      </dgm:t>
    </dgm:pt>
    <dgm:pt modelId="{99F71D73-9C2D-4B4E-9882-62A2DDC442AA}">
      <dgm:prSet phldrT="[Text]" custT="1"/>
      <dgm:spPr/>
      <dgm:t>
        <a:bodyPr/>
        <a:lstStyle/>
        <a:p>
          <a:r>
            <a:rPr lang="en-ZA" sz="1050" b="1" dirty="0"/>
            <a:t>smallmoney</a:t>
          </a:r>
        </a:p>
      </dgm:t>
    </dgm:pt>
    <dgm:pt modelId="{77427CDE-90BB-4004-BBB9-F8D1CC24AF93}" type="parTrans" cxnId="{E96E9393-8755-46FD-A341-D5093FC14496}">
      <dgm:prSet/>
      <dgm:spPr/>
      <dgm:t>
        <a:bodyPr/>
        <a:lstStyle/>
        <a:p>
          <a:endParaRPr lang="en-ZA"/>
        </a:p>
      </dgm:t>
    </dgm:pt>
    <dgm:pt modelId="{58BB1A46-99E7-4128-AC3C-25D4A57B197D}" type="sibTrans" cxnId="{E96E9393-8755-46FD-A341-D5093FC14496}">
      <dgm:prSet/>
      <dgm:spPr/>
      <dgm:t>
        <a:bodyPr/>
        <a:lstStyle/>
        <a:p>
          <a:endParaRPr lang="en-ZA"/>
        </a:p>
      </dgm:t>
    </dgm:pt>
    <dgm:pt modelId="{B5973FDD-C3E6-44DB-8FFA-5DF141F8D422}">
      <dgm:prSet phldrT="[Text]" custT="1"/>
      <dgm:spPr/>
      <dgm:t>
        <a:bodyPr/>
        <a:lstStyle/>
        <a:p>
          <a:r>
            <a:rPr lang="en-ZA" sz="1050" b="1" dirty="0"/>
            <a:t>tinyint</a:t>
          </a:r>
        </a:p>
      </dgm:t>
    </dgm:pt>
    <dgm:pt modelId="{F61948E3-FF2C-45C6-B41F-9FCFC761DAEC}" type="parTrans" cxnId="{0B26A706-01A3-4164-9893-59DD73282F37}">
      <dgm:prSet/>
      <dgm:spPr/>
      <dgm:t>
        <a:bodyPr/>
        <a:lstStyle/>
        <a:p>
          <a:endParaRPr lang="en-ZA"/>
        </a:p>
      </dgm:t>
    </dgm:pt>
    <dgm:pt modelId="{42BA25C6-4398-4B17-AD5A-E9BB55BB5308}" type="sibTrans" cxnId="{0B26A706-01A3-4164-9893-59DD73282F37}">
      <dgm:prSet/>
      <dgm:spPr/>
      <dgm:t>
        <a:bodyPr/>
        <a:lstStyle/>
        <a:p>
          <a:endParaRPr lang="en-ZA"/>
        </a:p>
      </dgm:t>
    </dgm:pt>
    <dgm:pt modelId="{BB698A05-CF57-41FB-9209-A74B4451D5CA}">
      <dgm:prSet phldrT="[Text]" custT="1"/>
      <dgm:spPr/>
      <dgm:t>
        <a:bodyPr/>
        <a:lstStyle/>
        <a:p>
          <a:r>
            <a:rPr lang="en-ZA" sz="1050" b="1" dirty="0"/>
            <a:t>money</a:t>
          </a:r>
        </a:p>
      </dgm:t>
    </dgm:pt>
    <dgm:pt modelId="{2EA84D4F-869E-4594-A23E-279A697A3793}" type="parTrans" cxnId="{B46FA4D9-AC75-47E0-AB41-00AA0662B3E1}">
      <dgm:prSet/>
      <dgm:spPr/>
      <dgm:t>
        <a:bodyPr/>
        <a:lstStyle/>
        <a:p>
          <a:endParaRPr lang="en-ZA"/>
        </a:p>
      </dgm:t>
    </dgm:pt>
    <dgm:pt modelId="{1EE0161F-5EA7-489B-8382-5A3D59B8799C}" type="sibTrans" cxnId="{B46FA4D9-AC75-47E0-AB41-00AA0662B3E1}">
      <dgm:prSet/>
      <dgm:spPr/>
      <dgm:t>
        <a:bodyPr/>
        <a:lstStyle/>
        <a:p>
          <a:endParaRPr lang="en-ZA"/>
        </a:p>
      </dgm:t>
    </dgm:pt>
    <dgm:pt modelId="{49083646-C7ED-4E45-830A-3C81EAB6BC2A}">
      <dgm:prSet phldrT="[Text]" custT="1"/>
      <dgm:spPr/>
      <dgm:t>
        <a:bodyPr/>
        <a:lstStyle/>
        <a:p>
          <a:r>
            <a:rPr lang="en-ZA" sz="1050" b="1" dirty="0"/>
            <a:t>real</a:t>
          </a:r>
        </a:p>
      </dgm:t>
    </dgm:pt>
    <dgm:pt modelId="{41BDC90E-746B-4574-84EE-9E9A3AB40C44}" type="parTrans" cxnId="{7FADE5CD-8E11-48A4-AC2B-5963A53148CE}">
      <dgm:prSet/>
      <dgm:spPr/>
      <dgm:t>
        <a:bodyPr/>
        <a:lstStyle/>
        <a:p>
          <a:endParaRPr lang="en-ZA"/>
        </a:p>
      </dgm:t>
    </dgm:pt>
    <dgm:pt modelId="{CABECA2A-4118-48A8-B0ED-D3A1BDD26EF6}" type="sibTrans" cxnId="{7FADE5CD-8E11-48A4-AC2B-5963A53148CE}">
      <dgm:prSet/>
      <dgm:spPr/>
      <dgm:t>
        <a:bodyPr/>
        <a:lstStyle/>
        <a:p>
          <a:endParaRPr lang="en-ZA"/>
        </a:p>
      </dgm:t>
    </dgm:pt>
    <dgm:pt modelId="{FA0B3B22-7A51-46F3-90EA-7901F78268AB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ZA" sz="1050" b="1" dirty="0"/>
            <a:t>date</a:t>
          </a:r>
        </a:p>
      </dgm:t>
    </dgm:pt>
    <dgm:pt modelId="{AE5D21E0-EC72-4882-A96F-05211C88EACA}" type="parTrans" cxnId="{1E6B0699-0407-445E-B586-B6C13064BFC6}">
      <dgm:prSet/>
      <dgm:spPr/>
      <dgm:t>
        <a:bodyPr/>
        <a:lstStyle/>
        <a:p>
          <a:endParaRPr lang="en-ZA"/>
        </a:p>
      </dgm:t>
    </dgm:pt>
    <dgm:pt modelId="{8FA3E4E8-3D66-4460-A774-98F45A4A9DDE}" type="sibTrans" cxnId="{1E6B0699-0407-445E-B586-B6C13064BFC6}">
      <dgm:prSet/>
      <dgm:spPr/>
      <dgm:t>
        <a:bodyPr/>
        <a:lstStyle/>
        <a:p>
          <a:endParaRPr lang="en-ZA"/>
        </a:p>
      </dgm:t>
    </dgm:pt>
    <dgm:pt modelId="{5D46C268-89E7-4CBD-940F-AEC05AC9DC45}">
      <dgm:prSet phldrT="[Text]" custT="1"/>
      <dgm:spPr/>
      <dgm:t>
        <a:bodyPr/>
        <a:lstStyle/>
        <a:p>
          <a:r>
            <a:rPr lang="en-ZA" sz="1050" b="1" dirty="0"/>
            <a:t>datetime2</a:t>
          </a:r>
        </a:p>
      </dgm:t>
    </dgm:pt>
    <dgm:pt modelId="{C421B025-79AA-47B6-BA0B-3198BC1F1FF0}" type="parTrans" cxnId="{0A7C4B1A-8292-4608-B1BE-CFBEEC81241A}">
      <dgm:prSet/>
      <dgm:spPr/>
      <dgm:t>
        <a:bodyPr/>
        <a:lstStyle/>
        <a:p>
          <a:endParaRPr lang="en-ZA"/>
        </a:p>
      </dgm:t>
    </dgm:pt>
    <dgm:pt modelId="{9A3DDF73-1375-4CB8-B7D4-D3C879D8820D}" type="sibTrans" cxnId="{0A7C4B1A-8292-4608-B1BE-CFBEEC81241A}">
      <dgm:prSet/>
      <dgm:spPr/>
      <dgm:t>
        <a:bodyPr/>
        <a:lstStyle/>
        <a:p>
          <a:endParaRPr lang="en-ZA"/>
        </a:p>
      </dgm:t>
    </dgm:pt>
    <dgm:pt modelId="{7B6E6FA5-47CE-4166-AB53-CF120DA3A3CA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ZA" sz="1050" b="1" dirty="0"/>
            <a:t>datetime</a:t>
          </a:r>
        </a:p>
      </dgm:t>
    </dgm:pt>
    <dgm:pt modelId="{403AC8D3-7B76-4B54-8889-A1BBFEC14A8A}" type="parTrans" cxnId="{4D33E12B-56B8-493D-8FCD-BCB452258019}">
      <dgm:prSet/>
      <dgm:spPr/>
      <dgm:t>
        <a:bodyPr/>
        <a:lstStyle/>
        <a:p>
          <a:endParaRPr lang="en-ZA"/>
        </a:p>
      </dgm:t>
    </dgm:pt>
    <dgm:pt modelId="{69C9F281-DB8F-4AB9-97AB-082B6CE3EF86}" type="sibTrans" cxnId="{4D33E12B-56B8-493D-8FCD-BCB452258019}">
      <dgm:prSet/>
      <dgm:spPr/>
      <dgm:t>
        <a:bodyPr/>
        <a:lstStyle/>
        <a:p>
          <a:endParaRPr lang="en-ZA"/>
        </a:p>
      </dgm:t>
    </dgm:pt>
    <dgm:pt modelId="{7CEE633E-A228-4557-8F56-56D3CA592B0B}">
      <dgm:prSet phldrT="[Text]" custT="1"/>
      <dgm:spPr/>
      <dgm:t>
        <a:bodyPr/>
        <a:lstStyle/>
        <a:p>
          <a:r>
            <a:rPr lang="en-ZA" sz="1050" b="1" dirty="0"/>
            <a:t>datetimeoffset</a:t>
          </a:r>
        </a:p>
      </dgm:t>
    </dgm:pt>
    <dgm:pt modelId="{C7C4CCD6-F9D5-4948-87F5-EBA183575673}" type="parTrans" cxnId="{6EF82FF7-F62B-47CA-A410-90044513BBC6}">
      <dgm:prSet/>
      <dgm:spPr/>
      <dgm:t>
        <a:bodyPr/>
        <a:lstStyle/>
        <a:p>
          <a:endParaRPr lang="en-ZA"/>
        </a:p>
      </dgm:t>
    </dgm:pt>
    <dgm:pt modelId="{8D0E1F07-6AC8-42C2-B145-75E89CA2A636}" type="sibTrans" cxnId="{6EF82FF7-F62B-47CA-A410-90044513BBC6}">
      <dgm:prSet/>
      <dgm:spPr/>
      <dgm:t>
        <a:bodyPr/>
        <a:lstStyle/>
        <a:p>
          <a:endParaRPr lang="en-ZA"/>
        </a:p>
      </dgm:t>
    </dgm:pt>
    <dgm:pt modelId="{22F1A8F7-DBD3-46FB-8743-48D4C773BF24}">
      <dgm:prSet phldrT="[Text]" custT="1"/>
      <dgm:spPr/>
      <dgm:t>
        <a:bodyPr/>
        <a:lstStyle/>
        <a:p>
          <a:r>
            <a:rPr lang="en-ZA" sz="1050" b="1" dirty="0"/>
            <a:t>smalldate</a:t>
          </a:r>
        </a:p>
      </dgm:t>
    </dgm:pt>
    <dgm:pt modelId="{09F5DEA0-5BB4-4C3A-BA7E-790D207D11A5}" type="parTrans" cxnId="{8534BD40-87F3-44D1-8FD4-AAC04B71BFAE}">
      <dgm:prSet/>
      <dgm:spPr/>
      <dgm:t>
        <a:bodyPr/>
        <a:lstStyle/>
        <a:p>
          <a:endParaRPr lang="en-ZA"/>
        </a:p>
      </dgm:t>
    </dgm:pt>
    <dgm:pt modelId="{0B76C861-32C9-4801-A9AC-38E8D97BD545}" type="sibTrans" cxnId="{8534BD40-87F3-44D1-8FD4-AAC04B71BFAE}">
      <dgm:prSet/>
      <dgm:spPr/>
      <dgm:t>
        <a:bodyPr/>
        <a:lstStyle/>
        <a:p>
          <a:endParaRPr lang="en-ZA"/>
        </a:p>
      </dgm:t>
    </dgm:pt>
    <dgm:pt modelId="{5624374D-F24D-46EE-91BB-D94F780DD68F}">
      <dgm:prSet phldrT="[Text]" custT="1"/>
      <dgm:spPr/>
      <dgm:t>
        <a:bodyPr/>
        <a:lstStyle/>
        <a:p>
          <a:r>
            <a:rPr lang="en-ZA" sz="1050" b="1" dirty="0"/>
            <a:t>time</a:t>
          </a:r>
        </a:p>
      </dgm:t>
    </dgm:pt>
    <dgm:pt modelId="{153A7EEF-E5A6-481A-B9DD-5DBC3F57DAE7}" type="parTrans" cxnId="{06ABBF31-48E6-4BD1-B136-B54BA69C36B5}">
      <dgm:prSet/>
      <dgm:spPr/>
      <dgm:t>
        <a:bodyPr/>
        <a:lstStyle/>
        <a:p>
          <a:endParaRPr lang="en-ZA"/>
        </a:p>
      </dgm:t>
    </dgm:pt>
    <dgm:pt modelId="{F35D09D0-92CF-4383-957A-136F683EF5F2}" type="sibTrans" cxnId="{06ABBF31-48E6-4BD1-B136-B54BA69C36B5}">
      <dgm:prSet/>
      <dgm:spPr/>
      <dgm:t>
        <a:bodyPr/>
        <a:lstStyle/>
        <a:p>
          <a:endParaRPr lang="en-ZA"/>
        </a:p>
      </dgm:t>
    </dgm:pt>
    <dgm:pt modelId="{4EA2F7C7-3C2D-4AEB-B271-FF606F3704AE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ZA" sz="1050" b="1" dirty="0"/>
            <a:t>char</a:t>
          </a:r>
        </a:p>
      </dgm:t>
    </dgm:pt>
    <dgm:pt modelId="{CD0DF029-B10D-4559-A420-8704091F0453}" type="parTrans" cxnId="{DD8B1686-4BCE-4330-8829-97D03E990E73}">
      <dgm:prSet/>
      <dgm:spPr/>
      <dgm:t>
        <a:bodyPr/>
        <a:lstStyle/>
        <a:p>
          <a:endParaRPr lang="en-ZA"/>
        </a:p>
      </dgm:t>
    </dgm:pt>
    <dgm:pt modelId="{4583577E-96C6-4E93-9A0E-141586DB783D}" type="sibTrans" cxnId="{DD8B1686-4BCE-4330-8829-97D03E990E73}">
      <dgm:prSet/>
      <dgm:spPr/>
      <dgm:t>
        <a:bodyPr/>
        <a:lstStyle/>
        <a:p>
          <a:endParaRPr lang="en-ZA"/>
        </a:p>
      </dgm:t>
    </dgm:pt>
    <dgm:pt modelId="{E3881A47-6542-4CE1-959B-B7A062001FCA}">
      <dgm:prSet phldrT="[Text]" custT="1"/>
      <dgm:spPr/>
      <dgm:t>
        <a:bodyPr/>
        <a:lstStyle/>
        <a:p>
          <a:r>
            <a:rPr lang="en-ZA" sz="1050" b="1" dirty="0"/>
            <a:t>text</a:t>
          </a:r>
        </a:p>
      </dgm:t>
    </dgm:pt>
    <dgm:pt modelId="{3EE75353-89F7-4C62-BBB2-5ACE8A9C0487}" type="parTrans" cxnId="{2E7D5597-F43A-4065-955E-F45BDE235D05}">
      <dgm:prSet/>
      <dgm:spPr/>
      <dgm:t>
        <a:bodyPr/>
        <a:lstStyle/>
        <a:p>
          <a:endParaRPr lang="en-ZA"/>
        </a:p>
      </dgm:t>
    </dgm:pt>
    <dgm:pt modelId="{A36D8659-7D15-46BD-B478-EDF242C3EB45}" type="sibTrans" cxnId="{2E7D5597-F43A-4065-955E-F45BDE235D05}">
      <dgm:prSet/>
      <dgm:spPr/>
      <dgm:t>
        <a:bodyPr/>
        <a:lstStyle/>
        <a:p>
          <a:endParaRPr lang="en-ZA"/>
        </a:p>
      </dgm:t>
    </dgm:pt>
    <dgm:pt modelId="{EFB40ED6-EE83-494D-8DBB-DAF277AA463E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ZA" sz="1050" b="1" dirty="0"/>
            <a:t>varchar</a:t>
          </a:r>
        </a:p>
      </dgm:t>
    </dgm:pt>
    <dgm:pt modelId="{7018CF6A-F9EB-4E97-9475-78EDDF0AB5AC}" type="parTrans" cxnId="{EE0FCDE9-4AC4-42D3-9FA9-1609FBDF0483}">
      <dgm:prSet/>
      <dgm:spPr/>
      <dgm:t>
        <a:bodyPr/>
        <a:lstStyle/>
        <a:p>
          <a:endParaRPr lang="en-ZA"/>
        </a:p>
      </dgm:t>
    </dgm:pt>
    <dgm:pt modelId="{767D04C8-CFD2-4CED-B11B-4A40EEFCD232}" type="sibTrans" cxnId="{EE0FCDE9-4AC4-42D3-9FA9-1609FBDF0483}">
      <dgm:prSet/>
      <dgm:spPr/>
      <dgm:t>
        <a:bodyPr/>
        <a:lstStyle/>
        <a:p>
          <a:endParaRPr lang="en-ZA"/>
        </a:p>
      </dgm:t>
    </dgm:pt>
    <dgm:pt modelId="{8682530C-6F22-405A-8071-D1E96664474C}">
      <dgm:prSet phldrT="[Text]" custT="1"/>
      <dgm:spPr/>
      <dgm:t>
        <a:bodyPr/>
        <a:lstStyle/>
        <a:p>
          <a:r>
            <a:rPr lang="en-ZA" sz="1050" b="1" dirty="0"/>
            <a:t>nchar</a:t>
          </a:r>
        </a:p>
      </dgm:t>
    </dgm:pt>
    <dgm:pt modelId="{FB520B95-EB4F-4C54-BBC9-FCD3AA77D51D}" type="parTrans" cxnId="{A8CEB940-981C-429E-8F13-4F84E1E4C33A}">
      <dgm:prSet/>
      <dgm:spPr/>
      <dgm:t>
        <a:bodyPr/>
        <a:lstStyle/>
        <a:p>
          <a:endParaRPr lang="en-ZA"/>
        </a:p>
      </dgm:t>
    </dgm:pt>
    <dgm:pt modelId="{5BDA762F-2C5F-423D-AB5D-87CF73FF863B}" type="sibTrans" cxnId="{A8CEB940-981C-429E-8F13-4F84E1E4C33A}">
      <dgm:prSet/>
      <dgm:spPr/>
      <dgm:t>
        <a:bodyPr/>
        <a:lstStyle/>
        <a:p>
          <a:endParaRPr lang="en-ZA"/>
        </a:p>
      </dgm:t>
    </dgm:pt>
    <dgm:pt modelId="{4D29EC32-2B0D-4EB7-AB8D-7101E4CC2B80}">
      <dgm:prSet phldrT="[Text]" custT="1"/>
      <dgm:spPr/>
      <dgm:t>
        <a:bodyPr/>
        <a:lstStyle/>
        <a:p>
          <a:r>
            <a:rPr lang="en-ZA" sz="1050" b="1" dirty="0"/>
            <a:t>ntext</a:t>
          </a:r>
        </a:p>
      </dgm:t>
    </dgm:pt>
    <dgm:pt modelId="{BFC7F05C-1B20-48B3-9CBC-6A41B4623958}" type="parTrans" cxnId="{1BA8D09B-60CB-4D5F-8ECD-5FAACDDB5630}">
      <dgm:prSet/>
      <dgm:spPr/>
      <dgm:t>
        <a:bodyPr/>
        <a:lstStyle/>
        <a:p>
          <a:endParaRPr lang="en-ZA"/>
        </a:p>
      </dgm:t>
    </dgm:pt>
    <dgm:pt modelId="{01E36AF3-79A2-4D27-9153-BE4452A3123F}" type="sibTrans" cxnId="{1BA8D09B-60CB-4D5F-8ECD-5FAACDDB5630}">
      <dgm:prSet/>
      <dgm:spPr/>
      <dgm:t>
        <a:bodyPr/>
        <a:lstStyle/>
        <a:p>
          <a:endParaRPr lang="en-ZA"/>
        </a:p>
      </dgm:t>
    </dgm:pt>
    <dgm:pt modelId="{4747103D-9FE4-4F17-B1D6-DEBEDCBFF81A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ZA" sz="1050" b="1" dirty="0"/>
            <a:t>nvarchar</a:t>
          </a:r>
        </a:p>
      </dgm:t>
    </dgm:pt>
    <dgm:pt modelId="{1EA4050D-9E3F-48F8-8AB7-02C3A908B401}" type="parTrans" cxnId="{CF6B416A-9496-4CF2-B8AA-C0DB86546DA9}">
      <dgm:prSet/>
      <dgm:spPr/>
      <dgm:t>
        <a:bodyPr/>
        <a:lstStyle/>
        <a:p>
          <a:endParaRPr lang="en-ZA"/>
        </a:p>
      </dgm:t>
    </dgm:pt>
    <dgm:pt modelId="{0C82D3DA-4FF7-466A-89B7-EA2AD89827F2}" type="sibTrans" cxnId="{CF6B416A-9496-4CF2-B8AA-C0DB86546DA9}">
      <dgm:prSet/>
      <dgm:spPr/>
      <dgm:t>
        <a:bodyPr/>
        <a:lstStyle/>
        <a:p>
          <a:endParaRPr lang="en-ZA"/>
        </a:p>
      </dgm:t>
    </dgm:pt>
    <dgm:pt modelId="{2B7CE92F-0E5D-4B3C-8B52-52774AEAA9C4}">
      <dgm:prSet phldrT="[Text]" custT="1"/>
      <dgm:spPr/>
      <dgm:t>
        <a:bodyPr/>
        <a:lstStyle/>
        <a:p>
          <a:r>
            <a:rPr lang="en-ZA" sz="1050" b="1" dirty="0"/>
            <a:t>binary</a:t>
          </a:r>
        </a:p>
      </dgm:t>
    </dgm:pt>
    <dgm:pt modelId="{3F4F42F7-B1B2-4FA6-A98D-E60E018BE357}" type="parTrans" cxnId="{4AEBC184-AB72-45CD-B49A-503A12F73C93}">
      <dgm:prSet/>
      <dgm:spPr/>
      <dgm:t>
        <a:bodyPr/>
        <a:lstStyle/>
        <a:p>
          <a:endParaRPr lang="en-ZA"/>
        </a:p>
      </dgm:t>
    </dgm:pt>
    <dgm:pt modelId="{15CDF54C-B3EA-496A-B713-548E6D6842DD}" type="sibTrans" cxnId="{4AEBC184-AB72-45CD-B49A-503A12F73C93}">
      <dgm:prSet/>
      <dgm:spPr/>
      <dgm:t>
        <a:bodyPr/>
        <a:lstStyle/>
        <a:p>
          <a:endParaRPr lang="en-ZA"/>
        </a:p>
      </dgm:t>
    </dgm:pt>
    <dgm:pt modelId="{B6890587-F6D7-4141-9056-DFF4E19B1FDC}">
      <dgm:prSet phldrT="[Text]" custT="1"/>
      <dgm:spPr/>
      <dgm:t>
        <a:bodyPr/>
        <a:lstStyle/>
        <a:p>
          <a:r>
            <a:rPr lang="en-ZA" sz="1050" b="1" dirty="0"/>
            <a:t>image</a:t>
          </a:r>
        </a:p>
      </dgm:t>
    </dgm:pt>
    <dgm:pt modelId="{66E4FD75-5A64-42ED-AD2F-015C67AC6433}" type="parTrans" cxnId="{B9897818-C081-4409-A619-1D1DA65B9B18}">
      <dgm:prSet/>
      <dgm:spPr/>
      <dgm:t>
        <a:bodyPr/>
        <a:lstStyle/>
        <a:p>
          <a:endParaRPr lang="en-ZA"/>
        </a:p>
      </dgm:t>
    </dgm:pt>
    <dgm:pt modelId="{106A3399-5E90-4F6A-8D4F-6B3A041A0934}" type="sibTrans" cxnId="{B9897818-C081-4409-A619-1D1DA65B9B18}">
      <dgm:prSet/>
      <dgm:spPr/>
      <dgm:t>
        <a:bodyPr/>
        <a:lstStyle/>
        <a:p>
          <a:endParaRPr lang="en-ZA"/>
        </a:p>
      </dgm:t>
    </dgm:pt>
    <dgm:pt modelId="{08A32339-CFE3-4DEB-9C4E-7B6C4C6806A1}">
      <dgm:prSet phldrT="[Text]" custT="1"/>
      <dgm:spPr/>
      <dgm:t>
        <a:bodyPr/>
        <a:lstStyle/>
        <a:p>
          <a:r>
            <a:rPr lang="en-ZA" sz="1050" b="1" dirty="0"/>
            <a:t>varbinary</a:t>
          </a:r>
        </a:p>
      </dgm:t>
    </dgm:pt>
    <dgm:pt modelId="{2F7ED5CE-AC72-45B1-8321-832C3C634348}" type="parTrans" cxnId="{2671D2B1-AF17-47C8-BB42-87E5DAA972BD}">
      <dgm:prSet/>
      <dgm:spPr/>
      <dgm:t>
        <a:bodyPr/>
        <a:lstStyle/>
        <a:p>
          <a:endParaRPr lang="en-ZA"/>
        </a:p>
      </dgm:t>
    </dgm:pt>
    <dgm:pt modelId="{FF8C9DB8-558E-4E82-BE0B-3D038058FD8C}" type="sibTrans" cxnId="{2671D2B1-AF17-47C8-BB42-87E5DAA972BD}">
      <dgm:prSet/>
      <dgm:spPr/>
      <dgm:t>
        <a:bodyPr/>
        <a:lstStyle/>
        <a:p>
          <a:endParaRPr lang="en-ZA"/>
        </a:p>
      </dgm:t>
    </dgm:pt>
    <dgm:pt modelId="{398E159D-87E3-49EA-B2D3-A2F4BFFA4EB8}">
      <dgm:prSet phldrT="[Text]" custT="1"/>
      <dgm:spPr/>
      <dgm:t>
        <a:bodyPr/>
        <a:lstStyle/>
        <a:p>
          <a:r>
            <a:rPr lang="en-ZA" sz="1050" b="1" dirty="0"/>
            <a:t>cursor</a:t>
          </a:r>
        </a:p>
      </dgm:t>
    </dgm:pt>
    <dgm:pt modelId="{E34374B2-E246-4FD1-ADFF-68E1E13E3853}" type="parTrans" cxnId="{4AAE9F07-C44A-4562-9703-F70FA9207A5F}">
      <dgm:prSet/>
      <dgm:spPr/>
      <dgm:t>
        <a:bodyPr/>
        <a:lstStyle/>
        <a:p>
          <a:endParaRPr lang="en-ZA"/>
        </a:p>
      </dgm:t>
    </dgm:pt>
    <dgm:pt modelId="{47D21210-FEDC-4469-8DD7-1D3B233C1667}" type="sibTrans" cxnId="{4AAE9F07-C44A-4562-9703-F70FA9207A5F}">
      <dgm:prSet/>
      <dgm:spPr/>
      <dgm:t>
        <a:bodyPr/>
        <a:lstStyle/>
        <a:p>
          <a:endParaRPr lang="en-ZA"/>
        </a:p>
      </dgm:t>
    </dgm:pt>
    <dgm:pt modelId="{F4737B91-3D38-485D-AAF5-724D2F5CE895}">
      <dgm:prSet phldrT="[Text]" custT="1"/>
      <dgm:spPr/>
      <dgm:t>
        <a:bodyPr/>
        <a:lstStyle/>
        <a:p>
          <a:r>
            <a:rPr lang="en-ZA" sz="1050" b="1" dirty="0" err="1"/>
            <a:t>hierarchyid</a:t>
          </a:r>
          <a:endParaRPr lang="en-ZA" sz="1050" b="1" dirty="0"/>
        </a:p>
      </dgm:t>
    </dgm:pt>
    <dgm:pt modelId="{CFABBF06-8504-46FF-8A23-518E7A31989A}" type="parTrans" cxnId="{7BA44357-9457-4F84-8C01-285223086C83}">
      <dgm:prSet/>
      <dgm:spPr/>
      <dgm:t>
        <a:bodyPr/>
        <a:lstStyle/>
        <a:p>
          <a:endParaRPr lang="en-ZA"/>
        </a:p>
      </dgm:t>
    </dgm:pt>
    <dgm:pt modelId="{0B1FFAC9-3D57-451C-A546-E44D7EDF1B07}" type="sibTrans" cxnId="{7BA44357-9457-4F84-8C01-285223086C83}">
      <dgm:prSet/>
      <dgm:spPr/>
      <dgm:t>
        <a:bodyPr/>
        <a:lstStyle/>
        <a:p>
          <a:endParaRPr lang="en-ZA"/>
        </a:p>
      </dgm:t>
    </dgm:pt>
    <dgm:pt modelId="{A0659D0B-AE04-4FDF-96B0-6F34A917C69C}">
      <dgm:prSet phldrT="[Text]" custT="1"/>
      <dgm:spPr/>
      <dgm:t>
        <a:bodyPr/>
        <a:lstStyle/>
        <a:p>
          <a:r>
            <a:rPr lang="en-ZA" sz="1050" b="1" dirty="0" err="1"/>
            <a:t>sql_variant</a:t>
          </a:r>
          <a:endParaRPr lang="en-ZA" sz="1050" b="1" dirty="0"/>
        </a:p>
      </dgm:t>
    </dgm:pt>
    <dgm:pt modelId="{C22A176E-127F-4170-9000-F85760FCEB87}" type="parTrans" cxnId="{3D84F2D7-EC15-4C38-B903-EB547B226678}">
      <dgm:prSet/>
      <dgm:spPr/>
      <dgm:t>
        <a:bodyPr/>
        <a:lstStyle/>
        <a:p>
          <a:endParaRPr lang="en-ZA"/>
        </a:p>
      </dgm:t>
    </dgm:pt>
    <dgm:pt modelId="{4EF32629-EF3F-4592-A51C-06D8DA539441}" type="sibTrans" cxnId="{3D84F2D7-EC15-4C38-B903-EB547B226678}">
      <dgm:prSet/>
      <dgm:spPr/>
      <dgm:t>
        <a:bodyPr/>
        <a:lstStyle/>
        <a:p>
          <a:endParaRPr lang="en-ZA"/>
        </a:p>
      </dgm:t>
    </dgm:pt>
    <dgm:pt modelId="{37A15795-9964-4EAA-87D5-3E0A2B4B88C2}">
      <dgm:prSet phldrT="[Text]" custT="1"/>
      <dgm:spPr/>
      <dgm:t>
        <a:bodyPr/>
        <a:lstStyle/>
        <a:p>
          <a:r>
            <a:rPr lang="en-ZA" sz="1050" b="1" dirty="0"/>
            <a:t>spatial</a:t>
          </a:r>
          <a:r>
            <a:rPr lang="en-ZA" sz="1050" dirty="0"/>
            <a:t> Geometry Types</a:t>
          </a:r>
        </a:p>
      </dgm:t>
    </dgm:pt>
    <dgm:pt modelId="{F6083CA5-6559-489E-9EE7-5F5B66251717}" type="parTrans" cxnId="{CE1AD99F-2D23-4DC8-A2BD-827C2A6E0835}">
      <dgm:prSet/>
      <dgm:spPr/>
      <dgm:t>
        <a:bodyPr/>
        <a:lstStyle/>
        <a:p>
          <a:endParaRPr lang="en-ZA"/>
        </a:p>
      </dgm:t>
    </dgm:pt>
    <dgm:pt modelId="{A96EF3F2-B643-4077-B556-5ED4DC47FAD6}" type="sibTrans" cxnId="{CE1AD99F-2D23-4DC8-A2BD-827C2A6E0835}">
      <dgm:prSet/>
      <dgm:spPr/>
      <dgm:t>
        <a:bodyPr/>
        <a:lstStyle/>
        <a:p>
          <a:endParaRPr lang="en-ZA"/>
        </a:p>
      </dgm:t>
    </dgm:pt>
    <dgm:pt modelId="{F831F9EF-2A14-436D-98CE-58A523C25CFE}">
      <dgm:prSet phldrT="[Text]" custT="1"/>
      <dgm:spPr/>
      <dgm:t>
        <a:bodyPr/>
        <a:lstStyle/>
        <a:p>
          <a:r>
            <a:rPr lang="en-ZA" sz="1050" b="1" dirty="0"/>
            <a:t>table</a:t>
          </a:r>
        </a:p>
      </dgm:t>
    </dgm:pt>
    <dgm:pt modelId="{36420950-1DD1-4C9F-BB13-3C74978A1586}" type="parTrans" cxnId="{915684A5-1E81-4D51-9B10-237F3C492DDB}">
      <dgm:prSet/>
      <dgm:spPr/>
      <dgm:t>
        <a:bodyPr/>
        <a:lstStyle/>
        <a:p>
          <a:endParaRPr lang="en-ZA"/>
        </a:p>
      </dgm:t>
    </dgm:pt>
    <dgm:pt modelId="{8880C5E0-CEAE-4BD1-B303-13FDB4AF5734}" type="sibTrans" cxnId="{915684A5-1E81-4D51-9B10-237F3C492DDB}">
      <dgm:prSet/>
      <dgm:spPr/>
      <dgm:t>
        <a:bodyPr/>
        <a:lstStyle/>
        <a:p>
          <a:endParaRPr lang="en-ZA"/>
        </a:p>
      </dgm:t>
    </dgm:pt>
    <dgm:pt modelId="{4EE064DF-5B64-4750-96A6-E71651C7A432}">
      <dgm:prSet phldrT="[Text]" custT="1"/>
      <dgm:spPr/>
      <dgm:t>
        <a:bodyPr/>
        <a:lstStyle/>
        <a:p>
          <a:r>
            <a:rPr lang="en-ZA" sz="1050" b="1" dirty="0" err="1"/>
            <a:t>rowversion</a:t>
          </a:r>
          <a:endParaRPr lang="en-ZA" sz="1050" b="1" dirty="0"/>
        </a:p>
      </dgm:t>
    </dgm:pt>
    <dgm:pt modelId="{CA88E3DD-22D2-4CAA-9BF5-58D0D7D0580A}" type="parTrans" cxnId="{F6C770D3-F610-469B-9F6B-0722E078177D}">
      <dgm:prSet/>
      <dgm:spPr/>
      <dgm:t>
        <a:bodyPr/>
        <a:lstStyle/>
        <a:p>
          <a:endParaRPr lang="en-ZA"/>
        </a:p>
      </dgm:t>
    </dgm:pt>
    <dgm:pt modelId="{00F5C5EF-D7AC-41A8-A9AB-B550EBD4A90F}" type="sibTrans" cxnId="{F6C770D3-F610-469B-9F6B-0722E078177D}">
      <dgm:prSet/>
      <dgm:spPr/>
      <dgm:t>
        <a:bodyPr/>
        <a:lstStyle/>
        <a:p>
          <a:endParaRPr lang="en-ZA"/>
        </a:p>
      </dgm:t>
    </dgm:pt>
    <dgm:pt modelId="{5AB81269-C553-412F-A8EA-21D18A96F86A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ZA" sz="1050" b="1" dirty="0" err="1"/>
            <a:t>uniqueidentifier</a:t>
          </a:r>
          <a:endParaRPr lang="en-ZA" sz="1050" b="1" dirty="0"/>
        </a:p>
      </dgm:t>
    </dgm:pt>
    <dgm:pt modelId="{25A1874D-B72D-4984-9147-F5751E6F1232}" type="parTrans" cxnId="{1210757E-B3EA-46F5-8D9F-8C5AB19FB19E}">
      <dgm:prSet/>
      <dgm:spPr/>
      <dgm:t>
        <a:bodyPr/>
        <a:lstStyle/>
        <a:p>
          <a:endParaRPr lang="en-ZA"/>
        </a:p>
      </dgm:t>
    </dgm:pt>
    <dgm:pt modelId="{E216A15B-4D64-4811-9936-F0DA95347097}" type="sibTrans" cxnId="{1210757E-B3EA-46F5-8D9F-8C5AB19FB19E}">
      <dgm:prSet/>
      <dgm:spPr/>
      <dgm:t>
        <a:bodyPr/>
        <a:lstStyle/>
        <a:p>
          <a:endParaRPr lang="en-ZA"/>
        </a:p>
      </dgm:t>
    </dgm:pt>
    <dgm:pt modelId="{0DEB6502-F8B2-4A6E-A461-003972123182}">
      <dgm:prSet phldrT="[Text]" custT="1"/>
      <dgm:spPr/>
      <dgm:t>
        <a:bodyPr/>
        <a:lstStyle/>
        <a:p>
          <a:r>
            <a:rPr lang="en-ZA" sz="1050" b="1" dirty="0"/>
            <a:t>xml</a:t>
          </a:r>
        </a:p>
      </dgm:t>
    </dgm:pt>
    <dgm:pt modelId="{41804EB9-0C6C-4B59-AAF8-FC2DE1FCD6F9}" type="parTrans" cxnId="{F6208141-2FD0-4ADD-9801-7E509884F4D4}">
      <dgm:prSet/>
      <dgm:spPr/>
      <dgm:t>
        <a:bodyPr/>
        <a:lstStyle/>
        <a:p>
          <a:endParaRPr lang="en-ZA"/>
        </a:p>
      </dgm:t>
    </dgm:pt>
    <dgm:pt modelId="{26AEC2CD-D437-4C38-A9B1-F29020CCF14B}" type="sibTrans" cxnId="{F6208141-2FD0-4ADD-9801-7E509884F4D4}">
      <dgm:prSet/>
      <dgm:spPr/>
      <dgm:t>
        <a:bodyPr/>
        <a:lstStyle/>
        <a:p>
          <a:endParaRPr lang="en-ZA"/>
        </a:p>
      </dgm:t>
    </dgm:pt>
    <dgm:pt modelId="{29BC8753-9AD9-426D-A7E0-51EDE319B8D6}">
      <dgm:prSet phldrT="[Text]" custT="1"/>
      <dgm:spPr/>
      <dgm:t>
        <a:bodyPr/>
        <a:lstStyle/>
        <a:p>
          <a:r>
            <a:rPr lang="en-ZA" sz="1050" b="1" dirty="0"/>
            <a:t>spatial geography types</a:t>
          </a:r>
        </a:p>
      </dgm:t>
    </dgm:pt>
    <dgm:pt modelId="{23CF2CC2-9CE6-421F-9167-5F0EC4ABB1BA}" type="parTrans" cxnId="{F15D2CBC-887F-4701-9DDE-519A320455AE}">
      <dgm:prSet/>
      <dgm:spPr/>
      <dgm:t>
        <a:bodyPr/>
        <a:lstStyle/>
        <a:p>
          <a:endParaRPr lang="en-ZA"/>
        </a:p>
      </dgm:t>
    </dgm:pt>
    <dgm:pt modelId="{701B889C-075D-4D94-9D4E-50D1E2E54841}" type="sibTrans" cxnId="{F15D2CBC-887F-4701-9DDE-519A320455AE}">
      <dgm:prSet/>
      <dgm:spPr/>
      <dgm:t>
        <a:bodyPr/>
        <a:lstStyle/>
        <a:p>
          <a:endParaRPr lang="en-ZA"/>
        </a:p>
      </dgm:t>
    </dgm:pt>
    <dgm:pt modelId="{138A5EE1-358C-40DC-A715-2E3D10C4C048}" type="pres">
      <dgm:prSet presAssocID="{622EDE1A-D56D-4EC6-85FD-675B52A28D9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28D3A1F-E71F-4AC7-B923-70AE6C4F64CC}" type="pres">
      <dgm:prSet presAssocID="{D275B57C-C227-4F9F-9C93-255BC1DA9BE1}" presName="root" presStyleCnt="0"/>
      <dgm:spPr/>
    </dgm:pt>
    <dgm:pt modelId="{02456B82-F714-463C-88E1-14D8B2AB6E67}" type="pres">
      <dgm:prSet presAssocID="{D275B57C-C227-4F9F-9C93-255BC1DA9BE1}" presName="rootComposite" presStyleCnt="0"/>
      <dgm:spPr/>
    </dgm:pt>
    <dgm:pt modelId="{36D0D812-AC04-4F27-88E5-1C4328CDB5EA}" type="pres">
      <dgm:prSet presAssocID="{D275B57C-C227-4F9F-9C93-255BC1DA9BE1}" presName="rootText" presStyleLbl="node1" presStyleIdx="0" presStyleCnt="7"/>
      <dgm:spPr/>
    </dgm:pt>
    <dgm:pt modelId="{5555A969-47EE-40BA-ADCC-B3728D53ADB4}" type="pres">
      <dgm:prSet presAssocID="{D275B57C-C227-4F9F-9C93-255BC1DA9BE1}" presName="rootConnector" presStyleLbl="node1" presStyleIdx="0" presStyleCnt="7"/>
      <dgm:spPr/>
    </dgm:pt>
    <dgm:pt modelId="{199EFF0F-FFD1-4242-86A3-AD378B4C07F2}" type="pres">
      <dgm:prSet presAssocID="{D275B57C-C227-4F9F-9C93-255BC1DA9BE1}" presName="childShape" presStyleCnt="0"/>
      <dgm:spPr/>
    </dgm:pt>
    <dgm:pt modelId="{FE5E6D64-C08F-4612-861E-C91A5C8AB54E}" type="pres">
      <dgm:prSet presAssocID="{AEF846B0-C44D-45EE-B9EE-2A25C613268F}" presName="Name13" presStyleLbl="parChTrans1D2" presStyleIdx="0" presStyleCnt="35"/>
      <dgm:spPr/>
    </dgm:pt>
    <dgm:pt modelId="{B76A3EB9-AE71-4595-B45A-9AA1ECCD3BA0}" type="pres">
      <dgm:prSet presAssocID="{B707B5B1-4363-495C-92B4-B969CCE77B19}" presName="childText" presStyleLbl="bgAcc1" presStyleIdx="0" presStyleCnt="35" custScaleY="50715">
        <dgm:presLayoutVars>
          <dgm:bulletEnabled val="1"/>
        </dgm:presLayoutVars>
      </dgm:prSet>
      <dgm:spPr/>
    </dgm:pt>
    <dgm:pt modelId="{FF226179-7C36-4FD6-B7E4-D2ED23B178D9}" type="pres">
      <dgm:prSet presAssocID="{F61948E3-FF2C-45C6-B41F-9FCFC761DAEC}" presName="Name13" presStyleLbl="parChTrans1D2" presStyleIdx="1" presStyleCnt="35"/>
      <dgm:spPr/>
    </dgm:pt>
    <dgm:pt modelId="{1B9FAED4-AC1C-4A7E-8A7F-65163800A64D}" type="pres">
      <dgm:prSet presAssocID="{B5973FDD-C3E6-44DB-8FFA-5DF141F8D422}" presName="childText" presStyleLbl="bgAcc1" presStyleIdx="1" presStyleCnt="35" custScaleY="50715">
        <dgm:presLayoutVars>
          <dgm:bulletEnabled val="1"/>
        </dgm:presLayoutVars>
      </dgm:prSet>
      <dgm:spPr/>
    </dgm:pt>
    <dgm:pt modelId="{8DE3898F-8630-4242-ABD3-6E721DC62A5B}" type="pres">
      <dgm:prSet presAssocID="{3BA9ADD0-6A32-4062-91FC-12BC5758ACD7}" presName="Name13" presStyleLbl="parChTrans1D2" presStyleIdx="2" presStyleCnt="35"/>
      <dgm:spPr/>
    </dgm:pt>
    <dgm:pt modelId="{7EAF2364-8E4D-43F5-A40A-4C6AB6055C37}" type="pres">
      <dgm:prSet presAssocID="{5A49AA51-8E37-4B6F-B3D1-4409A073CB13}" presName="childText" presStyleLbl="bgAcc1" presStyleIdx="2" presStyleCnt="35" custScaleY="50715">
        <dgm:presLayoutVars>
          <dgm:bulletEnabled val="1"/>
        </dgm:presLayoutVars>
      </dgm:prSet>
      <dgm:spPr/>
    </dgm:pt>
    <dgm:pt modelId="{6FF734E8-0949-488B-BA63-CC9E3F55E0E3}" type="pres">
      <dgm:prSet presAssocID="{8AE99EB2-70CB-4050-A61E-1AEF0430CAA0}" presName="Name13" presStyleLbl="parChTrans1D2" presStyleIdx="3" presStyleCnt="35"/>
      <dgm:spPr/>
    </dgm:pt>
    <dgm:pt modelId="{27A8F281-8052-4F0B-BC1C-44DB20E11D0F}" type="pres">
      <dgm:prSet presAssocID="{49C442A7-1D87-43F5-AABD-B937AC4384D3}" presName="childText" presStyleLbl="bgAcc1" presStyleIdx="3" presStyleCnt="35" custScaleY="50715">
        <dgm:presLayoutVars>
          <dgm:bulletEnabled val="1"/>
        </dgm:presLayoutVars>
      </dgm:prSet>
      <dgm:spPr/>
    </dgm:pt>
    <dgm:pt modelId="{775403D2-6405-4A61-8733-5F24A866F5BA}" type="pres">
      <dgm:prSet presAssocID="{BE355C71-4938-453D-A67F-AF35835974E7}" presName="Name13" presStyleLbl="parChTrans1D2" presStyleIdx="4" presStyleCnt="35"/>
      <dgm:spPr/>
    </dgm:pt>
    <dgm:pt modelId="{ED028B62-BCD8-4184-BC09-5C31C1277642}" type="pres">
      <dgm:prSet presAssocID="{950B4B5D-B0B7-4972-8043-EC9CD0BCD5F0}" presName="childText" presStyleLbl="bgAcc1" presStyleIdx="4" presStyleCnt="35" custScaleY="50715">
        <dgm:presLayoutVars>
          <dgm:bulletEnabled val="1"/>
        </dgm:presLayoutVars>
      </dgm:prSet>
      <dgm:spPr/>
    </dgm:pt>
    <dgm:pt modelId="{47BC741F-1D5C-41C6-B840-A5DBFE8B2B53}" type="pres">
      <dgm:prSet presAssocID="{CA25C3A9-762E-4E05-9492-528342892255}" presName="Name13" presStyleLbl="parChTrans1D2" presStyleIdx="5" presStyleCnt="35"/>
      <dgm:spPr/>
    </dgm:pt>
    <dgm:pt modelId="{8D3C0AF5-777C-4973-AB6D-DE11AABB253E}" type="pres">
      <dgm:prSet presAssocID="{4313FF4E-CD9F-40B1-9534-8E0094B76305}" presName="childText" presStyleLbl="bgAcc1" presStyleIdx="5" presStyleCnt="35" custScaleY="50715">
        <dgm:presLayoutVars>
          <dgm:bulletEnabled val="1"/>
        </dgm:presLayoutVars>
      </dgm:prSet>
      <dgm:spPr/>
    </dgm:pt>
    <dgm:pt modelId="{3A1BA163-3677-458A-840A-E1CD31292585}" type="pres">
      <dgm:prSet presAssocID="{E838355C-545C-4084-8A65-F3B5EDC4F7EB}" presName="Name13" presStyleLbl="parChTrans1D2" presStyleIdx="6" presStyleCnt="35"/>
      <dgm:spPr/>
    </dgm:pt>
    <dgm:pt modelId="{11185D48-7A2A-488E-8439-AE41C7484226}" type="pres">
      <dgm:prSet presAssocID="{397F9CF7-5E35-4C18-BEF0-38F66C6576B8}" presName="childText" presStyleLbl="bgAcc1" presStyleIdx="6" presStyleCnt="35" custScaleY="50715">
        <dgm:presLayoutVars>
          <dgm:bulletEnabled val="1"/>
        </dgm:presLayoutVars>
      </dgm:prSet>
      <dgm:spPr/>
    </dgm:pt>
    <dgm:pt modelId="{644E6D0E-7E8D-410B-A29D-4BA5619B21B8}" type="pres">
      <dgm:prSet presAssocID="{77427CDE-90BB-4004-BBB9-F8D1CC24AF93}" presName="Name13" presStyleLbl="parChTrans1D2" presStyleIdx="7" presStyleCnt="35"/>
      <dgm:spPr/>
    </dgm:pt>
    <dgm:pt modelId="{12581E2E-E5C6-4D08-93A4-132168BB9B67}" type="pres">
      <dgm:prSet presAssocID="{99F71D73-9C2D-4B4E-9882-62A2DDC442AA}" presName="childText" presStyleLbl="bgAcc1" presStyleIdx="7" presStyleCnt="35" custScaleY="50715">
        <dgm:presLayoutVars>
          <dgm:bulletEnabled val="1"/>
        </dgm:presLayoutVars>
      </dgm:prSet>
      <dgm:spPr/>
    </dgm:pt>
    <dgm:pt modelId="{44BCF461-7F29-4114-8957-DB8CC275A994}" type="pres">
      <dgm:prSet presAssocID="{2EA84D4F-869E-4594-A23E-279A697A3793}" presName="Name13" presStyleLbl="parChTrans1D2" presStyleIdx="8" presStyleCnt="35"/>
      <dgm:spPr/>
    </dgm:pt>
    <dgm:pt modelId="{860A53BE-7C4E-4618-A23F-127D6C106E60}" type="pres">
      <dgm:prSet presAssocID="{BB698A05-CF57-41FB-9209-A74B4451D5CA}" presName="childText" presStyleLbl="bgAcc1" presStyleIdx="8" presStyleCnt="35" custScaleY="50715">
        <dgm:presLayoutVars>
          <dgm:bulletEnabled val="1"/>
        </dgm:presLayoutVars>
      </dgm:prSet>
      <dgm:spPr/>
    </dgm:pt>
    <dgm:pt modelId="{C9C016E8-3EB0-40B9-951D-4A96E94E9203}" type="pres">
      <dgm:prSet presAssocID="{39505A5C-DF31-47C5-BB74-04277C3C6E9E}" presName="root" presStyleCnt="0"/>
      <dgm:spPr/>
    </dgm:pt>
    <dgm:pt modelId="{028A5F59-BC66-4A6C-A232-CA0E6AFFED13}" type="pres">
      <dgm:prSet presAssocID="{39505A5C-DF31-47C5-BB74-04277C3C6E9E}" presName="rootComposite" presStyleCnt="0"/>
      <dgm:spPr/>
    </dgm:pt>
    <dgm:pt modelId="{94C34525-BAF7-4414-B1A8-C51BDFA1F9EB}" type="pres">
      <dgm:prSet presAssocID="{39505A5C-DF31-47C5-BB74-04277C3C6E9E}" presName="rootText" presStyleLbl="node1" presStyleIdx="1" presStyleCnt="7"/>
      <dgm:spPr/>
    </dgm:pt>
    <dgm:pt modelId="{33153C45-BECD-408E-A01E-BFF1DBE0AD4E}" type="pres">
      <dgm:prSet presAssocID="{39505A5C-DF31-47C5-BB74-04277C3C6E9E}" presName="rootConnector" presStyleLbl="node1" presStyleIdx="1" presStyleCnt="7"/>
      <dgm:spPr/>
    </dgm:pt>
    <dgm:pt modelId="{FC5AC0B1-A95D-41EA-ABA8-BE80E621777F}" type="pres">
      <dgm:prSet presAssocID="{39505A5C-DF31-47C5-BB74-04277C3C6E9E}" presName="childShape" presStyleCnt="0"/>
      <dgm:spPr/>
    </dgm:pt>
    <dgm:pt modelId="{0D1877B8-A311-450F-A4DC-85B75CD1ADC2}" type="pres">
      <dgm:prSet presAssocID="{230A4657-6FC1-476F-A1FD-03C223BDC5B7}" presName="Name13" presStyleLbl="parChTrans1D2" presStyleIdx="9" presStyleCnt="35"/>
      <dgm:spPr/>
    </dgm:pt>
    <dgm:pt modelId="{4376E1A6-6D0E-4F31-A6A1-92175B56127D}" type="pres">
      <dgm:prSet presAssocID="{F8CB4A60-0287-4A6D-B6AF-4CBB91007ACE}" presName="childText" presStyleLbl="bgAcc1" presStyleIdx="9" presStyleCnt="35" custScaleY="50715">
        <dgm:presLayoutVars>
          <dgm:bulletEnabled val="1"/>
        </dgm:presLayoutVars>
      </dgm:prSet>
      <dgm:spPr/>
    </dgm:pt>
    <dgm:pt modelId="{8D24B016-9FAB-4E59-86D2-2451A2784C96}" type="pres">
      <dgm:prSet presAssocID="{41BDC90E-746B-4574-84EE-9E9A3AB40C44}" presName="Name13" presStyleLbl="parChTrans1D2" presStyleIdx="10" presStyleCnt="35"/>
      <dgm:spPr/>
    </dgm:pt>
    <dgm:pt modelId="{20B38FA5-4E81-4015-8812-CBDB13142ED5}" type="pres">
      <dgm:prSet presAssocID="{49083646-C7ED-4E45-830A-3C81EAB6BC2A}" presName="childText" presStyleLbl="bgAcc1" presStyleIdx="10" presStyleCnt="35" custScaleY="50715">
        <dgm:presLayoutVars>
          <dgm:bulletEnabled val="1"/>
        </dgm:presLayoutVars>
      </dgm:prSet>
      <dgm:spPr/>
    </dgm:pt>
    <dgm:pt modelId="{92354F7F-A451-4EFD-B993-F99B518B89D1}" type="pres">
      <dgm:prSet presAssocID="{616A90EE-09FD-4F45-BAED-FC98329B98D1}" presName="root" presStyleCnt="0"/>
      <dgm:spPr/>
    </dgm:pt>
    <dgm:pt modelId="{BADE4560-66DB-430E-95D5-2C03396F4C98}" type="pres">
      <dgm:prSet presAssocID="{616A90EE-09FD-4F45-BAED-FC98329B98D1}" presName="rootComposite" presStyleCnt="0"/>
      <dgm:spPr/>
    </dgm:pt>
    <dgm:pt modelId="{01460DEB-9464-41F4-8DF4-2E4D58711719}" type="pres">
      <dgm:prSet presAssocID="{616A90EE-09FD-4F45-BAED-FC98329B98D1}" presName="rootText" presStyleLbl="node1" presStyleIdx="2" presStyleCnt="7"/>
      <dgm:spPr/>
    </dgm:pt>
    <dgm:pt modelId="{F406AFD2-97DD-4561-9E60-4B82E975AB8A}" type="pres">
      <dgm:prSet presAssocID="{616A90EE-09FD-4F45-BAED-FC98329B98D1}" presName="rootConnector" presStyleLbl="node1" presStyleIdx="2" presStyleCnt="7"/>
      <dgm:spPr/>
    </dgm:pt>
    <dgm:pt modelId="{B7118F7C-91E8-466D-B62E-558F1C271774}" type="pres">
      <dgm:prSet presAssocID="{616A90EE-09FD-4F45-BAED-FC98329B98D1}" presName="childShape" presStyleCnt="0"/>
      <dgm:spPr/>
    </dgm:pt>
    <dgm:pt modelId="{9BF48F9F-D0BC-4BEF-96F3-684825ADCF7C}" type="pres">
      <dgm:prSet presAssocID="{AE5D21E0-EC72-4882-A96F-05211C88EACA}" presName="Name13" presStyleLbl="parChTrans1D2" presStyleIdx="11" presStyleCnt="35"/>
      <dgm:spPr/>
    </dgm:pt>
    <dgm:pt modelId="{3A8BA229-87BD-4F07-B737-6A1E39169839}" type="pres">
      <dgm:prSet presAssocID="{FA0B3B22-7A51-46F3-90EA-7901F78268AB}" presName="childText" presStyleLbl="bgAcc1" presStyleIdx="11" presStyleCnt="35" custScaleY="50715">
        <dgm:presLayoutVars>
          <dgm:bulletEnabled val="1"/>
        </dgm:presLayoutVars>
      </dgm:prSet>
      <dgm:spPr/>
    </dgm:pt>
    <dgm:pt modelId="{90A14D83-C179-43EE-8A7F-7856B81CA8BC}" type="pres">
      <dgm:prSet presAssocID="{C421B025-79AA-47B6-BA0B-3198BC1F1FF0}" presName="Name13" presStyleLbl="parChTrans1D2" presStyleIdx="12" presStyleCnt="35"/>
      <dgm:spPr/>
    </dgm:pt>
    <dgm:pt modelId="{AB7695D0-A590-43CD-BE79-1CDACEB13EAA}" type="pres">
      <dgm:prSet presAssocID="{5D46C268-89E7-4CBD-940F-AEC05AC9DC45}" presName="childText" presStyleLbl="bgAcc1" presStyleIdx="12" presStyleCnt="35" custScaleY="50715">
        <dgm:presLayoutVars>
          <dgm:bulletEnabled val="1"/>
        </dgm:presLayoutVars>
      </dgm:prSet>
      <dgm:spPr/>
    </dgm:pt>
    <dgm:pt modelId="{E7351A47-13C8-4148-9D23-8C465E8B16E2}" type="pres">
      <dgm:prSet presAssocID="{403AC8D3-7B76-4B54-8889-A1BBFEC14A8A}" presName="Name13" presStyleLbl="parChTrans1D2" presStyleIdx="13" presStyleCnt="35"/>
      <dgm:spPr/>
    </dgm:pt>
    <dgm:pt modelId="{8D0596AE-92B3-4F32-A0DF-42CE4419A86E}" type="pres">
      <dgm:prSet presAssocID="{7B6E6FA5-47CE-4166-AB53-CF120DA3A3CA}" presName="childText" presStyleLbl="bgAcc1" presStyleIdx="13" presStyleCnt="35" custScaleY="50715">
        <dgm:presLayoutVars>
          <dgm:bulletEnabled val="1"/>
        </dgm:presLayoutVars>
      </dgm:prSet>
      <dgm:spPr/>
    </dgm:pt>
    <dgm:pt modelId="{CDB3B878-0B9E-46C6-9E3A-D1F0BB9DDF3B}" type="pres">
      <dgm:prSet presAssocID="{C7C4CCD6-F9D5-4948-87F5-EBA183575673}" presName="Name13" presStyleLbl="parChTrans1D2" presStyleIdx="14" presStyleCnt="35"/>
      <dgm:spPr/>
    </dgm:pt>
    <dgm:pt modelId="{44A12CC7-E3DA-483A-9D29-7ECE76F9D26A}" type="pres">
      <dgm:prSet presAssocID="{7CEE633E-A228-4557-8F56-56D3CA592B0B}" presName="childText" presStyleLbl="bgAcc1" presStyleIdx="14" presStyleCnt="35" custScaleY="50715">
        <dgm:presLayoutVars>
          <dgm:bulletEnabled val="1"/>
        </dgm:presLayoutVars>
      </dgm:prSet>
      <dgm:spPr/>
    </dgm:pt>
    <dgm:pt modelId="{1F473AD0-4E21-4E36-ADBF-74BAC02B86C7}" type="pres">
      <dgm:prSet presAssocID="{09F5DEA0-5BB4-4C3A-BA7E-790D207D11A5}" presName="Name13" presStyleLbl="parChTrans1D2" presStyleIdx="15" presStyleCnt="35"/>
      <dgm:spPr/>
    </dgm:pt>
    <dgm:pt modelId="{C2D8F6B2-2951-4352-A1DC-6FEDAA9E4B28}" type="pres">
      <dgm:prSet presAssocID="{22F1A8F7-DBD3-46FB-8743-48D4C773BF24}" presName="childText" presStyleLbl="bgAcc1" presStyleIdx="15" presStyleCnt="35" custScaleY="50715">
        <dgm:presLayoutVars>
          <dgm:bulletEnabled val="1"/>
        </dgm:presLayoutVars>
      </dgm:prSet>
      <dgm:spPr/>
    </dgm:pt>
    <dgm:pt modelId="{2E8F8D08-A205-4A28-AE0B-DE94444F6073}" type="pres">
      <dgm:prSet presAssocID="{153A7EEF-E5A6-481A-B9DD-5DBC3F57DAE7}" presName="Name13" presStyleLbl="parChTrans1D2" presStyleIdx="16" presStyleCnt="35"/>
      <dgm:spPr/>
    </dgm:pt>
    <dgm:pt modelId="{099A4BC4-7D5A-416D-99F1-6ED280C488BC}" type="pres">
      <dgm:prSet presAssocID="{5624374D-F24D-46EE-91BB-D94F780DD68F}" presName="childText" presStyleLbl="bgAcc1" presStyleIdx="16" presStyleCnt="35" custScaleY="50715">
        <dgm:presLayoutVars>
          <dgm:bulletEnabled val="1"/>
        </dgm:presLayoutVars>
      </dgm:prSet>
      <dgm:spPr/>
    </dgm:pt>
    <dgm:pt modelId="{1EE6E5A7-4B8F-4EA4-BC14-7539080EA61D}" type="pres">
      <dgm:prSet presAssocID="{D61FEBA4-D70D-4430-B0D9-517A1C8923CB}" presName="root" presStyleCnt="0"/>
      <dgm:spPr/>
    </dgm:pt>
    <dgm:pt modelId="{80E1A5BC-30B5-4DA9-BE5F-6AD1FC4E8520}" type="pres">
      <dgm:prSet presAssocID="{D61FEBA4-D70D-4430-B0D9-517A1C8923CB}" presName="rootComposite" presStyleCnt="0"/>
      <dgm:spPr/>
    </dgm:pt>
    <dgm:pt modelId="{FF851EE2-620D-432F-8972-E2BE9D725AEB}" type="pres">
      <dgm:prSet presAssocID="{D61FEBA4-D70D-4430-B0D9-517A1C8923CB}" presName="rootText" presStyleLbl="node1" presStyleIdx="3" presStyleCnt="7"/>
      <dgm:spPr/>
    </dgm:pt>
    <dgm:pt modelId="{1739038D-8061-4986-B857-AD4509C69597}" type="pres">
      <dgm:prSet presAssocID="{D61FEBA4-D70D-4430-B0D9-517A1C8923CB}" presName="rootConnector" presStyleLbl="node1" presStyleIdx="3" presStyleCnt="7"/>
      <dgm:spPr/>
    </dgm:pt>
    <dgm:pt modelId="{AED883B1-C961-4653-9E1A-6712285C6B15}" type="pres">
      <dgm:prSet presAssocID="{D61FEBA4-D70D-4430-B0D9-517A1C8923CB}" presName="childShape" presStyleCnt="0"/>
      <dgm:spPr/>
    </dgm:pt>
    <dgm:pt modelId="{C3856A8F-878D-42CD-A6FD-2DC9925F651F}" type="pres">
      <dgm:prSet presAssocID="{CD0DF029-B10D-4559-A420-8704091F0453}" presName="Name13" presStyleLbl="parChTrans1D2" presStyleIdx="17" presStyleCnt="35"/>
      <dgm:spPr/>
    </dgm:pt>
    <dgm:pt modelId="{66446E1F-9C45-4B3F-98C3-ED964D941F41}" type="pres">
      <dgm:prSet presAssocID="{4EA2F7C7-3C2D-4AEB-B271-FF606F3704AE}" presName="childText" presStyleLbl="bgAcc1" presStyleIdx="17" presStyleCnt="35" custScaleY="50715">
        <dgm:presLayoutVars>
          <dgm:bulletEnabled val="1"/>
        </dgm:presLayoutVars>
      </dgm:prSet>
      <dgm:spPr/>
    </dgm:pt>
    <dgm:pt modelId="{0172B2EA-35FD-4FA9-8E0A-0972C5F342BE}" type="pres">
      <dgm:prSet presAssocID="{3EE75353-89F7-4C62-BBB2-5ACE8A9C0487}" presName="Name13" presStyleLbl="parChTrans1D2" presStyleIdx="18" presStyleCnt="35"/>
      <dgm:spPr/>
    </dgm:pt>
    <dgm:pt modelId="{2A18DB07-947A-47AA-9B01-BF57FB326E41}" type="pres">
      <dgm:prSet presAssocID="{E3881A47-6542-4CE1-959B-B7A062001FCA}" presName="childText" presStyleLbl="bgAcc1" presStyleIdx="18" presStyleCnt="35" custScaleY="50715">
        <dgm:presLayoutVars>
          <dgm:bulletEnabled val="1"/>
        </dgm:presLayoutVars>
      </dgm:prSet>
      <dgm:spPr/>
    </dgm:pt>
    <dgm:pt modelId="{074A940F-147B-4CC6-8F4B-9C2175F5C8CD}" type="pres">
      <dgm:prSet presAssocID="{7018CF6A-F9EB-4E97-9475-78EDDF0AB5AC}" presName="Name13" presStyleLbl="parChTrans1D2" presStyleIdx="19" presStyleCnt="35"/>
      <dgm:spPr/>
    </dgm:pt>
    <dgm:pt modelId="{385C72DA-999F-4BAE-9044-BDBC828C55A1}" type="pres">
      <dgm:prSet presAssocID="{EFB40ED6-EE83-494D-8DBB-DAF277AA463E}" presName="childText" presStyleLbl="bgAcc1" presStyleIdx="19" presStyleCnt="35" custScaleY="50715">
        <dgm:presLayoutVars>
          <dgm:bulletEnabled val="1"/>
        </dgm:presLayoutVars>
      </dgm:prSet>
      <dgm:spPr/>
    </dgm:pt>
    <dgm:pt modelId="{33489DBE-9263-4D42-9B91-2656FC01FF49}" type="pres">
      <dgm:prSet presAssocID="{5698AA22-5DA4-4878-BBFF-987CA31BDCC5}" presName="root" presStyleCnt="0"/>
      <dgm:spPr/>
    </dgm:pt>
    <dgm:pt modelId="{3067F5B5-79BA-486F-B2C9-269DE41501BC}" type="pres">
      <dgm:prSet presAssocID="{5698AA22-5DA4-4878-BBFF-987CA31BDCC5}" presName="rootComposite" presStyleCnt="0"/>
      <dgm:spPr/>
    </dgm:pt>
    <dgm:pt modelId="{ACA0F784-F423-431D-8DA0-EF86669E270A}" type="pres">
      <dgm:prSet presAssocID="{5698AA22-5DA4-4878-BBFF-987CA31BDCC5}" presName="rootText" presStyleLbl="node1" presStyleIdx="4" presStyleCnt="7"/>
      <dgm:spPr/>
    </dgm:pt>
    <dgm:pt modelId="{01976B70-0F6C-4E0F-9E51-AA32311A831D}" type="pres">
      <dgm:prSet presAssocID="{5698AA22-5DA4-4878-BBFF-987CA31BDCC5}" presName="rootConnector" presStyleLbl="node1" presStyleIdx="4" presStyleCnt="7"/>
      <dgm:spPr/>
    </dgm:pt>
    <dgm:pt modelId="{5DAB83DA-5E54-4F0E-ACAA-5A54C5D26D2C}" type="pres">
      <dgm:prSet presAssocID="{5698AA22-5DA4-4878-BBFF-987CA31BDCC5}" presName="childShape" presStyleCnt="0"/>
      <dgm:spPr/>
    </dgm:pt>
    <dgm:pt modelId="{BBC83379-6563-4283-8813-7ABB868F6AA5}" type="pres">
      <dgm:prSet presAssocID="{FB520B95-EB4F-4C54-BBC9-FCD3AA77D51D}" presName="Name13" presStyleLbl="parChTrans1D2" presStyleIdx="20" presStyleCnt="35"/>
      <dgm:spPr/>
    </dgm:pt>
    <dgm:pt modelId="{15ACB8ED-0350-4D61-978C-1F8C02D3AF4F}" type="pres">
      <dgm:prSet presAssocID="{8682530C-6F22-405A-8071-D1E96664474C}" presName="childText" presStyleLbl="bgAcc1" presStyleIdx="20" presStyleCnt="35" custScaleY="50715">
        <dgm:presLayoutVars>
          <dgm:bulletEnabled val="1"/>
        </dgm:presLayoutVars>
      </dgm:prSet>
      <dgm:spPr/>
    </dgm:pt>
    <dgm:pt modelId="{32B8BEAD-1465-4A58-9BB0-3A087849BE9D}" type="pres">
      <dgm:prSet presAssocID="{BFC7F05C-1B20-48B3-9CBC-6A41B4623958}" presName="Name13" presStyleLbl="parChTrans1D2" presStyleIdx="21" presStyleCnt="35"/>
      <dgm:spPr/>
    </dgm:pt>
    <dgm:pt modelId="{C6291052-79AA-4C50-BE5D-84021AEF9B50}" type="pres">
      <dgm:prSet presAssocID="{4D29EC32-2B0D-4EB7-AB8D-7101E4CC2B80}" presName="childText" presStyleLbl="bgAcc1" presStyleIdx="21" presStyleCnt="35" custScaleY="50715">
        <dgm:presLayoutVars>
          <dgm:bulletEnabled val="1"/>
        </dgm:presLayoutVars>
      </dgm:prSet>
      <dgm:spPr/>
    </dgm:pt>
    <dgm:pt modelId="{559760BE-C19A-449A-96C7-C5297E3990F5}" type="pres">
      <dgm:prSet presAssocID="{1EA4050D-9E3F-48F8-8AB7-02C3A908B401}" presName="Name13" presStyleLbl="parChTrans1D2" presStyleIdx="22" presStyleCnt="35"/>
      <dgm:spPr/>
    </dgm:pt>
    <dgm:pt modelId="{EC0DA357-BCC1-41AE-A0EB-0DBC84BBB309}" type="pres">
      <dgm:prSet presAssocID="{4747103D-9FE4-4F17-B1D6-DEBEDCBFF81A}" presName="childText" presStyleLbl="bgAcc1" presStyleIdx="22" presStyleCnt="35" custScaleY="50715">
        <dgm:presLayoutVars>
          <dgm:bulletEnabled val="1"/>
        </dgm:presLayoutVars>
      </dgm:prSet>
      <dgm:spPr/>
    </dgm:pt>
    <dgm:pt modelId="{810F1551-356F-4D6F-A38A-DD8FC280AEEB}" type="pres">
      <dgm:prSet presAssocID="{8A05F885-BCA3-4D0E-818F-239891BA1C85}" presName="root" presStyleCnt="0"/>
      <dgm:spPr/>
    </dgm:pt>
    <dgm:pt modelId="{82F62E97-54E6-4276-93D3-2DFE2455C2B6}" type="pres">
      <dgm:prSet presAssocID="{8A05F885-BCA3-4D0E-818F-239891BA1C85}" presName="rootComposite" presStyleCnt="0"/>
      <dgm:spPr/>
    </dgm:pt>
    <dgm:pt modelId="{16927B6C-1285-4AEA-9EC5-ED918863CF6F}" type="pres">
      <dgm:prSet presAssocID="{8A05F885-BCA3-4D0E-818F-239891BA1C85}" presName="rootText" presStyleLbl="node1" presStyleIdx="5" presStyleCnt="7"/>
      <dgm:spPr/>
    </dgm:pt>
    <dgm:pt modelId="{85AC0A98-D2CA-44BD-A35B-2DC5CA2A9CF5}" type="pres">
      <dgm:prSet presAssocID="{8A05F885-BCA3-4D0E-818F-239891BA1C85}" presName="rootConnector" presStyleLbl="node1" presStyleIdx="5" presStyleCnt="7"/>
      <dgm:spPr/>
    </dgm:pt>
    <dgm:pt modelId="{9838B1C5-2522-4889-990A-8160859DD363}" type="pres">
      <dgm:prSet presAssocID="{8A05F885-BCA3-4D0E-818F-239891BA1C85}" presName="childShape" presStyleCnt="0"/>
      <dgm:spPr/>
    </dgm:pt>
    <dgm:pt modelId="{E0597EB1-D56B-42EB-9333-8E3E1A059478}" type="pres">
      <dgm:prSet presAssocID="{3F4F42F7-B1B2-4FA6-A98D-E60E018BE357}" presName="Name13" presStyleLbl="parChTrans1D2" presStyleIdx="23" presStyleCnt="35"/>
      <dgm:spPr/>
    </dgm:pt>
    <dgm:pt modelId="{C3BA69F0-300B-4200-96AF-9A3E5B1EA3CB}" type="pres">
      <dgm:prSet presAssocID="{2B7CE92F-0E5D-4B3C-8B52-52774AEAA9C4}" presName="childText" presStyleLbl="bgAcc1" presStyleIdx="23" presStyleCnt="35" custScaleY="50715">
        <dgm:presLayoutVars>
          <dgm:bulletEnabled val="1"/>
        </dgm:presLayoutVars>
      </dgm:prSet>
      <dgm:spPr/>
    </dgm:pt>
    <dgm:pt modelId="{789331A1-302C-4B23-AD83-93C0F11462C0}" type="pres">
      <dgm:prSet presAssocID="{66E4FD75-5A64-42ED-AD2F-015C67AC6433}" presName="Name13" presStyleLbl="parChTrans1D2" presStyleIdx="24" presStyleCnt="35"/>
      <dgm:spPr/>
    </dgm:pt>
    <dgm:pt modelId="{9BA981A6-E842-4BA4-B55D-39ED24919212}" type="pres">
      <dgm:prSet presAssocID="{B6890587-F6D7-4141-9056-DFF4E19B1FDC}" presName="childText" presStyleLbl="bgAcc1" presStyleIdx="24" presStyleCnt="35" custScaleY="50715">
        <dgm:presLayoutVars>
          <dgm:bulletEnabled val="1"/>
        </dgm:presLayoutVars>
      </dgm:prSet>
      <dgm:spPr/>
    </dgm:pt>
    <dgm:pt modelId="{117E4A3F-A79E-4E4C-9D45-7DF4DE2AA651}" type="pres">
      <dgm:prSet presAssocID="{2F7ED5CE-AC72-45B1-8321-832C3C634348}" presName="Name13" presStyleLbl="parChTrans1D2" presStyleIdx="25" presStyleCnt="35"/>
      <dgm:spPr/>
    </dgm:pt>
    <dgm:pt modelId="{D9E85C40-01E2-4A47-9CE1-F42BB79CB0C9}" type="pres">
      <dgm:prSet presAssocID="{08A32339-CFE3-4DEB-9C4E-7B6C4C6806A1}" presName="childText" presStyleLbl="bgAcc1" presStyleIdx="25" presStyleCnt="35" custScaleY="50715">
        <dgm:presLayoutVars>
          <dgm:bulletEnabled val="1"/>
        </dgm:presLayoutVars>
      </dgm:prSet>
      <dgm:spPr/>
    </dgm:pt>
    <dgm:pt modelId="{5E2AB16C-1003-4A7B-8E20-7676DBCBD16A}" type="pres">
      <dgm:prSet presAssocID="{8F1EC1FE-E682-4CAA-A52B-CB518DD94D8A}" presName="root" presStyleCnt="0"/>
      <dgm:spPr/>
    </dgm:pt>
    <dgm:pt modelId="{74C6B85C-9AD9-444B-BB9B-5EDC524CB7F4}" type="pres">
      <dgm:prSet presAssocID="{8F1EC1FE-E682-4CAA-A52B-CB518DD94D8A}" presName="rootComposite" presStyleCnt="0"/>
      <dgm:spPr/>
    </dgm:pt>
    <dgm:pt modelId="{E33442A2-4014-4ECD-B713-4CABE1BA634F}" type="pres">
      <dgm:prSet presAssocID="{8F1EC1FE-E682-4CAA-A52B-CB518DD94D8A}" presName="rootText" presStyleLbl="node1" presStyleIdx="6" presStyleCnt="7"/>
      <dgm:spPr/>
    </dgm:pt>
    <dgm:pt modelId="{F9622D3B-E88E-42E4-B800-C0E032E1B30C}" type="pres">
      <dgm:prSet presAssocID="{8F1EC1FE-E682-4CAA-A52B-CB518DD94D8A}" presName="rootConnector" presStyleLbl="node1" presStyleIdx="6" presStyleCnt="7"/>
      <dgm:spPr/>
    </dgm:pt>
    <dgm:pt modelId="{0BAC68CC-4483-47B4-9258-1DEFE82F59FE}" type="pres">
      <dgm:prSet presAssocID="{8F1EC1FE-E682-4CAA-A52B-CB518DD94D8A}" presName="childShape" presStyleCnt="0"/>
      <dgm:spPr/>
    </dgm:pt>
    <dgm:pt modelId="{44D37B8B-1E63-4935-8AE5-585A93212B03}" type="pres">
      <dgm:prSet presAssocID="{E34374B2-E246-4FD1-ADFF-68E1E13E3853}" presName="Name13" presStyleLbl="parChTrans1D2" presStyleIdx="26" presStyleCnt="35"/>
      <dgm:spPr/>
    </dgm:pt>
    <dgm:pt modelId="{3481CE22-3146-4F7B-9325-54B44D5B8FBA}" type="pres">
      <dgm:prSet presAssocID="{398E159D-87E3-49EA-B2D3-A2F4BFFA4EB8}" presName="childText" presStyleLbl="bgAcc1" presStyleIdx="26" presStyleCnt="35" custScaleY="50715">
        <dgm:presLayoutVars>
          <dgm:bulletEnabled val="1"/>
        </dgm:presLayoutVars>
      </dgm:prSet>
      <dgm:spPr/>
    </dgm:pt>
    <dgm:pt modelId="{CA0AF0AA-B9A2-4C7E-92A2-382634FDEEEF}" type="pres">
      <dgm:prSet presAssocID="{CFABBF06-8504-46FF-8A23-518E7A31989A}" presName="Name13" presStyleLbl="parChTrans1D2" presStyleIdx="27" presStyleCnt="35"/>
      <dgm:spPr/>
    </dgm:pt>
    <dgm:pt modelId="{A207645B-0E1E-42B0-BD14-0C97FE09BB7F}" type="pres">
      <dgm:prSet presAssocID="{F4737B91-3D38-485D-AAF5-724D2F5CE895}" presName="childText" presStyleLbl="bgAcc1" presStyleIdx="27" presStyleCnt="35" custScaleY="50837">
        <dgm:presLayoutVars>
          <dgm:bulletEnabled val="1"/>
        </dgm:presLayoutVars>
      </dgm:prSet>
      <dgm:spPr/>
    </dgm:pt>
    <dgm:pt modelId="{3B8817D0-F573-45FC-ABAB-CCE6512F181A}" type="pres">
      <dgm:prSet presAssocID="{C22A176E-127F-4170-9000-F85760FCEB87}" presName="Name13" presStyleLbl="parChTrans1D2" presStyleIdx="28" presStyleCnt="35"/>
      <dgm:spPr/>
    </dgm:pt>
    <dgm:pt modelId="{6B38FF24-5EBF-48D5-B074-890300038E32}" type="pres">
      <dgm:prSet presAssocID="{A0659D0B-AE04-4FDF-96B0-6F34A917C69C}" presName="childText" presStyleLbl="bgAcc1" presStyleIdx="28" presStyleCnt="35" custScaleY="50837">
        <dgm:presLayoutVars>
          <dgm:bulletEnabled val="1"/>
        </dgm:presLayoutVars>
      </dgm:prSet>
      <dgm:spPr/>
    </dgm:pt>
    <dgm:pt modelId="{E6363C45-0E15-42CD-9F90-DF3F2D98777F}" type="pres">
      <dgm:prSet presAssocID="{F6083CA5-6559-489E-9EE7-5F5B66251717}" presName="Name13" presStyleLbl="parChTrans1D2" presStyleIdx="29" presStyleCnt="35"/>
      <dgm:spPr/>
    </dgm:pt>
    <dgm:pt modelId="{C1D063E7-2376-452A-B08F-42EB8E52104F}" type="pres">
      <dgm:prSet presAssocID="{37A15795-9964-4EAA-87D5-3E0A2B4B88C2}" presName="childText" presStyleLbl="bgAcc1" presStyleIdx="29" presStyleCnt="35" custScaleY="50837">
        <dgm:presLayoutVars>
          <dgm:bulletEnabled val="1"/>
        </dgm:presLayoutVars>
      </dgm:prSet>
      <dgm:spPr/>
    </dgm:pt>
    <dgm:pt modelId="{73B54219-0A52-4EAF-B354-B8237B0ECC8C}" type="pres">
      <dgm:prSet presAssocID="{36420950-1DD1-4C9F-BB13-3C74978A1586}" presName="Name13" presStyleLbl="parChTrans1D2" presStyleIdx="30" presStyleCnt="35"/>
      <dgm:spPr/>
    </dgm:pt>
    <dgm:pt modelId="{64ABEDB0-2997-4593-A864-917034F7F6E7}" type="pres">
      <dgm:prSet presAssocID="{F831F9EF-2A14-436D-98CE-58A523C25CFE}" presName="childText" presStyleLbl="bgAcc1" presStyleIdx="30" presStyleCnt="35" custScaleY="50837">
        <dgm:presLayoutVars>
          <dgm:bulletEnabled val="1"/>
        </dgm:presLayoutVars>
      </dgm:prSet>
      <dgm:spPr/>
    </dgm:pt>
    <dgm:pt modelId="{DE432319-625F-47D2-98D9-258539294D1C}" type="pres">
      <dgm:prSet presAssocID="{CA88E3DD-22D2-4CAA-9BF5-58D0D7D0580A}" presName="Name13" presStyleLbl="parChTrans1D2" presStyleIdx="31" presStyleCnt="35"/>
      <dgm:spPr/>
    </dgm:pt>
    <dgm:pt modelId="{0CF8C76E-1195-4EC9-B9A2-596019F96FBF}" type="pres">
      <dgm:prSet presAssocID="{4EE064DF-5B64-4750-96A6-E71651C7A432}" presName="childText" presStyleLbl="bgAcc1" presStyleIdx="31" presStyleCnt="35" custScaleY="50837">
        <dgm:presLayoutVars>
          <dgm:bulletEnabled val="1"/>
        </dgm:presLayoutVars>
      </dgm:prSet>
      <dgm:spPr/>
    </dgm:pt>
    <dgm:pt modelId="{100D8868-0DC6-43B1-A96A-D3893CF9FF81}" type="pres">
      <dgm:prSet presAssocID="{25A1874D-B72D-4984-9147-F5751E6F1232}" presName="Name13" presStyleLbl="parChTrans1D2" presStyleIdx="32" presStyleCnt="35"/>
      <dgm:spPr/>
    </dgm:pt>
    <dgm:pt modelId="{FE069E2A-C40C-4F27-9847-6E4CBB4DEE7F}" type="pres">
      <dgm:prSet presAssocID="{5AB81269-C553-412F-A8EA-21D18A96F86A}" presName="childText" presStyleLbl="bgAcc1" presStyleIdx="32" presStyleCnt="35" custScaleY="50837">
        <dgm:presLayoutVars>
          <dgm:bulletEnabled val="1"/>
        </dgm:presLayoutVars>
      </dgm:prSet>
      <dgm:spPr/>
    </dgm:pt>
    <dgm:pt modelId="{236813B7-1471-4E44-BE2A-F1A90C365CE1}" type="pres">
      <dgm:prSet presAssocID="{41804EB9-0C6C-4B59-AAF8-FC2DE1FCD6F9}" presName="Name13" presStyleLbl="parChTrans1D2" presStyleIdx="33" presStyleCnt="35"/>
      <dgm:spPr/>
    </dgm:pt>
    <dgm:pt modelId="{18C787DC-322D-4757-A267-22B76431A6BE}" type="pres">
      <dgm:prSet presAssocID="{0DEB6502-F8B2-4A6E-A461-003972123182}" presName="childText" presStyleLbl="bgAcc1" presStyleIdx="33" presStyleCnt="35" custScaleY="50837">
        <dgm:presLayoutVars>
          <dgm:bulletEnabled val="1"/>
        </dgm:presLayoutVars>
      </dgm:prSet>
      <dgm:spPr/>
    </dgm:pt>
    <dgm:pt modelId="{B5CC89B2-5A73-478F-9C99-604E1CF6D95E}" type="pres">
      <dgm:prSet presAssocID="{23CF2CC2-9CE6-421F-9167-5F0EC4ABB1BA}" presName="Name13" presStyleLbl="parChTrans1D2" presStyleIdx="34" presStyleCnt="35"/>
      <dgm:spPr/>
    </dgm:pt>
    <dgm:pt modelId="{E4562A9E-1DF3-4BFF-BF2C-CE6749EED918}" type="pres">
      <dgm:prSet presAssocID="{29BC8753-9AD9-426D-A7E0-51EDE319B8D6}" presName="childText" presStyleLbl="bgAcc1" presStyleIdx="34" presStyleCnt="35" custScaleY="50837">
        <dgm:presLayoutVars>
          <dgm:bulletEnabled val="1"/>
        </dgm:presLayoutVars>
      </dgm:prSet>
      <dgm:spPr/>
    </dgm:pt>
  </dgm:ptLst>
  <dgm:cxnLst>
    <dgm:cxn modelId="{4038D800-D08A-4270-9834-FFE6CB862FE0}" type="presOf" srcId="{E34374B2-E246-4FD1-ADFF-68E1E13E3853}" destId="{44D37B8B-1E63-4935-8AE5-585A93212B03}" srcOrd="0" destOrd="0" presId="urn:microsoft.com/office/officeart/2005/8/layout/hierarchy3"/>
    <dgm:cxn modelId="{DE554004-8927-4D68-A633-CE5E206E6A1E}" type="presOf" srcId="{8682530C-6F22-405A-8071-D1E96664474C}" destId="{15ACB8ED-0350-4D61-978C-1F8C02D3AF4F}" srcOrd="0" destOrd="0" presId="urn:microsoft.com/office/officeart/2005/8/layout/hierarchy3"/>
    <dgm:cxn modelId="{0B26A706-01A3-4164-9893-59DD73282F37}" srcId="{D275B57C-C227-4F9F-9C93-255BC1DA9BE1}" destId="{B5973FDD-C3E6-44DB-8FFA-5DF141F8D422}" srcOrd="1" destOrd="0" parTransId="{F61948E3-FF2C-45C6-B41F-9FCFC761DAEC}" sibTransId="{42BA25C6-4398-4B17-AD5A-E9BB55BB5308}"/>
    <dgm:cxn modelId="{4AAE9F07-C44A-4562-9703-F70FA9207A5F}" srcId="{8F1EC1FE-E682-4CAA-A52B-CB518DD94D8A}" destId="{398E159D-87E3-49EA-B2D3-A2F4BFFA4EB8}" srcOrd="0" destOrd="0" parTransId="{E34374B2-E246-4FD1-ADFF-68E1E13E3853}" sibTransId="{47D21210-FEDC-4469-8DD7-1D3B233C1667}"/>
    <dgm:cxn modelId="{0453620C-FC83-47EE-A389-517BF7AFD992}" type="presOf" srcId="{F61948E3-FF2C-45C6-B41F-9FCFC761DAEC}" destId="{FF226179-7C36-4FD6-B7E4-D2ED23B178D9}" srcOrd="0" destOrd="0" presId="urn:microsoft.com/office/officeart/2005/8/layout/hierarchy3"/>
    <dgm:cxn modelId="{025A8813-C57C-4EC5-8660-235D76697BFD}" type="presOf" srcId="{C421B025-79AA-47B6-BA0B-3198BC1F1FF0}" destId="{90A14D83-C179-43EE-8A7F-7856B81CA8BC}" srcOrd="0" destOrd="0" presId="urn:microsoft.com/office/officeart/2005/8/layout/hierarchy3"/>
    <dgm:cxn modelId="{C131D915-1C43-47E3-ABE6-D8C226D9858F}" type="presOf" srcId="{F4737B91-3D38-485D-AAF5-724D2F5CE895}" destId="{A207645B-0E1E-42B0-BD14-0C97FE09BB7F}" srcOrd="0" destOrd="0" presId="urn:microsoft.com/office/officeart/2005/8/layout/hierarchy3"/>
    <dgm:cxn modelId="{AF1C6716-09BD-422F-AA04-3BBF0092BCC1}" type="presOf" srcId="{E3881A47-6542-4CE1-959B-B7A062001FCA}" destId="{2A18DB07-947A-47AA-9B01-BF57FB326E41}" srcOrd="0" destOrd="0" presId="urn:microsoft.com/office/officeart/2005/8/layout/hierarchy3"/>
    <dgm:cxn modelId="{B9897818-C081-4409-A619-1D1DA65B9B18}" srcId="{8A05F885-BCA3-4D0E-818F-239891BA1C85}" destId="{B6890587-F6D7-4141-9056-DFF4E19B1FDC}" srcOrd="1" destOrd="0" parTransId="{66E4FD75-5A64-42ED-AD2F-015C67AC6433}" sibTransId="{106A3399-5E90-4F6A-8D4F-6B3A041A0934}"/>
    <dgm:cxn modelId="{A460EB19-1732-4FBA-BB6E-697483531250}" type="presOf" srcId="{5624374D-F24D-46EE-91BB-D94F780DD68F}" destId="{099A4BC4-7D5A-416D-99F1-6ED280C488BC}" srcOrd="0" destOrd="0" presId="urn:microsoft.com/office/officeart/2005/8/layout/hierarchy3"/>
    <dgm:cxn modelId="{80AF0B1A-4B72-45BB-A09F-04D92465851A}" type="presOf" srcId="{3BA9ADD0-6A32-4062-91FC-12BC5758ACD7}" destId="{8DE3898F-8630-4242-ABD3-6E721DC62A5B}" srcOrd="0" destOrd="0" presId="urn:microsoft.com/office/officeart/2005/8/layout/hierarchy3"/>
    <dgm:cxn modelId="{0A7C4B1A-8292-4608-B1BE-CFBEEC81241A}" srcId="{616A90EE-09FD-4F45-BAED-FC98329B98D1}" destId="{5D46C268-89E7-4CBD-940F-AEC05AC9DC45}" srcOrd="1" destOrd="0" parTransId="{C421B025-79AA-47B6-BA0B-3198BC1F1FF0}" sibTransId="{9A3DDF73-1375-4CB8-B7D4-D3C879D8820D}"/>
    <dgm:cxn modelId="{D618511A-64BC-4E92-9CF1-1334E8109AB5}" srcId="{39505A5C-DF31-47C5-BB74-04277C3C6E9E}" destId="{F8CB4A60-0287-4A6D-B6AF-4CBB91007ACE}" srcOrd="0" destOrd="0" parTransId="{230A4657-6FC1-476F-A1FD-03C223BDC5B7}" sibTransId="{9E1F2F36-E0EA-44BD-9A52-1323FDC2D66D}"/>
    <dgm:cxn modelId="{2756F81D-04F8-4518-A408-51E6AE01C79C}" type="presOf" srcId="{B5973FDD-C3E6-44DB-8FFA-5DF141F8D422}" destId="{1B9FAED4-AC1C-4A7E-8A7F-65163800A64D}" srcOrd="0" destOrd="0" presId="urn:microsoft.com/office/officeart/2005/8/layout/hierarchy3"/>
    <dgm:cxn modelId="{0FF9E120-65A6-4E2D-A3C1-78F5705E1B73}" type="presOf" srcId="{AE5D21E0-EC72-4882-A96F-05211C88EACA}" destId="{9BF48F9F-D0BC-4BEF-96F3-684825ADCF7C}" srcOrd="0" destOrd="0" presId="urn:microsoft.com/office/officeart/2005/8/layout/hierarchy3"/>
    <dgm:cxn modelId="{D783D726-F2B6-42C4-B54A-F435664B6E2B}" type="presOf" srcId="{49C442A7-1D87-43F5-AABD-B937AC4384D3}" destId="{27A8F281-8052-4F0B-BC1C-44DB20E11D0F}" srcOrd="0" destOrd="0" presId="urn:microsoft.com/office/officeart/2005/8/layout/hierarchy3"/>
    <dgm:cxn modelId="{4D33E12B-56B8-493D-8FCD-BCB452258019}" srcId="{616A90EE-09FD-4F45-BAED-FC98329B98D1}" destId="{7B6E6FA5-47CE-4166-AB53-CF120DA3A3CA}" srcOrd="2" destOrd="0" parTransId="{403AC8D3-7B76-4B54-8889-A1BBFEC14A8A}" sibTransId="{69C9F281-DB8F-4AB9-97AB-082B6CE3EF86}"/>
    <dgm:cxn modelId="{D7522F2F-74B8-45CD-A274-12E004A2B91B}" type="presOf" srcId="{39505A5C-DF31-47C5-BB74-04277C3C6E9E}" destId="{94C34525-BAF7-4414-B1A8-C51BDFA1F9EB}" srcOrd="0" destOrd="0" presId="urn:microsoft.com/office/officeart/2005/8/layout/hierarchy3"/>
    <dgm:cxn modelId="{18B6D730-8099-4A1F-9718-0B74EE4189DE}" type="presOf" srcId="{8F1EC1FE-E682-4CAA-A52B-CB518DD94D8A}" destId="{E33442A2-4014-4ECD-B713-4CABE1BA634F}" srcOrd="0" destOrd="0" presId="urn:microsoft.com/office/officeart/2005/8/layout/hierarchy3"/>
    <dgm:cxn modelId="{63F81131-879C-4E99-8FFD-DEC0829804C5}" type="presOf" srcId="{4313FF4E-CD9F-40B1-9534-8E0094B76305}" destId="{8D3C0AF5-777C-4973-AB6D-DE11AABB253E}" srcOrd="0" destOrd="0" presId="urn:microsoft.com/office/officeart/2005/8/layout/hierarchy3"/>
    <dgm:cxn modelId="{06ABBF31-48E6-4BD1-B136-B54BA69C36B5}" srcId="{616A90EE-09FD-4F45-BAED-FC98329B98D1}" destId="{5624374D-F24D-46EE-91BB-D94F780DD68F}" srcOrd="5" destOrd="0" parTransId="{153A7EEF-E5A6-481A-B9DD-5DBC3F57DAE7}" sibTransId="{F35D09D0-92CF-4383-957A-136F683EF5F2}"/>
    <dgm:cxn modelId="{3CD85932-FDE9-4194-A555-9A51F33A2C3D}" type="presOf" srcId="{5AB81269-C553-412F-A8EA-21D18A96F86A}" destId="{FE069E2A-C40C-4F27-9847-6E4CBB4DEE7F}" srcOrd="0" destOrd="0" presId="urn:microsoft.com/office/officeart/2005/8/layout/hierarchy3"/>
    <dgm:cxn modelId="{4E023A34-D115-43C3-9264-4236503FF0D9}" type="presOf" srcId="{616A90EE-09FD-4F45-BAED-FC98329B98D1}" destId="{01460DEB-9464-41F4-8DF4-2E4D58711719}" srcOrd="0" destOrd="0" presId="urn:microsoft.com/office/officeart/2005/8/layout/hierarchy3"/>
    <dgm:cxn modelId="{CB4F0B39-EC2D-45EC-826F-4B0F5AD06947}" type="presOf" srcId="{950B4B5D-B0B7-4972-8043-EC9CD0BCD5F0}" destId="{ED028B62-BCD8-4184-BC09-5C31C1277642}" srcOrd="0" destOrd="0" presId="urn:microsoft.com/office/officeart/2005/8/layout/hierarchy3"/>
    <dgm:cxn modelId="{AD362E3C-B8BC-4345-921C-AEA21924E5CB}" type="presOf" srcId="{B6890587-F6D7-4141-9056-DFF4E19B1FDC}" destId="{9BA981A6-E842-4BA4-B55D-39ED24919212}" srcOrd="0" destOrd="0" presId="urn:microsoft.com/office/officeart/2005/8/layout/hierarchy3"/>
    <dgm:cxn modelId="{A1198E3D-6A33-4DC2-B3CE-1937B32E5B36}" type="presOf" srcId="{66E4FD75-5A64-42ED-AD2F-015C67AC6433}" destId="{789331A1-302C-4B23-AD83-93C0F11462C0}" srcOrd="0" destOrd="0" presId="urn:microsoft.com/office/officeart/2005/8/layout/hierarchy3"/>
    <dgm:cxn modelId="{5816B53F-4551-4BC3-BD76-F00865211A11}" type="presOf" srcId="{4D29EC32-2B0D-4EB7-AB8D-7101E4CC2B80}" destId="{C6291052-79AA-4C50-BE5D-84021AEF9B50}" srcOrd="0" destOrd="0" presId="urn:microsoft.com/office/officeart/2005/8/layout/hierarchy3"/>
    <dgm:cxn modelId="{A8CEB940-981C-429E-8F13-4F84E1E4C33A}" srcId="{5698AA22-5DA4-4878-BBFF-987CA31BDCC5}" destId="{8682530C-6F22-405A-8071-D1E96664474C}" srcOrd="0" destOrd="0" parTransId="{FB520B95-EB4F-4C54-BBC9-FCD3AA77D51D}" sibTransId="{5BDA762F-2C5F-423D-AB5D-87CF73FF863B}"/>
    <dgm:cxn modelId="{8534BD40-87F3-44D1-8FD4-AAC04B71BFAE}" srcId="{616A90EE-09FD-4F45-BAED-FC98329B98D1}" destId="{22F1A8F7-DBD3-46FB-8743-48D4C773BF24}" srcOrd="4" destOrd="0" parTransId="{09F5DEA0-5BB4-4C3A-BA7E-790D207D11A5}" sibTransId="{0B76C861-32C9-4801-A9AC-38E8D97BD545}"/>
    <dgm:cxn modelId="{057C6060-D623-403A-90FD-7EBF4B8CD981}" srcId="{622EDE1A-D56D-4EC6-85FD-675B52A28D9B}" destId="{8A05F885-BCA3-4D0E-818F-239891BA1C85}" srcOrd="5" destOrd="0" parTransId="{5E1282F3-D1BB-432B-8A02-6A007A582670}" sibTransId="{FDAA5225-8D08-43BC-BD86-D93B3D3F6023}"/>
    <dgm:cxn modelId="{F6208141-2FD0-4ADD-9801-7E509884F4D4}" srcId="{8F1EC1FE-E682-4CAA-A52B-CB518DD94D8A}" destId="{0DEB6502-F8B2-4A6E-A461-003972123182}" srcOrd="7" destOrd="0" parTransId="{41804EB9-0C6C-4B59-AAF8-FC2DE1FCD6F9}" sibTransId="{26AEC2CD-D437-4C38-A9B1-F29020CCF14B}"/>
    <dgm:cxn modelId="{214FF161-246C-469D-BF00-C86E5C74AA55}" type="presOf" srcId="{5698AA22-5DA4-4878-BBFF-987CA31BDCC5}" destId="{01976B70-0F6C-4E0F-9E51-AA32311A831D}" srcOrd="1" destOrd="0" presId="urn:microsoft.com/office/officeart/2005/8/layout/hierarchy3"/>
    <dgm:cxn modelId="{51F27442-3462-479F-BA90-3AA507CDCBA8}" type="presOf" srcId="{8A05F885-BCA3-4D0E-818F-239891BA1C85}" destId="{16927B6C-1285-4AEA-9EC5-ED918863CF6F}" srcOrd="0" destOrd="0" presId="urn:microsoft.com/office/officeart/2005/8/layout/hierarchy3"/>
    <dgm:cxn modelId="{ED057A43-33AA-49A5-A081-59CFFD95C52B}" type="presOf" srcId="{5A49AA51-8E37-4B6F-B3D1-4409A073CB13}" destId="{7EAF2364-8E4D-43F5-A40A-4C6AB6055C37}" srcOrd="0" destOrd="0" presId="urn:microsoft.com/office/officeart/2005/8/layout/hierarchy3"/>
    <dgm:cxn modelId="{C8139045-3FA9-4A02-A4FF-CE3C612E01B3}" srcId="{622EDE1A-D56D-4EC6-85FD-675B52A28D9B}" destId="{D61FEBA4-D70D-4430-B0D9-517A1C8923CB}" srcOrd="3" destOrd="0" parTransId="{92D49D1E-621C-438C-BAA6-0F21FE924413}" sibTransId="{076CEB9B-A9C6-4831-B3F3-590D758AC363}"/>
    <dgm:cxn modelId="{987B4047-F347-4720-BC07-E7A9E259964E}" type="presOf" srcId="{FA0B3B22-7A51-46F3-90EA-7901F78268AB}" destId="{3A8BA229-87BD-4F07-B737-6A1E39169839}" srcOrd="0" destOrd="0" presId="urn:microsoft.com/office/officeart/2005/8/layout/hierarchy3"/>
    <dgm:cxn modelId="{3DF3B048-0FF4-453F-AF40-01675844E00E}" type="presOf" srcId="{D61FEBA4-D70D-4430-B0D9-517A1C8923CB}" destId="{FF851EE2-620D-432F-8972-E2BE9D725AEB}" srcOrd="0" destOrd="0" presId="urn:microsoft.com/office/officeart/2005/8/layout/hierarchy3"/>
    <dgm:cxn modelId="{B0253749-63DB-4ECE-910A-0FD61286AC7A}" srcId="{622EDE1A-D56D-4EC6-85FD-675B52A28D9B}" destId="{5698AA22-5DA4-4878-BBFF-987CA31BDCC5}" srcOrd="4" destOrd="0" parTransId="{1FFBBC3F-B3F6-4BD1-B97B-04194E4DBE33}" sibTransId="{674F5B31-F40F-48A3-ABE0-DA850EA9D138}"/>
    <dgm:cxn modelId="{CF6B416A-9496-4CF2-B8AA-C0DB86546DA9}" srcId="{5698AA22-5DA4-4878-BBFF-987CA31BDCC5}" destId="{4747103D-9FE4-4F17-B1D6-DEBEDCBFF81A}" srcOrd="2" destOrd="0" parTransId="{1EA4050D-9E3F-48F8-8AB7-02C3A908B401}" sibTransId="{0C82D3DA-4FF7-466A-89B7-EA2AD89827F2}"/>
    <dgm:cxn modelId="{228ABD4A-2855-4C6B-9DC4-0BF61D97D8D2}" type="presOf" srcId="{F8CB4A60-0287-4A6D-B6AF-4CBB91007ACE}" destId="{4376E1A6-6D0E-4F31-A6A1-92175B56127D}" srcOrd="0" destOrd="0" presId="urn:microsoft.com/office/officeart/2005/8/layout/hierarchy3"/>
    <dgm:cxn modelId="{E1D73A6D-EF19-45B8-99DD-3C7CDC107D66}" type="presOf" srcId="{5D46C268-89E7-4CBD-940F-AEC05AC9DC45}" destId="{AB7695D0-A590-43CD-BE79-1CDACEB13EAA}" srcOrd="0" destOrd="0" presId="urn:microsoft.com/office/officeart/2005/8/layout/hierarchy3"/>
    <dgm:cxn modelId="{E57BC46D-C95A-4184-A832-B39DFA4CA036}" type="presOf" srcId="{37A15795-9964-4EAA-87D5-3E0A2B4B88C2}" destId="{C1D063E7-2376-452A-B08F-42EB8E52104F}" srcOrd="0" destOrd="0" presId="urn:microsoft.com/office/officeart/2005/8/layout/hierarchy3"/>
    <dgm:cxn modelId="{CBB6944E-38BF-4D41-AAF5-C4E0BDBBE952}" type="presOf" srcId="{7CEE633E-A228-4557-8F56-56D3CA592B0B}" destId="{44A12CC7-E3DA-483A-9D29-7ECE76F9D26A}" srcOrd="0" destOrd="0" presId="urn:microsoft.com/office/officeart/2005/8/layout/hierarchy3"/>
    <dgm:cxn modelId="{150CE44F-E798-405B-AA82-6A0BFCFB034C}" type="presOf" srcId="{8AE99EB2-70CB-4050-A61E-1AEF0430CAA0}" destId="{6FF734E8-0949-488B-BA63-CC9E3F55E0E3}" srcOrd="0" destOrd="0" presId="urn:microsoft.com/office/officeart/2005/8/layout/hierarchy3"/>
    <dgm:cxn modelId="{26F2EF74-7FAD-4176-BD67-936DC299E11A}" type="presOf" srcId="{BFC7F05C-1B20-48B3-9CBC-6A41B4623958}" destId="{32B8BEAD-1465-4A58-9BB0-3A087849BE9D}" srcOrd="0" destOrd="0" presId="urn:microsoft.com/office/officeart/2005/8/layout/hierarchy3"/>
    <dgm:cxn modelId="{282B1F55-807A-4841-A84C-CC4BEDDECBE1}" srcId="{622EDE1A-D56D-4EC6-85FD-675B52A28D9B}" destId="{39505A5C-DF31-47C5-BB74-04277C3C6E9E}" srcOrd="1" destOrd="0" parTransId="{A37A9655-22E2-42A8-9FE8-4CCB312F593F}" sibTransId="{7789BF49-BE38-4C1C-8E56-C6EBAC25DA78}"/>
    <dgm:cxn modelId="{5DB55E56-796D-43B3-81F8-C3AA5570598F}" type="presOf" srcId="{29BC8753-9AD9-426D-A7E0-51EDE319B8D6}" destId="{E4562A9E-1DF3-4BFF-BF2C-CE6749EED918}" srcOrd="0" destOrd="0" presId="urn:microsoft.com/office/officeart/2005/8/layout/hierarchy3"/>
    <dgm:cxn modelId="{57059076-1E3F-48B8-A950-1AEFD2C4A918}" type="presOf" srcId="{41BDC90E-746B-4574-84EE-9E9A3AB40C44}" destId="{8D24B016-9FAB-4E59-86D2-2451A2784C96}" srcOrd="0" destOrd="0" presId="urn:microsoft.com/office/officeart/2005/8/layout/hierarchy3"/>
    <dgm:cxn modelId="{F75D0677-99E2-4D74-B877-912BEF2D6494}" type="presOf" srcId="{39505A5C-DF31-47C5-BB74-04277C3C6E9E}" destId="{33153C45-BECD-408E-A01E-BFF1DBE0AD4E}" srcOrd="1" destOrd="0" presId="urn:microsoft.com/office/officeart/2005/8/layout/hierarchy3"/>
    <dgm:cxn modelId="{7BA44357-9457-4F84-8C01-285223086C83}" srcId="{8F1EC1FE-E682-4CAA-A52B-CB518DD94D8A}" destId="{F4737B91-3D38-485D-AAF5-724D2F5CE895}" srcOrd="1" destOrd="0" parTransId="{CFABBF06-8504-46FF-8A23-518E7A31989A}" sibTransId="{0B1FFAC9-3D57-451C-A546-E44D7EDF1B07}"/>
    <dgm:cxn modelId="{457E377A-8F87-4AAD-8948-93A9C0656E72}" srcId="{D275B57C-C227-4F9F-9C93-255BC1DA9BE1}" destId="{950B4B5D-B0B7-4972-8043-EC9CD0BCD5F0}" srcOrd="4" destOrd="0" parTransId="{BE355C71-4938-453D-A67F-AF35835974E7}" sibTransId="{938A45DB-FBFE-49A2-9E9D-FAC4F0FA8F2E}"/>
    <dgm:cxn modelId="{7899617B-7228-4370-8AC7-0D90A8C2272A}" type="presOf" srcId="{49083646-C7ED-4E45-830A-3C81EAB6BC2A}" destId="{20B38FA5-4E81-4015-8812-CBDB13142ED5}" srcOrd="0" destOrd="0" presId="urn:microsoft.com/office/officeart/2005/8/layout/hierarchy3"/>
    <dgm:cxn modelId="{FC5BD47B-0750-41C8-96C4-314F715DF948}" type="presOf" srcId="{C22A176E-127F-4170-9000-F85760FCEB87}" destId="{3B8817D0-F573-45FC-ABAB-CCE6512F181A}" srcOrd="0" destOrd="0" presId="urn:microsoft.com/office/officeart/2005/8/layout/hierarchy3"/>
    <dgm:cxn modelId="{94122A7C-94D4-4779-9E14-45F9CA127A24}" srcId="{622EDE1A-D56D-4EC6-85FD-675B52A28D9B}" destId="{8F1EC1FE-E682-4CAA-A52B-CB518DD94D8A}" srcOrd="6" destOrd="0" parTransId="{5A3E04AA-2D9B-443C-B86F-6120FD1DC134}" sibTransId="{300077EC-E507-44FC-8915-8ECDC23731C2}"/>
    <dgm:cxn modelId="{F48C5B7E-DD8B-4441-8968-0FFD98BD6FA4}" type="presOf" srcId="{CFABBF06-8504-46FF-8A23-518E7A31989A}" destId="{CA0AF0AA-B9A2-4C7E-92A2-382634FDEEEF}" srcOrd="0" destOrd="0" presId="urn:microsoft.com/office/officeart/2005/8/layout/hierarchy3"/>
    <dgm:cxn modelId="{1210757E-B3EA-46F5-8D9F-8C5AB19FB19E}" srcId="{8F1EC1FE-E682-4CAA-A52B-CB518DD94D8A}" destId="{5AB81269-C553-412F-A8EA-21D18A96F86A}" srcOrd="6" destOrd="0" parTransId="{25A1874D-B72D-4984-9147-F5751E6F1232}" sibTransId="{E216A15B-4D64-4811-9936-F0DA95347097}"/>
    <dgm:cxn modelId="{F8244C81-C654-47C7-B634-BAB72C157637}" srcId="{D275B57C-C227-4F9F-9C93-255BC1DA9BE1}" destId="{B707B5B1-4363-495C-92B4-B969CCE77B19}" srcOrd="0" destOrd="0" parTransId="{AEF846B0-C44D-45EE-B9EE-2A25C613268F}" sibTransId="{3E0B1E54-5570-4DF3-A9B2-F4FD23E80814}"/>
    <dgm:cxn modelId="{4AEBC184-AB72-45CD-B49A-503A12F73C93}" srcId="{8A05F885-BCA3-4D0E-818F-239891BA1C85}" destId="{2B7CE92F-0E5D-4B3C-8B52-52774AEAA9C4}" srcOrd="0" destOrd="0" parTransId="{3F4F42F7-B1B2-4FA6-A98D-E60E018BE357}" sibTransId="{15CDF54C-B3EA-496A-B713-548E6D6842DD}"/>
    <dgm:cxn modelId="{8DF5B085-2E0A-45EE-AF7B-19C949BCAF1F}" type="presOf" srcId="{C7C4CCD6-F9D5-4948-87F5-EBA183575673}" destId="{CDB3B878-0B9E-46C6-9E3A-D1F0BB9DDF3B}" srcOrd="0" destOrd="0" presId="urn:microsoft.com/office/officeart/2005/8/layout/hierarchy3"/>
    <dgm:cxn modelId="{DD8B1686-4BCE-4330-8829-97D03E990E73}" srcId="{D61FEBA4-D70D-4430-B0D9-517A1C8923CB}" destId="{4EA2F7C7-3C2D-4AEB-B271-FF606F3704AE}" srcOrd="0" destOrd="0" parTransId="{CD0DF029-B10D-4559-A420-8704091F0453}" sibTransId="{4583577E-96C6-4E93-9A0E-141586DB783D}"/>
    <dgm:cxn modelId="{83580B89-7E31-4274-9794-B7A44165B324}" type="presOf" srcId="{D275B57C-C227-4F9F-9C93-255BC1DA9BE1}" destId="{5555A969-47EE-40BA-ADCC-B3728D53ADB4}" srcOrd="1" destOrd="0" presId="urn:microsoft.com/office/officeart/2005/8/layout/hierarchy3"/>
    <dgm:cxn modelId="{0367378E-FEF3-478F-8FDF-20814D321A0C}" srcId="{D275B57C-C227-4F9F-9C93-255BC1DA9BE1}" destId="{49C442A7-1D87-43F5-AABD-B937AC4384D3}" srcOrd="3" destOrd="0" parTransId="{8AE99EB2-70CB-4050-A61E-1AEF0430CAA0}" sibTransId="{88F02EF6-F260-4384-B5DC-B21877E1D715}"/>
    <dgm:cxn modelId="{D0D00B8F-CE22-4512-96B4-7FEC4A1FF906}" type="presOf" srcId="{4EA2F7C7-3C2D-4AEB-B271-FF606F3704AE}" destId="{66446E1F-9C45-4B3F-98C3-ED964D941F41}" srcOrd="0" destOrd="0" presId="urn:microsoft.com/office/officeart/2005/8/layout/hierarchy3"/>
    <dgm:cxn modelId="{E96E9393-8755-46FD-A341-D5093FC14496}" srcId="{D275B57C-C227-4F9F-9C93-255BC1DA9BE1}" destId="{99F71D73-9C2D-4B4E-9882-62A2DDC442AA}" srcOrd="7" destOrd="0" parTransId="{77427CDE-90BB-4004-BBB9-F8D1CC24AF93}" sibTransId="{58BB1A46-99E7-4128-AC3C-25D4A57B197D}"/>
    <dgm:cxn modelId="{D2DA9F93-551F-4119-B050-ABA271B6BD31}" type="presOf" srcId="{23CF2CC2-9CE6-421F-9167-5F0EC4ABB1BA}" destId="{B5CC89B2-5A73-478F-9C99-604E1CF6D95E}" srcOrd="0" destOrd="0" presId="urn:microsoft.com/office/officeart/2005/8/layout/hierarchy3"/>
    <dgm:cxn modelId="{D2389394-1CFE-4281-804C-36617D764131}" type="presOf" srcId="{E838355C-545C-4084-8A65-F3B5EDC4F7EB}" destId="{3A1BA163-3677-458A-840A-E1CD31292585}" srcOrd="0" destOrd="0" presId="urn:microsoft.com/office/officeart/2005/8/layout/hierarchy3"/>
    <dgm:cxn modelId="{86F1A194-431F-4402-B5AD-937E51C534E0}" type="presOf" srcId="{2B7CE92F-0E5D-4B3C-8B52-52774AEAA9C4}" destId="{C3BA69F0-300B-4200-96AF-9A3E5B1EA3CB}" srcOrd="0" destOrd="0" presId="urn:microsoft.com/office/officeart/2005/8/layout/hierarchy3"/>
    <dgm:cxn modelId="{22B1AA94-CBED-4F04-B0D2-304205A5D128}" type="presOf" srcId="{8F1EC1FE-E682-4CAA-A52B-CB518DD94D8A}" destId="{F9622D3B-E88E-42E4-B800-C0E032E1B30C}" srcOrd="1" destOrd="0" presId="urn:microsoft.com/office/officeart/2005/8/layout/hierarchy3"/>
    <dgm:cxn modelId="{75EEE896-9401-4EBB-B57E-A8062A31D91D}" type="presOf" srcId="{BE355C71-4938-453D-A67F-AF35835974E7}" destId="{775403D2-6405-4A61-8733-5F24A866F5BA}" srcOrd="0" destOrd="0" presId="urn:microsoft.com/office/officeart/2005/8/layout/hierarchy3"/>
    <dgm:cxn modelId="{2E7D5597-F43A-4065-955E-F45BDE235D05}" srcId="{D61FEBA4-D70D-4430-B0D9-517A1C8923CB}" destId="{E3881A47-6542-4CE1-959B-B7A062001FCA}" srcOrd="1" destOrd="0" parTransId="{3EE75353-89F7-4C62-BBB2-5ACE8A9C0487}" sibTransId="{A36D8659-7D15-46BD-B478-EDF242C3EB45}"/>
    <dgm:cxn modelId="{1E6B0699-0407-445E-B586-B6C13064BFC6}" srcId="{616A90EE-09FD-4F45-BAED-FC98329B98D1}" destId="{FA0B3B22-7A51-46F3-90EA-7901F78268AB}" srcOrd="0" destOrd="0" parTransId="{AE5D21E0-EC72-4882-A96F-05211C88EACA}" sibTransId="{8FA3E4E8-3D66-4460-A774-98F45A4A9DDE}"/>
    <dgm:cxn modelId="{1BA8D09B-60CB-4D5F-8ECD-5FAACDDB5630}" srcId="{5698AA22-5DA4-4878-BBFF-987CA31BDCC5}" destId="{4D29EC32-2B0D-4EB7-AB8D-7101E4CC2B80}" srcOrd="1" destOrd="0" parTransId="{BFC7F05C-1B20-48B3-9CBC-6A41B4623958}" sibTransId="{01E36AF3-79A2-4D27-9153-BE4452A3123F}"/>
    <dgm:cxn modelId="{C28A539F-E576-4532-AAB4-3CA5C748E1B0}" type="presOf" srcId="{4747103D-9FE4-4F17-B1D6-DEBEDCBFF81A}" destId="{EC0DA357-BCC1-41AE-A0EB-0DBC84BBB309}" srcOrd="0" destOrd="0" presId="urn:microsoft.com/office/officeart/2005/8/layout/hierarchy3"/>
    <dgm:cxn modelId="{CE1AD99F-2D23-4DC8-A2BD-827C2A6E0835}" srcId="{8F1EC1FE-E682-4CAA-A52B-CB518DD94D8A}" destId="{37A15795-9964-4EAA-87D5-3E0A2B4B88C2}" srcOrd="3" destOrd="0" parTransId="{F6083CA5-6559-489E-9EE7-5F5B66251717}" sibTransId="{A96EF3F2-B643-4077-B556-5ED4DC47FAD6}"/>
    <dgm:cxn modelId="{B7258BA0-B5ED-42AF-9ADB-6464D5690061}" type="presOf" srcId="{D61FEBA4-D70D-4430-B0D9-517A1C8923CB}" destId="{1739038D-8061-4986-B857-AD4509C69597}" srcOrd="1" destOrd="0" presId="urn:microsoft.com/office/officeart/2005/8/layout/hierarchy3"/>
    <dgm:cxn modelId="{6D2261A3-A48A-4D94-83B2-C9BEB37B5CD9}" type="presOf" srcId="{B707B5B1-4363-495C-92B4-B969CCE77B19}" destId="{B76A3EB9-AE71-4595-B45A-9AA1ECCD3BA0}" srcOrd="0" destOrd="0" presId="urn:microsoft.com/office/officeart/2005/8/layout/hierarchy3"/>
    <dgm:cxn modelId="{AEB756A5-2BE2-4943-8D52-823DC73A76B0}" type="presOf" srcId="{398E159D-87E3-49EA-B2D3-A2F4BFFA4EB8}" destId="{3481CE22-3146-4F7B-9325-54B44D5B8FBA}" srcOrd="0" destOrd="0" presId="urn:microsoft.com/office/officeart/2005/8/layout/hierarchy3"/>
    <dgm:cxn modelId="{915684A5-1E81-4D51-9B10-237F3C492DDB}" srcId="{8F1EC1FE-E682-4CAA-A52B-CB518DD94D8A}" destId="{F831F9EF-2A14-436D-98CE-58A523C25CFE}" srcOrd="4" destOrd="0" parTransId="{36420950-1DD1-4C9F-BB13-3C74978A1586}" sibTransId="{8880C5E0-CEAE-4BD1-B303-13FDB4AF5734}"/>
    <dgm:cxn modelId="{B90BB8A6-43C6-4E7D-BCD7-747A5CA7C939}" srcId="{D275B57C-C227-4F9F-9C93-255BC1DA9BE1}" destId="{4313FF4E-CD9F-40B1-9534-8E0094B76305}" srcOrd="5" destOrd="0" parTransId="{CA25C3A9-762E-4E05-9492-528342892255}" sibTransId="{2759FF47-7BCB-48E3-854B-3127433B2F13}"/>
    <dgm:cxn modelId="{5291BEA9-BF4A-4478-8D36-2006023B0FC1}" type="presOf" srcId="{F831F9EF-2A14-436D-98CE-58A523C25CFE}" destId="{64ABEDB0-2997-4593-A864-917034F7F6E7}" srcOrd="0" destOrd="0" presId="urn:microsoft.com/office/officeart/2005/8/layout/hierarchy3"/>
    <dgm:cxn modelId="{78590DAE-32D0-4821-AC49-10705E909E69}" type="presOf" srcId="{3EE75353-89F7-4C62-BBB2-5ACE8A9C0487}" destId="{0172B2EA-35FD-4FA9-8E0A-0972C5F342BE}" srcOrd="0" destOrd="0" presId="urn:microsoft.com/office/officeart/2005/8/layout/hierarchy3"/>
    <dgm:cxn modelId="{C6EC6DAF-C6A6-44A5-8117-177A40C1005D}" type="presOf" srcId="{F6083CA5-6559-489E-9EE7-5F5B66251717}" destId="{E6363C45-0E15-42CD-9F90-DF3F2D98777F}" srcOrd="0" destOrd="0" presId="urn:microsoft.com/office/officeart/2005/8/layout/hierarchy3"/>
    <dgm:cxn modelId="{FBC95AB0-A087-4410-98B4-716E3EBD0742}" type="presOf" srcId="{CA88E3DD-22D2-4CAA-9BF5-58D0D7D0580A}" destId="{DE432319-625F-47D2-98D9-258539294D1C}" srcOrd="0" destOrd="0" presId="urn:microsoft.com/office/officeart/2005/8/layout/hierarchy3"/>
    <dgm:cxn modelId="{2671D2B1-AF17-47C8-BB42-87E5DAA972BD}" srcId="{8A05F885-BCA3-4D0E-818F-239891BA1C85}" destId="{08A32339-CFE3-4DEB-9C4E-7B6C4C6806A1}" srcOrd="2" destOrd="0" parTransId="{2F7ED5CE-AC72-45B1-8321-832C3C634348}" sibTransId="{FF8C9DB8-558E-4E82-BE0B-3D038058FD8C}"/>
    <dgm:cxn modelId="{AC5225B3-30D0-4629-8051-47D2D90205E5}" type="presOf" srcId="{2F7ED5CE-AC72-45B1-8321-832C3C634348}" destId="{117E4A3F-A79E-4E4C-9D45-7DF4DE2AA651}" srcOrd="0" destOrd="0" presId="urn:microsoft.com/office/officeart/2005/8/layout/hierarchy3"/>
    <dgm:cxn modelId="{EAFC45B4-99E6-439B-A0AF-8788763FF1A2}" type="presOf" srcId="{230A4657-6FC1-476F-A1FD-03C223BDC5B7}" destId="{0D1877B8-A311-450F-A4DC-85B75CD1ADC2}" srcOrd="0" destOrd="0" presId="urn:microsoft.com/office/officeart/2005/8/layout/hierarchy3"/>
    <dgm:cxn modelId="{4C4932B6-F793-42B8-8D65-873E9B6DC66A}" srcId="{622EDE1A-D56D-4EC6-85FD-675B52A28D9B}" destId="{D275B57C-C227-4F9F-9C93-255BC1DA9BE1}" srcOrd="0" destOrd="0" parTransId="{63AE334A-CDB5-4009-A330-038DEA91D761}" sibTransId="{F26A8DC6-CB0E-40AF-ABEF-ED5D2079AD01}"/>
    <dgm:cxn modelId="{69DC32B8-0F41-4444-BADE-F957388EFD33}" type="presOf" srcId="{99F71D73-9C2D-4B4E-9882-62A2DDC442AA}" destId="{12581E2E-E5C6-4D08-93A4-132168BB9B67}" srcOrd="0" destOrd="0" presId="urn:microsoft.com/office/officeart/2005/8/layout/hierarchy3"/>
    <dgm:cxn modelId="{09AFC2B9-AF98-4F58-AB20-59AFDFA1C566}" srcId="{D275B57C-C227-4F9F-9C93-255BC1DA9BE1}" destId="{397F9CF7-5E35-4C18-BEF0-38F66C6576B8}" srcOrd="6" destOrd="0" parTransId="{E838355C-545C-4084-8A65-F3B5EDC4F7EB}" sibTransId="{0D1E39DF-4D27-446C-AF5B-497CD7576F21}"/>
    <dgm:cxn modelId="{E3DA14BA-D457-45AD-AE34-E1A8B492D542}" type="presOf" srcId="{7B6E6FA5-47CE-4166-AB53-CF120DA3A3CA}" destId="{8D0596AE-92B3-4F32-A0DF-42CE4419A86E}" srcOrd="0" destOrd="0" presId="urn:microsoft.com/office/officeart/2005/8/layout/hierarchy3"/>
    <dgm:cxn modelId="{F15D2CBC-887F-4701-9DDE-519A320455AE}" srcId="{8F1EC1FE-E682-4CAA-A52B-CB518DD94D8A}" destId="{29BC8753-9AD9-426D-A7E0-51EDE319B8D6}" srcOrd="8" destOrd="0" parTransId="{23CF2CC2-9CE6-421F-9167-5F0EC4ABB1BA}" sibTransId="{701B889C-075D-4D94-9D4E-50D1E2E54841}"/>
    <dgm:cxn modelId="{92F143BF-814A-4858-8416-7631224940C0}" type="presOf" srcId="{153A7EEF-E5A6-481A-B9DD-5DBC3F57DAE7}" destId="{2E8F8D08-A205-4A28-AE0B-DE94444F6073}" srcOrd="0" destOrd="0" presId="urn:microsoft.com/office/officeart/2005/8/layout/hierarchy3"/>
    <dgm:cxn modelId="{2621FBC0-D84B-4C52-B0F3-49D3B631E15F}" type="presOf" srcId="{36420950-1DD1-4C9F-BB13-3C74978A1586}" destId="{73B54219-0A52-4EAF-B354-B8237B0ECC8C}" srcOrd="0" destOrd="0" presId="urn:microsoft.com/office/officeart/2005/8/layout/hierarchy3"/>
    <dgm:cxn modelId="{DF6886C2-BD34-4EC0-B6F2-522EB5499C97}" type="presOf" srcId="{5698AA22-5DA4-4878-BBFF-987CA31BDCC5}" destId="{ACA0F784-F423-431D-8DA0-EF86669E270A}" srcOrd="0" destOrd="0" presId="urn:microsoft.com/office/officeart/2005/8/layout/hierarchy3"/>
    <dgm:cxn modelId="{98F6CEC6-9129-4A20-BC6F-47DB6C5524FE}" type="presOf" srcId="{CD0DF029-B10D-4559-A420-8704091F0453}" destId="{C3856A8F-878D-42CD-A6FD-2DC9925F651F}" srcOrd="0" destOrd="0" presId="urn:microsoft.com/office/officeart/2005/8/layout/hierarchy3"/>
    <dgm:cxn modelId="{B38C4BC8-0308-4CA7-ABAB-83E9AED30633}" type="presOf" srcId="{25A1874D-B72D-4984-9147-F5751E6F1232}" destId="{100D8868-0DC6-43B1-A96A-D3893CF9FF81}" srcOrd="0" destOrd="0" presId="urn:microsoft.com/office/officeart/2005/8/layout/hierarchy3"/>
    <dgm:cxn modelId="{D15B89C9-CDE5-4D45-A1EA-27AAF4A69C8E}" type="presOf" srcId="{22F1A8F7-DBD3-46FB-8743-48D4C773BF24}" destId="{C2D8F6B2-2951-4352-A1DC-6FEDAA9E4B28}" srcOrd="0" destOrd="0" presId="urn:microsoft.com/office/officeart/2005/8/layout/hierarchy3"/>
    <dgm:cxn modelId="{44EDB3CB-4349-4969-A49E-B9516814D2FD}" type="presOf" srcId="{CA25C3A9-762E-4E05-9492-528342892255}" destId="{47BC741F-1D5C-41C6-B840-A5DBFE8B2B53}" srcOrd="0" destOrd="0" presId="urn:microsoft.com/office/officeart/2005/8/layout/hierarchy3"/>
    <dgm:cxn modelId="{7BA5FCCB-7298-488A-A7E8-B856E3FF67C6}" type="presOf" srcId="{77427CDE-90BB-4004-BBB9-F8D1CC24AF93}" destId="{644E6D0E-7E8D-410B-A29D-4BA5619B21B8}" srcOrd="0" destOrd="0" presId="urn:microsoft.com/office/officeart/2005/8/layout/hierarchy3"/>
    <dgm:cxn modelId="{37B9F4CC-2624-490B-AA2D-2511E7AE44CE}" type="presOf" srcId="{09F5DEA0-5BB4-4C3A-BA7E-790D207D11A5}" destId="{1F473AD0-4E21-4E36-ADBF-74BAC02B86C7}" srcOrd="0" destOrd="0" presId="urn:microsoft.com/office/officeart/2005/8/layout/hierarchy3"/>
    <dgm:cxn modelId="{7FADE5CD-8E11-48A4-AC2B-5963A53148CE}" srcId="{39505A5C-DF31-47C5-BB74-04277C3C6E9E}" destId="{49083646-C7ED-4E45-830A-3C81EAB6BC2A}" srcOrd="1" destOrd="0" parTransId="{41BDC90E-746B-4574-84EE-9E9A3AB40C44}" sibTransId="{CABECA2A-4118-48A8-B0ED-D3A1BDD26EF6}"/>
    <dgm:cxn modelId="{8D2BCFCF-A429-4804-A9F5-B17A1629D7B6}" type="presOf" srcId="{7018CF6A-F9EB-4E97-9475-78EDDF0AB5AC}" destId="{074A940F-147B-4CC6-8F4B-9C2175F5C8CD}" srcOrd="0" destOrd="0" presId="urn:microsoft.com/office/officeart/2005/8/layout/hierarchy3"/>
    <dgm:cxn modelId="{A6FE6AD0-2CE1-4284-A760-8B3B2D3AC02E}" type="presOf" srcId="{EFB40ED6-EE83-494D-8DBB-DAF277AA463E}" destId="{385C72DA-999F-4BAE-9044-BDBC828C55A1}" srcOrd="0" destOrd="0" presId="urn:microsoft.com/office/officeart/2005/8/layout/hierarchy3"/>
    <dgm:cxn modelId="{D64DE7D1-18F5-4620-B392-621A7F294ABB}" type="presOf" srcId="{FB520B95-EB4F-4C54-BBC9-FCD3AA77D51D}" destId="{BBC83379-6563-4283-8813-7ABB868F6AA5}" srcOrd="0" destOrd="0" presId="urn:microsoft.com/office/officeart/2005/8/layout/hierarchy3"/>
    <dgm:cxn modelId="{F6C770D3-F610-469B-9F6B-0722E078177D}" srcId="{8F1EC1FE-E682-4CAA-A52B-CB518DD94D8A}" destId="{4EE064DF-5B64-4750-96A6-E71651C7A432}" srcOrd="5" destOrd="0" parTransId="{CA88E3DD-22D2-4CAA-9BF5-58D0D7D0580A}" sibTransId="{00F5C5EF-D7AC-41A8-A9AB-B550EBD4A90F}"/>
    <dgm:cxn modelId="{0D2BE3D5-9B85-468E-AD1A-A0881CE64E3F}" type="presOf" srcId="{8A05F885-BCA3-4D0E-818F-239891BA1C85}" destId="{85AC0A98-D2CA-44BD-A35B-2DC5CA2A9CF5}" srcOrd="1" destOrd="0" presId="urn:microsoft.com/office/officeart/2005/8/layout/hierarchy3"/>
    <dgm:cxn modelId="{F9EA63D6-4CDA-4BE5-B647-81A16470B46D}" type="presOf" srcId="{AEF846B0-C44D-45EE-B9EE-2A25C613268F}" destId="{FE5E6D64-C08F-4612-861E-C91A5C8AB54E}" srcOrd="0" destOrd="0" presId="urn:microsoft.com/office/officeart/2005/8/layout/hierarchy3"/>
    <dgm:cxn modelId="{3D84F2D7-EC15-4C38-B903-EB547B226678}" srcId="{8F1EC1FE-E682-4CAA-A52B-CB518DD94D8A}" destId="{A0659D0B-AE04-4FDF-96B0-6F34A917C69C}" srcOrd="2" destOrd="0" parTransId="{C22A176E-127F-4170-9000-F85760FCEB87}" sibTransId="{4EF32629-EF3F-4592-A51C-06D8DA539441}"/>
    <dgm:cxn modelId="{B46FA4D9-AC75-47E0-AB41-00AA0662B3E1}" srcId="{D275B57C-C227-4F9F-9C93-255BC1DA9BE1}" destId="{BB698A05-CF57-41FB-9209-A74B4451D5CA}" srcOrd="8" destOrd="0" parTransId="{2EA84D4F-869E-4594-A23E-279A697A3793}" sibTransId="{1EE0161F-5EA7-489B-8382-5A3D59B8799C}"/>
    <dgm:cxn modelId="{2B3EE2D9-9D42-44F9-8A41-D2AF5C29367A}" type="presOf" srcId="{BB698A05-CF57-41FB-9209-A74B4451D5CA}" destId="{860A53BE-7C4E-4618-A23F-127D6C106E60}" srcOrd="0" destOrd="0" presId="urn:microsoft.com/office/officeart/2005/8/layout/hierarchy3"/>
    <dgm:cxn modelId="{EA8A08DB-3D24-48EB-8300-55D3B1A1AA64}" type="presOf" srcId="{2EA84D4F-869E-4594-A23E-279A697A3793}" destId="{44BCF461-7F29-4114-8957-DB8CC275A994}" srcOrd="0" destOrd="0" presId="urn:microsoft.com/office/officeart/2005/8/layout/hierarchy3"/>
    <dgm:cxn modelId="{E197B4DB-2041-44CF-A3A1-7D94304AA2E4}" type="presOf" srcId="{08A32339-CFE3-4DEB-9C4E-7B6C4C6806A1}" destId="{D9E85C40-01E2-4A47-9CE1-F42BB79CB0C9}" srcOrd="0" destOrd="0" presId="urn:microsoft.com/office/officeart/2005/8/layout/hierarchy3"/>
    <dgm:cxn modelId="{952FA6DC-25AB-400B-A7E1-83CFC84A51BE}" type="presOf" srcId="{403AC8D3-7B76-4B54-8889-A1BBFEC14A8A}" destId="{E7351A47-13C8-4148-9D23-8C465E8B16E2}" srcOrd="0" destOrd="0" presId="urn:microsoft.com/office/officeart/2005/8/layout/hierarchy3"/>
    <dgm:cxn modelId="{95EF27DD-ECA2-4CEC-ACE9-A3259473BB40}" type="presOf" srcId="{41804EB9-0C6C-4B59-AAF8-FC2DE1FCD6F9}" destId="{236813B7-1471-4E44-BE2A-F1A90C365CE1}" srcOrd="0" destOrd="0" presId="urn:microsoft.com/office/officeart/2005/8/layout/hierarchy3"/>
    <dgm:cxn modelId="{6A8BCADF-2260-4908-A504-610C6F307BF6}" srcId="{D275B57C-C227-4F9F-9C93-255BC1DA9BE1}" destId="{5A49AA51-8E37-4B6F-B3D1-4409A073CB13}" srcOrd="2" destOrd="0" parTransId="{3BA9ADD0-6A32-4062-91FC-12BC5758ACD7}" sibTransId="{C74E27CB-8B4A-4DA6-ABA4-4B32E0B25A4A}"/>
    <dgm:cxn modelId="{3F1024E0-50FB-4932-8CCC-D33CF4196B62}" type="presOf" srcId="{397F9CF7-5E35-4C18-BEF0-38F66C6576B8}" destId="{11185D48-7A2A-488E-8439-AE41C7484226}" srcOrd="0" destOrd="0" presId="urn:microsoft.com/office/officeart/2005/8/layout/hierarchy3"/>
    <dgm:cxn modelId="{09A441E3-81FD-492C-B7F2-81DFADB5C136}" type="presOf" srcId="{616A90EE-09FD-4F45-BAED-FC98329B98D1}" destId="{F406AFD2-97DD-4561-9E60-4B82E975AB8A}" srcOrd="1" destOrd="0" presId="urn:microsoft.com/office/officeart/2005/8/layout/hierarchy3"/>
    <dgm:cxn modelId="{DAE397E5-1065-4D31-A267-4EAF49CB9FD8}" type="presOf" srcId="{D275B57C-C227-4F9F-9C93-255BC1DA9BE1}" destId="{36D0D812-AC04-4F27-88E5-1C4328CDB5EA}" srcOrd="0" destOrd="0" presId="urn:microsoft.com/office/officeart/2005/8/layout/hierarchy3"/>
    <dgm:cxn modelId="{A61DEDE7-656B-42F3-9210-884CE266DD29}" type="presOf" srcId="{4EE064DF-5B64-4750-96A6-E71651C7A432}" destId="{0CF8C76E-1195-4EC9-B9A2-596019F96FBF}" srcOrd="0" destOrd="0" presId="urn:microsoft.com/office/officeart/2005/8/layout/hierarchy3"/>
    <dgm:cxn modelId="{EE0FCDE9-4AC4-42D3-9FA9-1609FBDF0483}" srcId="{D61FEBA4-D70D-4430-B0D9-517A1C8923CB}" destId="{EFB40ED6-EE83-494D-8DBB-DAF277AA463E}" srcOrd="2" destOrd="0" parTransId="{7018CF6A-F9EB-4E97-9475-78EDDF0AB5AC}" sibTransId="{767D04C8-CFD2-4CED-B11B-4A40EEFCD232}"/>
    <dgm:cxn modelId="{253E48EC-48A8-43AD-9038-5C3626D7B0F5}" type="presOf" srcId="{1EA4050D-9E3F-48F8-8AB7-02C3A908B401}" destId="{559760BE-C19A-449A-96C7-C5297E3990F5}" srcOrd="0" destOrd="0" presId="urn:microsoft.com/office/officeart/2005/8/layout/hierarchy3"/>
    <dgm:cxn modelId="{401DC5F0-BA23-46B4-855F-35F3DADCD105}" type="presOf" srcId="{3F4F42F7-B1B2-4FA6-A98D-E60E018BE357}" destId="{E0597EB1-D56B-42EB-9333-8E3E1A059478}" srcOrd="0" destOrd="0" presId="urn:microsoft.com/office/officeart/2005/8/layout/hierarchy3"/>
    <dgm:cxn modelId="{B0B81EF3-760F-4AE3-B883-FB6417C78D1B}" srcId="{622EDE1A-D56D-4EC6-85FD-675B52A28D9B}" destId="{616A90EE-09FD-4F45-BAED-FC98329B98D1}" srcOrd="2" destOrd="0" parTransId="{7FE0D5E0-ADFA-4D18-8D77-AD9C8721C8BE}" sibTransId="{501CC940-FCE0-4C4B-B69B-67F904A2DD6A}"/>
    <dgm:cxn modelId="{9210DBF3-DBD0-42C8-8E45-5C2DB4B814A3}" type="presOf" srcId="{622EDE1A-D56D-4EC6-85FD-675B52A28D9B}" destId="{138A5EE1-358C-40DC-A715-2E3D10C4C048}" srcOrd="0" destOrd="0" presId="urn:microsoft.com/office/officeart/2005/8/layout/hierarchy3"/>
    <dgm:cxn modelId="{6EF82FF7-F62B-47CA-A410-90044513BBC6}" srcId="{616A90EE-09FD-4F45-BAED-FC98329B98D1}" destId="{7CEE633E-A228-4557-8F56-56D3CA592B0B}" srcOrd="3" destOrd="0" parTransId="{C7C4CCD6-F9D5-4948-87F5-EBA183575673}" sibTransId="{8D0E1F07-6AC8-42C2-B145-75E89CA2A636}"/>
    <dgm:cxn modelId="{96E279FA-AB7A-47A9-99F4-ECA606BAA2B5}" type="presOf" srcId="{0DEB6502-F8B2-4A6E-A461-003972123182}" destId="{18C787DC-322D-4757-A267-22B76431A6BE}" srcOrd="0" destOrd="0" presId="urn:microsoft.com/office/officeart/2005/8/layout/hierarchy3"/>
    <dgm:cxn modelId="{C2E688FF-BA7E-47EE-83C4-EADE0D81CE95}" type="presOf" srcId="{A0659D0B-AE04-4FDF-96B0-6F34A917C69C}" destId="{6B38FF24-5EBF-48D5-B074-890300038E32}" srcOrd="0" destOrd="0" presId="urn:microsoft.com/office/officeart/2005/8/layout/hierarchy3"/>
    <dgm:cxn modelId="{367C12D7-DFF2-46D2-B2BE-86AFD469CE8B}" type="presParOf" srcId="{138A5EE1-358C-40DC-A715-2E3D10C4C048}" destId="{428D3A1F-E71F-4AC7-B923-70AE6C4F64CC}" srcOrd="0" destOrd="0" presId="urn:microsoft.com/office/officeart/2005/8/layout/hierarchy3"/>
    <dgm:cxn modelId="{4B92BEF3-87FE-486F-A2EE-98F8570E5871}" type="presParOf" srcId="{428D3A1F-E71F-4AC7-B923-70AE6C4F64CC}" destId="{02456B82-F714-463C-88E1-14D8B2AB6E67}" srcOrd="0" destOrd="0" presId="urn:microsoft.com/office/officeart/2005/8/layout/hierarchy3"/>
    <dgm:cxn modelId="{EA24FD6D-60C3-4343-B628-0619D42948A0}" type="presParOf" srcId="{02456B82-F714-463C-88E1-14D8B2AB6E67}" destId="{36D0D812-AC04-4F27-88E5-1C4328CDB5EA}" srcOrd="0" destOrd="0" presId="urn:microsoft.com/office/officeart/2005/8/layout/hierarchy3"/>
    <dgm:cxn modelId="{35ABF7A0-F537-4117-AE3A-A4D3D288C94F}" type="presParOf" srcId="{02456B82-F714-463C-88E1-14D8B2AB6E67}" destId="{5555A969-47EE-40BA-ADCC-B3728D53ADB4}" srcOrd="1" destOrd="0" presId="urn:microsoft.com/office/officeart/2005/8/layout/hierarchy3"/>
    <dgm:cxn modelId="{0F49E2D6-ECC6-4C96-B492-B9D9627D4B4D}" type="presParOf" srcId="{428D3A1F-E71F-4AC7-B923-70AE6C4F64CC}" destId="{199EFF0F-FFD1-4242-86A3-AD378B4C07F2}" srcOrd="1" destOrd="0" presId="urn:microsoft.com/office/officeart/2005/8/layout/hierarchy3"/>
    <dgm:cxn modelId="{20E88E75-AACC-4A84-B3B1-AD66700AF71B}" type="presParOf" srcId="{199EFF0F-FFD1-4242-86A3-AD378B4C07F2}" destId="{FE5E6D64-C08F-4612-861E-C91A5C8AB54E}" srcOrd="0" destOrd="0" presId="urn:microsoft.com/office/officeart/2005/8/layout/hierarchy3"/>
    <dgm:cxn modelId="{E9AA74DC-C0B2-4EFC-8520-E769C70E4F09}" type="presParOf" srcId="{199EFF0F-FFD1-4242-86A3-AD378B4C07F2}" destId="{B76A3EB9-AE71-4595-B45A-9AA1ECCD3BA0}" srcOrd="1" destOrd="0" presId="urn:microsoft.com/office/officeart/2005/8/layout/hierarchy3"/>
    <dgm:cxn modelId="{EF6250E1-ED58-468C-A42E-FA32F65CDDB5}" type="presParOf" srcId="{199EFF0F-FFD1-4242-86A3-AD378B4C07F2}" destId="{FF226179-7C36-4FD6-B7E4-D2ED23B178D9}" srcOrd="2" destOrd="0" presId="urn:microsoft.com/office/officeart/2005/8/layout/hierarchy3"/>
    <dgm:cxn modelId="{D182012F-D6B6-4401-8580-D397A8225FB5}" type="presParOf" srcId="{199EFF0F-FFD1-4242-86A3-AD378B4C07F2}" destId="{1B9FAED4-AC1C-4A7E-8A7F-65163800A64D}" srcOrd="3" destOrd="0" presId="urn:microsoft.com/office/officeart/2005/8/layout/hierarchy3"/>
    <dgm:cxn modelId="{22AD6D14-4403-4FE4-A479-61C56972416C}" type="presParOf" srcId="{199EFF0F-FFD1-4242-86A3-AD378B4C07F2}" destId="{8DE3898F-8630-4242-ABD3-6E721DC62A5B}" srcOrd="4" destOrd="0" presId="urn:microsoft.com/office/officeart/2005/8/layout/hierarchy3"/>
    <dgm:cxn modelId="{E1BC0C54-AA47-4D00-A62C-972218AF9157}" type="presParOf" srcId="{199EFF0F-FFD1-4242-86A3-AD378B4C07F2}" destId="{7EAF2364-8E4D-43F5-A40A-4C6AB6055C37}" srcOrd="5" destOrd="0" presId="urn:microsoft.com/office/officeart/2005/8/layout/hierarchy3"/>
    <dgm:cxn modelId="{BE4BC215-323B-48DC-ABE6-F09AD712DF84}" type="presParOf" srcId="{199EFF0F-FFD1-4242-86A3-AD378B4C07F2}" destId="{6FF734E8-0949-488B-BA63-CC9E3F55E0E3}" srcOrd="6" destOrd="0" presId="urn:microsoft.com/office/officeart/2005/8/layout/hierarchy3"/>
    <dgm:cxn modelId="{B34B008D-48F2-41ED-925E-EEC6AAE968E3}" type="presParOf" srcId="{199EFF0F-FFD1-4242-86A3-AD378B4C07F2}" destId="{27A8F281-8052-4F0B-BC1C-44DB20E11D0F}" srcOrd="7" destOrd="0" presId="urn:microsoft.com/office/officeart/2005/8/layout/hierarchy3"/>
    <dgm:cxn modelId="{CE36C6C1-7964-420E-B429-B27BF61D642E}" type="presParOf" srcId="{199EFF0F-FFD1-4242-86A3-AD378B4C07F2}" destId="{775403D2-6405-4A61-8733-5F24A866F5BA}" srcOrd="8" destOrd="0" presId="urn:microsoft.com/office/officeart/2005/8/layout/hierarchy3"/>
    <dgm:cxn modelId="{AA1559FA-4F18-47B2-95FB-9344B34FB8D9}" type="presParOf" srcId="{199EFF0F-FFD1-4242-86A3-AD378B4C07F2}" destId="{ED028B62-BCD8-4184-BC09-5C31C1277642}" srcOrd="9" destOrd="0" presId="urn:microsoft.com/office/officeart/2005/8/layout/hierarchy3"/>
    <dgm:cxn modelId="{FAEF2C89-DE6F-4658-86F0-205E95BCCE63}" type="presParOf" srcId="{199EFF0F-FFD1-4242-86A3-AD378B4C07F2}" destId="{47BC741F-1D5C-41C6-B840-A5DBFE8B2B53}" srcOrd="10" destOrd="0" presId="urn:microsoft.com/office/officeart/2005/8/layout/hierarchy3"/>
    <dgm:cxn modelId="{DAC69B38-729A-4601-8B68-D11434271C70}" type="presParOf" srcId="{199EFF0F-FFD1-4242-86A3-AD378B4C07F2}" destId="{8D3C0AF5-777C-4973-AB6D-DE11AABB253E}" srcOrd="11" destOrd="0" presId="urn:microsoft.com/office/officeart/2005/8/layout/hierarchy3"/>
    <dgm:cxn modelId="{A25E4B68-49A3-4C89-9DEE-6BECE4321E5D}" type="presParOf" srcId="{199EFF0F-FFD1-4242-86A3-AD378B4C07F2}" destId="{3A1BA163-3677-458A-840A-E1CD31292585}" srcOrd="12" destOrd="0" presId="urn:microsoft.com/office/officeart/2005/8/layout/hierarchy3"/>
    <dgm:cxn modelId="{23BF3AFE-B2AB-4C9B-AD71-1D3984D74E39}" type="presParOf" srcId="{199EFF0F-FFD1-4242-86A3-AD378B4C07F2}" destId="{11185D48-7A2A-488E-8439-AE41C7484226}" srcOrd="13" destOrd="0" presId="urn:microsoft.com/office/officeart/2005/8/layout/hierarchy3"/>
    <dgm:cxn modelId="{E6CE85A8-D863-4E0A-B937-12F05D74A246}" type="presParOf" srcId="{199EFF0F-FFD1-4242-86A3-AD378B4C07F2}" destId="{644E6D0E-7E8D-410B-A29D-4BA5619B21B8}" srcOrd="14" destOrd="0" presId="urn:microsoft.com/office/officeart/2005/8/layout/hierarchy3"/>
    <dgm:cxn modelId="{37C1E0E1-FE9B-4458-BE2E-99E7EE6ECE92}" type="presParOf" srcId="{199EFF0F-FFD1-4242-86A3-AD378B4C07F2}" destId="{12581E2E-E5C6-4D08-93A4-132168BB9B67}" srcOrd="15" destOrd="0" presId="urn:microsoft.com/office/officeart/2005/8/layout/hierarchy3"/>
    <dgm:cxn modelId="{75DC968A-A7B7-49C4-9BC6-FE7B75B7BEEA}" type="presParOf" srcId="{199EFF0F-FFD1-4242-86A3-AD378B4C07F2}" destId="{44BCF461-7F29-4114-8957-DB8CC275A994}" srcOrd="16" destOrd="0" presId="urn:microsoft.com/office/officeart/2005/8/layout/hierarchy3"/>
    <dgm:cxn modelId="{303B8A03-F2E5-4915-B935-EEC77EDE9D3B}" type="presParOf" srcId="{199EFF0F-FFD1-4242-86A3-AD378B4C07F2}" destId="{860A53BE-7C4E-4618-A23F-127D6C106E60}" srcOrd="17" destOrd="0" presId="urn:microsoft.com/office/officeart/2005/8/layout/hierarchy3"/>
    <dgm:cxn modelId="{50CC9B37-DC6A-4824-A858-5CF5EC14C50B}" type="presParOf" srcId="{138A5EE1-358C-40DC-A715-2E3D10C4C048}" destId="{C9C016E8-3EB0-40B9-951D-4A96E94E9203}" srcOrd="1" destOrd="0" presId="urn:microsoft.com/office/officeart/2005/8/layout/hierarchy3"/>
    <dgm:cxn modelId="{90004B37-3315-4E96-8AD9-A4D8599CDDA6}" type="presParOf" srcId="{C9C016E8-3EB0-40B9-951D-4A96E94E9203}" destId="{028A5F59-BC66-4A6C-A232-CA0E6AFFED13}" srcOrd="0" destOrd="0" presId="urn:microsoft.com/office/officeart/2005/8/layout/hierarchy3"/>
    <dgm:cxn modelId="{2BF76B6B-EB97-48E6-B050-9956EE29CE66}" type="presParOf" srcId="{028A5F59-BC66-4A6C-A232-CA0E6AFFED13}" destId="{94C34525-BAF7-4414-B1A8-C51BDFA1F9EB}" srcOrd="0" destOrd="0" presId="urn:microsoft.com/office/officeart/2005/8/layout/hierarchy3"/>
    <dgm:cxn modelId="{F3394216-5E80-4A8D-A551-39F68756B247}" type="presParOf" srcId="{028A5F59-BC66-4A6C-A232-CA0E6AFFED13}" destId="{33153C45-BECD-408E-A01E-BFF1DBE0AD4E}" srcOrd="1" destOrd="0" presId="urn:microsoft.com/office/officeart/2005/8/layout/hierarchy3"/>
    <dgm:cxn modelId="{730603A4-1122-478B-94B0-7D12E2924DF6}" type="presParOf" srcId="{C9C016E8-3EB0-40B9-951D-4A96E94E9203}" destId="{FC5AC0B1-A95D-41EA-ABA8-BE80E621777F}" srcOrd="1" destOrd="0" presId="urn:microsoft.com/office/officeart/2005/8/layout/hierarchy3"/>
    <dgm:cxn modelId="{E50377EA-B9A6-41F2-85C1-DD9FC5389DF3}" type="presParOf" srcId="{FC5AC0B1-A95D-41EA-ABA8-BE80E621777F}" destId="{0D1877B8-A311-450F-A4DC-85B75CD1ADC2}" srcOrd="0" destOrd="0" presId="urn:microsoft.com/office/officeart/2005/8/layout/hierarchy3"/>
    <dgm:cxn modelId="{AAC5C69F-54EB-4DEA-938D-27E0CF49B9DA}" type="presParOf" srcId="{FC5AC0B1-A95D-41EA-ABA8-BE80E621777F}" destId="{4376E1A6-6D0E-4F31-A6A1-92175B56127D}" srcOrd="1" destOrd="0" presId="urn:microsoft.com/office/officeart/2005/8/layout/hierarchy3"/>
    <dgm:cxn modelId="{36D4F74F-D0EF-4888-B234-A03797CD8F71}" type="presParOf" srcId="{FC5AC0B1-A95D-41EA-ABA8-BE80E621777F}" destId="{8D24B016-9FAB-4E59-86D2-2451A2784C96}" srcOrd="2" destOrd="0" presId="urn:microsoft.com/office/officeart/2005/8/layout/hierarchy3"/>
    <dgm:cxn modelId="{E3127348-77D7-454C-A4D0-B71EFE370F86}" type="presParOf" srcId="{FC5AC0B1-A95D-41EA-ABA8-BE80E621777F}" destId="{20B38FA5-4E81-4015-8812-CBDB13142ED5}" srcOrd="3" destOrd="0" presId="urn:microsoft.com/office/officeart/2005/8/layout/hierarchy3"/>
    <dgm:cxn modelId="{5924D7B1-4249-4B8E-8EAE-36A2141C48C9}" type="presParOf" srcId="{138A5EE1-358C-40DC-A715-2E3D10C4C048}" destId="{92354F7F-A451-4EFD-B993-F99B518B89D1}" srcOrd="2" destOrd="0" presId="urn:microsoft.com/office/officeart/2005/8/layout/hierarchy3"/>
    <dgm:cxn modelId="{549BDDD3-D7FF-4118-B57E-1D135585206C}" type="presParOf" srcId="{92354F7F-A451-4EFD-B993-F99B518B89D1}" destId="{BADE4560-66DB-430E-95D5-2C03396F4C98}" srcOrd="0" destOrd="0" presId="urn:microsoft.com/office/officeart/2005/8/layout/hierarchy3"/>
    <dgm:cxn modelId="{A15CB372-2364-4480-B99A-CAF31AA1EC03}" type="presParOf" srcId="{BADE4560-66DB-430E-95D5-2C03396F4C98}" destId="{01460DEB-9464-41F4-8DF4-2E4D58711719}" srcOrd="0" destOrd="0" presId="urn:microsoft.com/office/officeart/2005/8/layout/hierarchy3"/>
    <dgm:cxn modelId="{F600BF1C-EEA2-4BF7-ABD7-F4713D6263BB}" type="presParOf" srcId="{BADE4560-66DB-430E-95D5-2C03396F4C98}" destId="{F406AFD2-97DD-4561-9E60-4B82E975AB8A}" srcOrd="1" destOrd="0" presId="urn:microsoft.com/office/officeart/2005/8/layout/hierarchy3"/>
    <dgm:cxn modelId="{E493CE1D-0771-4A69-98BA-03C080D87EF2}" type="presParOf" srcId="{92354F7F-A451-4EFD-B993-F99B518B89D1}" destId="{B7118F7C-91E8-466D-B62E-558F1C271774}" srcOrd="1" destOrd="0" presId="urn:microsoft.com/office/officeart/2005/8/layout/hierarchy3"/>
    <dgm:cxn modelId="{E4B4CA03-7732-46F3-B93C-159843AABD9C}" type="presParOf" srcId="{B7118F7C-91E8-466D-B62E-558F1C271774}" destId="{9BF48F9F-D0BC-4BEF-96F3-684825ADCF7C}" srcOrd="0" destOrd="0" presId="urn:microsoft.com/office/officeart/2005/8/layout/hierarchy3"/>
    <dgm:cxn modelId="{656AE7F6-2016-484B-890E-EC05C6F74E25}" type="presParOf" srcId="{B7118F7C-91E8-466D-B62E-558F1C271774}" destId="{3A8BA229-87BD-4F07-B737-6A1E39169839}" srcOrd="1" destOrd="0" presId="urn:microsoft.com/office/officeart/2005/8/layout/hierarchy3"/>
    <dgm:cxn modelId="{3FF153DF-2132-43A9-8B2D-69438BBBAC93}" type="presParOf" srcId="{B7118F7C-91E8-466D-B62E-558F1C271774}" destId="{90A14D83-C179-43EE-8A7F-7856B81CA8BC}" srcOrd="2" destOrd="0" presId="urn:microsoft.com/office/officeart/2005/8/layout/hierarchy3"/>
    <dgm:cxn modelId="{260A6F15-783A-41E3-B603-A8A4C21A89BA}" type="presParOf" srcId="{B7118F7C-91E8-466D-B62E-558F1C271774}" destId="{AB7695D0-A590-43CD-BE79-1CDACEB13EAA}" srcOrd="3" destOrd="0" presId="urn:microsoft.com/office/officeart/2005/8/layout/hierarchy3"/>
    <dgm:cxn modelId="{3D9F0692-4040-474B-B9B6-DF2BCB649986}" type="presParOf" srcId="{B7118F7C-91E8-466D-B62E-558F1C271774}" destId="{E7351A47-13C8-4148-9D23-8C465E8B16E2}" srcOrd="4" destOrd="0" presId="urn:microsoft.com/office/officeart/2005/8/layout/hierarchy3"/>
    <dgm:cxn modelId="{18D57B78-AE6C-4DD1-9F09-0F2D382FA7B2}" type="presParOf" srcId="{B7118F7C-91E8-466D-B62E-558F1C271774}" destId="{8D0596AE-92B3-4F32-A0DF-42CE4419A86E}" srcOrd="5" destOrd="0" presId="urn:microsoft.com/office/officeart/2005/8/layout/hierarchy3"/>
    <dgm:cxn modelId="{5ECCC71A-2B32-445A-A358-B5DE12C6B11F}" type="presParOf" srcId="{B7118F7C-91E8-466D-B62E-558F1C271774}" destId="{CDB3B878-0B9E-46C6-9E3A-D1F0BB9DDF3B}" srcOrd="6" destOrd="0" presId="urn:microsoft.com/office/officeart/2005/8/layout/hierarchy3"/>
    <dgm:cxn modelId="{9FBA2B18-2D3E-4233-BFB8-F9A59F469176}" type="presParOf" srcId="{B7118F7C-91E8-466D-B62E-558F1C271774}" destId="{44A12CC7-E3DA-483A-9D29-7ECE76F9D26A}" srcOrd="7" destOrd="0" presId="urn:microsoft.com/office/officeart/2005/8/layout/hierarchy3"/>
    <dgm:cxn modelId="{6FD88F10-CEBE-427B-8E90-5F0DFAE8FC00}" type="presParOf" srcId="{B7118F7C-91E8-466D-B62E-558F1C271774}" destId="{1F473AD0-4E21-4E36-ADBF-74BAC02B86C7}" srcOrd="8" destOrd="0" presId="urn:microsoft.com/office/officeart/2005/8/layout/hierarchy3"/>
    <dgm:cxn modelId="{658DE612-02C6-4C18-85D1-2B181C6BC34B}" type="presParOf" srcId="{B7118F7C-91E8-466D-B62E-558F1C271774}" destId="{C2D8F6B2-2951-4352-A1DC-6FEDAA9E4B28}" srcOrd="9" destOrd="0" presId="urn:microsoft.com/office/officeart/2005/8/layout/hierarchy3"/>
    <dgm:cxn modelId="{82D0E395-E0D6-4AA9-984D-47659EFBA7F9}" type="presParOf" srcId="{B7118F7C-91E8-466D-B62E-558F1C271774}" destId="{2E8F8D08-A205-4A28-AE0B-DE94444F6073}" srcOrd="10" destOrd="0" presId="urn:microsoft.com/office/officeart/2005/8/layout/hierarchy3"/>
    <dgm:cxn modelId="{683282D9-DEB6-4AF9-B581-38939492A280}" type="presParOf" srcId="{B7118F7C-91E8-466D-B62E-558F1C271774}" destId="{099A4BC4-7D5A-416D-99F1-6ED280C488BC}" srcOrd="11" destOrd="0" presId="urn:microsoft.com/office/officeart/2005/8/layout/hierarchy3"/>
    <dgm:cxn modelId="{6B764FB5-E249-4FBE-A493-9E23C73E42DD}" type="presParOf" srcId="{138A5EE1-358C-40DC-A715-2E3D10C4C048}" destId="{1EE6E5A7-4B8F-4EA4-BC14-7539080EA61D}" srcOrd="3" destOrd="0" presId="urn:microsoft.com/office/officeart/2005/8/layout/hierarchy3"/>
    <dgm:cxn modelId="{BAF0FA28-8900-42E1-BEB1-1E0D52A6E63E}" type="presParOf" srcId="{1EE6E5A7-4B8F-4EA4-BC14-7539080EA61D}" destId="{80E1A5BC-30B5-4DA9-BE5F-6AD1FC4E8520}" srcOrd="0" destOrd="0" presId="urn:microsoft.com/office/officeart/2005/8/layout/hierarchy3"/>
    <dgm:cxn modelId="{4C2A2FF3-3D36-4BFE-8C2C-CFFA211CBCE0}" type="presParOf" srcId="{80E1A5BC-30B5-4DA9-BE5F-6AD1FC4E8520}" destId="{FF851EE2-620D-432F-8972-E2BE9D725AEB}" srcOrd="0" destOrd="0" presId="urn:microsoft.com/office/officeart/2005/8/layout/hierarchy3"/>
    <dgm:cxn modelId="{B7018F68-C792-45C6-AE21-2452D9D0750E}" type="presParOf" srcId="{80E1A5BC-30B5-4DA9-BE5F-6AD1FC4E8520}" destId="{1739038D-8061-4986-B857-AD4509C69597}" srcOrd="1" destOrd="0" presId="urn:microsoft.com/office/officeart/2005/8/layout/hierarchy3"/>
    <dgm:cxn modelId="{4FE20E78-C258-4EAB-A897-8FBFE6A1AFD4}" type="presParOf" srcId="{1EE6E5A7-4B8F-4EA4-BC14-7539080EA61D}" destId="{AED883B1-C961-4653-9E1A-6712285C6B15}" srcOrd="1" destOrd="0" presId="urn:microsoft.com/office/officeart/2005/8/layout/hierarchy3"/>
    <dgm:cxn modelId="{E95ACE8D-2D76-48CA-8FCE-CCF2F6AD9F17}" type="presParOf" srcId="{AED883B1-C961-4653-9E1A-6712285C6B15}" destId="{C3856A8F-878D-42CD-A6FD-2DC9925F651F}" srcOrd="0" destOrd="0" presId="urn:microsoft.com/office/officeart/2005/8/layout/hierarchy3"/>
    <dgm:cxn modelId="{68B40083-C96C-4C19-B797-88AC4BC8309C}" type="presParOf" srcId="{AED883B1-C961-4653-9E1A-6712285C6B15}" destId="{66446E1F-9C45-4B3F-98C3-ED964D941F41}" srcOrd="1" destOrd="0" presId="urn:microsoft.com/office/officeart/2005/8/layout/hierarchy3"/>
    <dgm:cxn modelId="{354C487E-33CB-4569-9714-8247A947EEB0}" type="presParOf" srcId="{AED883B1-C961-4653-9E1A-6712285C6B15}" destId="{0172B2EA-35FD-4FA9-8E0A-0972C5F342BE}" srcOrd="2" destOrd="0" presId="urn:microsoft.com/office/officeart/2005/8/layout/hierarchy3"/>
    <dgm:cxn modelId="{4829F9D9-F51E-4861-98E7-BED01A72D62E}" type="presParOf" srcId="{AED883B1-C961-4653-9E1A-6712285C6B15}" destId="{2A18DB07-947A-47AA-9B01-BF57FB326E41}" srcOrd="3" destOrd="0" presId="urn:microsoft.com/office/officeart/2005/8/layout/hierarchy3"/>
    <dgm:cxn modelId="{E2008518-C3BA-4CB1-AA90-1475E438913E}" type="presParOf" srcId="{AED883B1-C961-4653-9E1A-6712285C6B15}" destId="{074A940F-147B-4CC6-8F4B-9C2175F5C8CD}" srcOrd="4" destOrd="0" presId="urn:microsoft.com/office/officeart/2005/8/layout/hierarchy3"/>
    <dgm:cxn modelId="{FF60930F-5E8B-42BA-BE7A-B5550D8963A0}" type="presParOf" srcId="{AED883B1-C961-4653-9E1A-6712285C6B15}" destId="{385C72DA-999F-4BAE-9044-BDBC828C55A1}" srcOrd="5" destOrd="0" presId="urn:microsoft.com/office/officeart/2005/8/layout/hierarchy3"/>
    <dgm:cxn modelId="{76076168-15F6-4072-B8C7-5BEDE8CC56E7}" type="presParOf" srcId="{138A5EE1-358C-40DC-A715-2E3D10C4C048}" destId="{33489DBE-9263-4D42-9B91-2656FC01FF49}" srcOrd="4" destOrd="0" presId="urn:microsoft.com/office/officeart/2005/8/layout/hierarchy3"/>
    <dgm:cxn modelId="{58799D2B-E117-4948-A9A3-9AAB9A250ECA}" type="presParOf" srcId="{33489DBE-9263-4D42-9B91-2656FC01FF49}" destId="{3067F5B5-79BA-486F-B2C9-269DE41501BC}" srcOrd="0" destOrd="0" presId="urn:microsoft.com/office/officeart/2005/8/layout/hierarchy3"/>
    <dgm:cxn modelId="{8DF1BD9C-EEE2-4DE7-8BC5-798D7DEA6ED8}" type="presParOf" srcId="{3067F5B5-79BA-486F-B2C9-269DE41501BC}" destId="{ACA0F784-F423-431D-8DA0-EF86669E270A}" srcOrd="0" destOrd="0" presId="urn:microsoft.com/office/officeart/2005/8/layout/hierarchy3"/>
    <dgm:cxn modelId="{A5D8EC29-6BDA-46BA-82C7-8119EFF58ED1}" type="presParOf" srcId="{3067F5B5-79BA-486F-B2C9-269DE41501BC}" destId="{01976B70-0F6C-4E0F-9E51-AA32311A831D}" srcOrd="1" destOrd="0" presId="urn:microsoft.com/office/officeart/2005/8/layout/hierarchy3"/>
    <dgm:cxn modelId="{B127F1B0-4E1A-4319-9242-C8207D98BA45}" type="presParOf" srcId="{33489DBE-9263-4D42-9B91-2656FC01FF49}" destId="{5DAB83DA-5E54-4F0E-ACAA-5A54C5D26D2C}" srcOrd="1" destOrd="0" presId="urn:microsoft.com/office/officeart/2005/8/layout/hierarchy3"/>
    <dgm:cxn modelId="{B67200B4-4F28-4141-AA19-105278E12F14}" type="presParOf" srcId="{5DAB83DA-5E54-4F0E-ACAA-5A54C5D26D2C}" destId="{BBC83379-6563-4283-8813-7ABB868F6AA5}" srcOrd="0" destOrd="0" presId="urn:microsoft.com/office/officeart/2005/8/layout/hierarchy3"/>
    <dgm:cxn modelId="{FB8D694E-A086-4EAA-8BC8-E00F33BFE943}" type="presParOf" srcId="{5DAB83DA-5E54-4F0E-ACAA-5A54C5D26D2C}" destId="{15ACB8ED-0350-4D61-978C-1F8C02D3AF4F}" srcOrd="1" destOrd="0" presId="urn:microsoft.com/office/officeart/2005/8/layout/hierarchy3"/>
    <dgm:cxn modelId="{D85AA46E-7548-4549-9050-3B44AD8C2AC9}" type="presParOf" srcId="{5DAB83DA-5E54-4F0E-ACAA-5A54C5D26D2C}" destId="{32B8BEAD-1465-4A58-9BB0-3A087849BE9D}" srcOrd="2" destOrd="0" presId="urn:microsoft.com/office/officeart/2005/8/layout/hierarchy3"/>
    <dgm:cxn modelId="{3168D326-E505-4658-AD64-C5F535E276E8}" type="presParOf" srcId="{5DAB83DA-5E54-4F0E-ACAA-5A54C5D26D2C}" destId="{C6291052-79AA-4C50-BE5D-84021AEF9B50}" srcOrd="3" destOrd="0" presId="urn:microsoft.com/office/officeart/2005/8/layout/hierarchy3"/>
    <dgm:cxn modelId="{A98D6539-06D0-4ED6-B1D5-AEF650BF4721}" type="presParOf" srcId="{5DAB83DA-5E54-4F0E-ACAA-5A54C5D26D2C}" destId="{559760BE-C19A-449A-96C7-C5297E3990F5}" srcOrd="4" destOrd="0" presId="urn:microsoft.com/office/officeart/2005/8/layout/hierarchy3"/>
    <dgm:cxn modelId="{A0F5ACBA-F9DD-4179-A9A6-E5F161D461E9}" type="presParOf" srcId="{5DAB83DA-5E54-4F0E-ACAA-5A54C5D26D2C}" destId="{EC0DA357-BCC1-41AE-A0EB-0DBC84BBB309}" srcOrd="5" destOrd="0" presId="urn:microsoft.com/office/officeart/2005/8/layout/hierarchy3"/>
    <dgm:cxn modelId="{30DF7D25-3E56-4B0A-A6E9-A21E18F18D0E}" type="presParOf" srcId="{138A5EE1-358C-40DC-A715-2E3D10C4C048}" destId="{810F1551-356F-4D6F-A38A-DD8FC280AEEB}" srcOrd="5" destOrd="0" presId="urn:microsoft.com/office/officeart/2005/8/layout/hierarchy3"/>
    <dgm:cxn modelId="{3C12D399-17F3-4F5A-8EF2-484989E9BCC9}" type="presParOf" srcId="{810F1551-356F-4D6F-A38A-DD8FC280AEEB}" destId="{82F62E97-54E6-4276-93D3-2DFE2455C2B6}" srcOrd="0" destOrd="0" presId="urn:microsoft.com/office/officeart/2005/8/layout/hierarchy3"/>
    <dgm:cxn modelId="{C310E7D6-4521-4610-A552-793BD041F268}" type="presParOf" srcId="{82F62E97-54E6-4276-93D3-2DFE2455C2B6}" destId="{16927B6C-1285-4AEA-9EC5-ED918863CF6F}" srcOrd="0" destOrd="0" presId="urn:microsoft.com/office/officeart/2005/8/layout/hierarchy3"/>
    <dgm:cxn modelId="{8E37263E-A91A-42B2-9415-87459C468379}" type="presParOf" srcId="{82F62E97-54E6-4276-93D3-2DFE2455C2B6}" destId="{85AC0A98-D2CA-44BD-A35B-2DC5CA2A9CF5}" srcOrd="1" destOrd="0" presId="urn:microsoft.com/office/officeart/2005/8/layout/hierarchy3"/>
    <dgm:cxn modelId="{12A5B7EC-E1D6-47AA-9582-A0B6474CB9E6}" type="presParOf" srcId="{810F1551-356F-4D6F-A38A-DD8FC280AEEB}" destId="{9838B1C5-2522-4889-990A-8160859DD363}" srcOrd="1" destOrd="0" presId="urn:microsoft.com/office/officeart/2005/8/layout/hierarchy3"/>
    <dgm:cxn modelId="{AE7FE298-899C-4BF8-83B9-A452B9871DC0}" type="presParOf" srcId="{9838B1C5-2522-4889-990A-8160859DD363}" destId="{E0597EB1-D56B-42EB-9333-8E3E1A059478}" srcOrd="0" destOrd="0" presId="urn:microsoft.com/office/officeart/2005/8/layout/hierarchy3"/>
    <dgm:cxn modelId="{57CBC9CD-19C9-458D-B1EF-803DC1038EC1}" type="presParOf" srcId="{9838B1C5-2522-4889-990A-8160859DD363}" destId="{C3BA69F0-300B-4200-96AF-9A3E5B1EA3CB}" srcOrd="1" destOrd="0" presId="urn:microsoft.com/office/officeart/2005/8/layout/hierarchy3"/>
    <dgm:cxn modelId="{6DABA474-F288-42E1-A165-3FD917B4F36D}" type="presParOf" srcId="{9838B1C5-2522-4889-990A-8160859DD363}" destId="{789331A1-302C-4B23-AD83-93C0F11462C0}" srcOrd="2" destOrd="0" presId="urn:microsoft.com/office/officeart/2005/8/layout/hierarchy3"/>
    <dgm:cxn modelId="{3F74B150-33BC-4FD1-AD92-7ADFFB2834C7}" type="presParOf" srcId="{9838B1C5-2522-4889-990A-8160859DD363}" destId="{9BA981A6-E842-4BA4-B55D-39ED24919212}" srcOrd="3" destOrd="0" presId="urn:microsoft.com/office/officeart/2005/8/layout/hierarchy3"/>
    <dgm:cxn modelId="{7F552BC4-D828-4176-B833-689C4085DF99}" type="presParOf" srcId="{9838B1C5-2522-4889-990A-8160859DD363}" destId="{117E4A3F-A79E-4E4C-9D45-7DF4DE2AA651}" srcOrd="4" destOrd="0" presId="urn:microsoft.com/office/officeart/2005/8/layout/hierarchy3"/>
    <dgm:cxn modelId="{CCA73175-A238-44AD-9B98-E6935E36989C}" type="presParOf" srcId="{9838B1C5-2522-4889-990A-8160859DD363}" destId="{D9E85C40-01E2-4A47-9CE1-F42BB79CB0C9}" srcOrd="5" destOrd="0" presId="urn:microsoft.com/office/officeart/2005/8/layout/hierarchy3"/>
    <dgm:cxn modelId="{61514879-3008-48E8-92A2-B4B03E60DCF4}" type="presParOf" srcId="{138A5EE1-358C-40DC-A715-2E3D10C4C048}" destId="{5E2AB16C-1003-4A7B-8E20-7676DBCBD16A}" srcOrd="6" destOrd="0" presId="urn:microsoft.com/office/officeart/2005/8/layout/hierarchy3"/>
    <dgm:cxn modelId="{6F4A1817-DF8A-4672-83CB-C5E63FC76331}" type="presParOf" srcId="{5E2AB16C-1003-4A7B-8E20-7676DBCBD16A}" destId="{74C6B85C-9AD9-444B-BB9B-5EDC524CB7F4}" srcOrd="0" destOrd="0" presId="urn:microsoft.com/office/officeart/2005/8/layout/hierarchy3"/>
    <dgm:cxn modelId="{F411E494-9607-49BF-9005-8FFDD85EF094}" type="presParOf" srcId="{74C6B85C-9AD9-444B-BB9B-5EDC524CB7F4}" destId="{E33442A2-4014-4ECD-B713-4CABE1BA634F}" srcOrd="0" destOrd="0" presId="urn:microsoft.com/office/officeart/2005/8/layout/hierarchy3"/>
    <dgm:cxn modelId="{F4D865B5-C2D6-48D4-B251-3A71EEDCA839}" type="presParOf" srcId="{74C6B85C-9AD9-444B-BB9B-5EDC524CB7F4}" destId="{F9622D3B-E88E-42E4-B800-C0E032E1B30C}" srcOrd="1" destOrd="0" presId="urn:microsoft.com/office/officeart/2005/8/layout/hierarchy3"/>
    <dgm:cxn modelId="{A68B8329-069D-483A-8D94-EB753420E56E}" type="presParOf" srcId="{5E2AB16C-1003-4A7B-8E20-7676DBCBD16A}" destId="{0BAC68CC-4483-47B4-9258-1DEFE82F59FE}" srcOrd="1" destOrd="0" presId="urn:microsoft.com/office/officeart/2005/8/layout/hierarchy3"/>
    <dgm:cxn modelId="{479471C0-74BB-4FBD-AD50-F9FB694B4336}" type="presParOf" srcId="{0BAC68CC-4483-47B4-9258-1DEFE82F59FE}" destId="{44D37B8B-1E63-4935-8AE5-585A93212B03}" srcOrd="0" destOrd="0" presId="urn:microsoft.com/office/officeart/2005/8/layout/hierarchy3"/>
    <dgm:cxn modelId="{CB4DAC12-71F1-40B4-8699-8B35A5A48881}" type="presParOf" srcId="{0BAC68CC-4483-47B4-9258-1DEFE82F59FE}" destId="{3481CE22-3146-4F7B-9325-54B44D5B8FBA}" srcOrd="1" destOrd="0" presId="urn:microsoft.com/office/officeart/2005/8/layout/hierarchy3"/>
    <dgm:cxn modelId="{1E588D54-B0D3-46A2-967A-33465FF838D5}" type="presParOf" srcId="{0BAC68CC-4483-47B4-9258-1DEFE82F59FE}" destId="{CA0AF0AA-B9A2-4C7E-92A2-382634FDEEEF}" srcOrd="2" destOrd="0" presId="urn:microsoft.com/office/officeart/2005/8/layout/hierarchy3"/>
    <dgm:cxn modelId="{51F35A3D-F265-4239-A030-81DE2DCF5A22}" type="presParOf" srcId="{0BAC68CC-4483-47B4-9258-1DEFE82F59FE}" destId="{A207645B-0E1E-42B0-BD14-0C97FE09BB7F}" srcOrd="3" destOrd="0" presId="urn:microsoft.com/office/officeart/2005/8/layout/hierarchy3"/>
    <dgm:cxn modelId="{B69C9D03-E58E-4E51-A5B8-FA5B03698AF1}" type="presParOf" srcId="{0BAC68CC-4483-47B4-9258-1DEFE82F59FE}" destId="{3B8817D0-F573-45FC-ABAB-CCE6512F181A}" srcOrd="4" destOrd="0" presId="urn:microsoft.com/office/officeart/2005/8/layout/hierarchy3"/>
    <dgm:cxn modelId="{63C0B505-FA8A-41D5-8A97-6E6AC2C27A9F}" type="presParOf" srcId="{0BAC68CC-4483-47B4-9258-1DEFE82F59FE}" destId="{6B38FF24-5EBF-48D5-B074-890300038E32}" srcOrd="5" destOrd="0" presId="urn:microsoft.com/office/officeart/2005/8/layout/hierarchy3"/>
    <dgm:cxn modelId="{16A2A0D0-3896-4561-89AA-E65509B069BF}" type="presParOf" srcId="{0BAC68CC-4483-47B4-9258-1DEFE82F59FE}" destId="{E6363C45-0E15-42CD-9F90-DF3F2D98777F}" srcOrd="6" destOrd="0" presId="urn:microsoft.com/office/officeart/2005/8/layout/hierarchy3"/>
    <dgm:cxn modelId="{CA5AD002-4AC5-4E95-B679-50916A1C3C93}" type="presParOf" srcId="{0BAC68CC-4483-47B4-9258-1DEFE82F59FE}" destId="{C1D063E7-2376-452A-B08F-42EB8E52104F}" srcOrd="7" destOrd="0" presId="urn:microsoft.com/office/officeart/2005/8/layout/hierarchy3"/>
    <dgm:cxn modelId="{E80BD386-9ADE-4DAE-B422-8AD4A9E7F05D}" type="presParOf" srcId="{0BAC68CC-4483-47B4-9258-1DEFE82F59FE}" destId="{73B54219-0A52-4EAF-B354-B8237B0ECC8C}" srcOrd="8" destOrd="0" presId="urn:microsoft.com/office/officeart/2005/8/layout/hierarchy3"/>
    <dgm:cxn modelId="{AFDFF5D6-0920-480B-82E3-ED97B2B59134}" type="presParOf" srcId="{0BAC68CC-4483-47B4-9258-1DEFE82F59FE}" destId="{64ABEDB0-2997-4593-A864-917034F7F6E7}" srcOrd="9" destOrd="0" presId="urn:microsoft.com/office/officeart/2005/8/layout/hierarchy3"/>
    <dgm:cxn modelId="{CF8AE369-9747-415E-A812-0771CDBBDBDC}" type="presParOf" srcId="{0BAC68CC-4483-47B4-9258-1DEFE82F59FE}" destId="{DE432319-625F-47D2-98D9-258539294D1C}" srcOrd="10" destOrd="0" presId="urn:microsoft.com/office/officeart/2005/8/layout/hierarchy3"/>
    <dgm:cxn modelId="{6BA0B94B-1EFC-4D49-9476-64F52CC734B2}" type="presParOf" srcId="{0BAC68CC-4483-47B4-9258-1DEFE82F59FE}" destId="{0CF8C76E-1195-4EC9-B9A2-596019F96FBF}" srcOrd="11" destOrd="0" presId="urn:microsoft.com/office/officeart/2005/8/layout/hierarchy3"/>
    <dgm:cxn modelId="{225CE358-4322-4C8F-82CF-7B3DF43F031F}" type="presParOf" srcId="{0BAC68CC-4483-47B4-9258-1DEFE82F59FE}" destId="{100D8868-0DC6-43B1-A96A-D3893CF9FF81}" srcOrd="12" destOrd="0" presId="urn:microsoft.com/office/officeart/2005/8/layout/hierarchy3"/>
    <dgm:cxn modelId="{73901F3A-316D-43AB-A960-C8A0E239F898}" type="presParOf" srcId="{0BAC68CC-4483-47B4-9258-1DEFE82F59FE}" destId="{FE069E2A-C40C-4F27-9847-6E4CBB4DEE7F}" srcOrd="13" destOrd="0" presId="urn:microsoft.com/office/officeart/2005/8/layout/hierarchy3"/>
    <dgm:cxn modelId="{EAA7D580-8006-47F6-9565-DDBC5E55F21A}" type="presParOf" srcId="{0BAC68CC-4483-47B4-9258-1DEFE82F59FE}" destId="{236813B7-1471-4E44-BE2A-F1A90C365CE1}" srcOrd="14" destOrd="0" presId="urn:microsoft.com/office/officeart/2005/8/layout/hierarchy3"/>
    <dgm:cxn modelId="{76E856BF-C4A2-4A1F-B4CF-53DB23B6915E}" type="presParOf" srcId="{0BAC68CC-4483-47B4-9258-1DEFE82F59FE}" destId="{18C787DC-322D-4757-A267-22B76431A6BE}" srcOrd="15" destOrd="0" presId="urn:microsoft.com/office/officeart/2005/8/layout/hierarchy3"/>
    <dgm:cxn modelId="{BCDD56A3-E44D-481A-96F0-F93D01508B0F}" type="presParOf" srcId="{0BAC68CC-4483-47B4-9258-1DEFE82F59FE}" destId="{B5CC89B2-5A73-478F-9C99-604E1CF6D95E}" srcOrd="16" destOrd="0" presId="urn:microsoft.com/office/officeart/2005/8/layout/hierarchy3"/>
    <dgm:cxn modelId="{4154E482-77CB-4BDA-BC87-D2D0FF00345F}" type="presParOf" srcId="{0BAC68CC-4483-47B4-9258-1DEFE82F59FE}" destId="{E4562A9E-1DF3-4BFF-BF2C-CE6749EED918}" srcOrd="1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071761-2AB3-47C5-8CEF-1DEF3116B244}" type="doc">
      <dgm:prSet loTypeId="urn:microsoft.com/office/officeart/2005/8/layout/vList6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ZA"/>
        </a:p>
      </dgm:t>
    </dgm:pt>
    <dgm:pt modelId="{7CCD56A5-58F3-42C6-8C77-554D425EE356}">
      <dgm:prSet phldrT="[Text]"/>
      <dgm:spPr/>
      <dgm:t>
        <a:bodyPr/>
        <a:lstStyle/>
        <a:p>
          <a:r>
            <a:rPr lang="en-ZA" dirty="0"/>
            <a:t>Large Value Data Types</a:t>
          </a:r>
        </a:p>
      </dgm:t>
    </dgm:pt>
    <dgm:pt modelId="{2B7E62AD-B91D-4A9A-901C-329177881465}" type="parTrans" cxnId="{EB870E45-058F-4270-8CCB-87B863394862}">
      <dgm:prSet/>
      <dgm:spPr/>
      <dgm:t>
        <a:bodyPr/>
        <a:lstStyle/>
        <a:p>
          <a:endParaRPr lang="en-ZA"/>
        </a:p>
      </dgm:t>
    </dgm:pt>
    <dgm:pt modelId="{BC382498-A73C-45A5-8FC7-31A4562A7EE2}" type="sibTrans" cxnId="{EB870E45-058F-4270-8CCB-87B863394862}">
      <dgm:prSet/>
      <dgm:spPr/>
      <dgm:t>
        <a:bodyPr/>
        <a:lstStyle/>
        <a:p>
          <a:endParaRPr lang="en-ZA"/>
        </a:p>
      </dgm:t>
    </dgm:pt>
    <dgm:pt modelId="{FCE571EA-F5CF-499E-BCAE-C42CB5E552E3}">
      <dgm:prSet phldrT="[Text]" custT="1"/>
      <dgm:spPr/>
      <dgm:t>
        <a:bodyPr/>
        <a:lstStyle/>
        <a:p>
          <a:r>
            <a:rPr lang="en-ZA" sz="2400" dirty="0"/>
            <a:t>varchar(max)</a:t>
          </a:r>
        </a:p>
      </dgm:t>
    </dgm:pt>
    <dgm:pt modelId="{2B06F7D1-96C1-4A89-A125-2563AF3213CD}" type="parTrans" cxnId="{39B425B8-DD64-47E8-B03D-A2FB65CF17DD}">
      <dgm:prSet/>
      <dgm:spPr/>
      <dgm:t>
        <a:bodyPr/>
        <a:lstStyle/>
        <a:p>
          <a:endParaRPr lang="en-ZA"/>
        </a:p>
      </dgm:t>
    </dgm:pt>
    <dgm:pt modelId="{EFBD0118-6736-41DF-B60B-5EB5FF0DE90C}" type="sibTrans" cxnId="{39B425B8-DD64-47E8-B03D-A2FB65CF17DD}">
      <dgm:prSet/>
      <dgm:spPr/>
      <dgm:t>
        <a:bodyPr/>
        <a:lstStyle/>
        <a:p>
          <a:endParaRPr lang="en-ZA"/>
        </a:p>
      </dgm:t>
    </dgm:pt>
    <dgm:pt modelId="{48D64E1D-202A-4217-8A95-3706FE8A0403}">
      <dgm:prSet phldrT="[Text]" custT="1"/>
      <dgm:spPr/>
      <dgm:t>
        <a:bodyPr/>
        <a:lstStyle/>
        <a:p>
          <a:r>
            <a:rPr lang="en-ZA" sz="2400" dirty="0"/>
            <a:t>nvarchar(max)</a:t>
          </a:r>
        </a:p>
      </dgm:t>
    </dgm:pt>
    <dgm:pt modelId="{3279B256-0547-4965-81C4-DFB1356014D5}" type="parTrans" cxnId="{8C223E92-E4DB-4CAF-81DC-AB576D425F15}">
      <dgm:prSet/>
      <dgm:spPr/>
      <dgm:t>
        <a:bodyPr/>
        <a:lstStyle/>
        <a:p>
          <a:endParaRPr lang="en-ZA"/>
        </a:p>
      </dgm:t>
    </dgm:pt>
    <dgm:pt modelId="{B2E6A94B-CAFC-4952-A1D6-E11959C8DA77}" type="sibTrans" cxnId="{8C223E92-E4DB-4CAF-81DC-AB576D425F15}">
      <dgm:prSet/>
      <dgm:spPr/>
      <dgm:t>
        <a:bodyPr/>
        <a:lstStyle/>
        <a:p>
          <a:endParaRPr lang="en-ZA"/>
        </a:p>
      </dgm:t>
    </dgm:pt>
    <dgm:pt modelId="{E991173D-9C78-4DB8-B868-95C076DB638F}">
      <dgm:prSet phldrT="[Text]"/>
      <dgm:spPr/>
      <dgm:t>
        <a:bodyPr/>
        <a:lstStyle/>
        <a:p>
          <a:r>
            <a:rPr lang="en-ZA" dirty="0"/>
            <a:t>Large Object Data Types</a:t>
          </a:r>
        </a:p>
      </dgm:t>
    </dgm:pt>
    <dgm:pt modelId="{A73DE7FA-066B-4AF3-9DDA-5177C98D2DFE}" type="parTrans" cxnId="{F120A07B-A591-4560-9612-75AACBADEAA5}">
      <dgm:prSet/>
      <dgm:spPr/>
      <dgm:t>
        <a:bodyPr/>
        <a:lstStyle/>
        <a:p>
          <a:endParaRPr lang="en-ZA"/>
        </a:p>
      </dgm:t>
    </dgm:pt>
    <dgm:pt modelId="{BC6AAA06-497A-4F06-9DBD-0B65A23B695F}" type="sibTrans" cxnId="{F120A07B-A591-4560-9612-75AACBADEAA5}">
      <dgm:prSet/>
      <dgm:spPr/>
      <dgm:t>
        <a:bodyPr/>
        <a:lstStyle/>
        <a:p>
          <a:endParaRPr lang="en-ZA"/>
        </a:p>
      </dgm:t>
    </dgm:pt>
    <dgm:pt modelId="{DE46CDC6-E2CC-42EF-9A34-62EDE84AEABA}">
      <dgm:prSet phldrT="[Text]"/>
      <dgm:spPr/>
      <dgm:t>
        <a:bodyPr/>
        <a:lstStyle/>
        <a:p>
          <a:r>
            <a:rPr lang="en-ZA" dirty="0"/>
            <a:t>text</a:t>
          </a:r>
        </a:p>
      </dgm:t>
    </dgm:pt>
    <dgm:pt modelId="{2115D486-1D2A-4E02-9942-6EE96AAA2251}" type="parTrans" cxnId="{275F8632-2470-417D-B4F1-A5AF75379A76}">
      <dgm:prSet/>
      <dgm:spPr/>
      <dgm:t>
        <a:bodyPr/>
        <a:lstStyle/>
        <a:p>
          <a:endParaRPr lang="en-ZA"/>
        </a:p>
      </dgm:t>
    </dgm:pt>
    <dgm:pt modelId="{BED77FC9-E005-443C-B6A7-F3923A054C12}" type="sibTrans" cxnId="{275F8632-2470-417D-B4F1-A5AF75379A76}">
      <dgm:prSet/>
      <dgm:spPr/>
      <dgm:t>
        <a:bodyPr/>
        <a:lstStyle/>
        <a:p>
          <a:endParaRPr lang="en-ZA"/>
        </a:p>
      </dgm:t>
    </dgm:pt>
    <dgm:pt modelId="{6387EF7B-D87C-4A7B-ACBC-942903003813}">
      <dgm:prSet phldrT="[Text]"/>
      <dgm:spPr/>
      <dgm:t>
        <a:bodyPr/>
        <a:lstStyle/>
        <a:p>
          <a:r>
            <a:rPr lang="en-ZA" dirty="0"/>
            <a:t>ntext</a:t>
          </a:r>
        </a:p>
      </dgm:t>
    </dgm:pt>
    <dgm:pt modelId="{8B1EAE2A-8401-4D22-807F-93BC42E408F8}" type="parTrans" cxnId="{026A0B52-722E-447C-A500-012339B382EF}">
      <dgm:prSet/>
      <dgm:spPr/>
      <dgm:t>
        <a:bodyPr/>
        <a:lstStyle/>
        <a:p>
          <a:endParaRPr lang="en-ZA"/>
        </a:p>
      </dgm:t>
    </dgm:pt>
    <dgm:pt modelId="{11F069D7-0C55-496B-8568-5C60CDC381D5}" type="sibTrans" cxnId="{026A0B52-722E-447C-A500-012339B382EF}">
      <dgm:prSet/>
      <dgm:spPr/>
      <dgm:t>
        <a:bodyPr/>
        <a:lstStyle/>
        <a:p>
          <a:endParaRPr lang="en-ZA"/>
        </a:p>
      </dgm:t>
    </dgm:pt>
    <dgm:pt modelId="{1576FCEE-0173-48BD-BDAE-E21178C7C622}">
      <dgm:prSet phldrT="[Text]"/>
      <dgm:spPr/>
      <dgm:t>
        <a:bodyPr/>
        <a:lstStyle/>
        <a:p>
          <a:r>
            <a:rPr lang="en-ZA" dirty="0"/>
            <a:t>image</a:t>
          </a:r>
        </a:p>
      </dgm:t>
    </dgm:pt>
    <dgm:pt modelId="{212592AD-1F4E-4B84-AA00-D10E58F06B82}" type="parTrans" cxnId="{82401621-2A5E-4943-8CEB-2D1D736CBB72}">
      <dgm:prSet/>
      <dgm:spPr/>
      <dgm:t>
        <a:bodyPr/>
        <a:lstStyle/>
        <a:p>
          <a:endParaRPr lang="en-ZA"/>
        </a:p>
      </dgm:t>
    </dgm:pt>
    <dgm:pt modelId="{2AB306C3-769A-435C-B889-7DB7AF6D6EB5}" type="sibTrans" cxnId="{82401621-2A5E-4943-8CEB-2D1D736CBB72}">
      <dgm:prSet/>
      <dgm:spPr/>
      <dgm:t>
        <a:bodyPr/>
        <a:lstStyle/>
        <a:p>
          <a:endParaRPr lang="en-ZA"/>
        </a:p>
      </dgm:t>
    </dgm:pt>
    <dgm:pt modelId="{5E67DCBC-17CF-459F-BD18-66FFADC3D729}">
      <dgm:prSet phldrT="[Text]"/>
      <dgm:spPr/>
      <dgm:t>
        <a:bodyPr/>
        <a:lstStyle/>
        <a:p>
          <a:r>
            <a:rPr lang="en-ZA" dirty="0"/>
            <a:t>varbinary</a:t>
          </a:r>
        </a:p>
      </dgm:t>
    </dgm:pt>
    <dgm:pt modelId="{583D5A98-6B69-46D5-8B3F-12D870AB7B95}" type="parTrans" cxnId="{3DBD896B-0ED6-46F4-BF8A-96350B45678F}">
      <dgm:prSet/>
      <dgm:spPr/>
      <dgm:t>
        <a:bodyPr/>
        <a:lstStyle/>
        <a:p>
          <a:endParaRPr lang="en-ZA"/>
        </a:p>
      </dgm:t>
    </dgm:pt>
    <dgm:pt modelId="{1D1D71F4-2EC9-48AE-987B-81ACD123301C}" type="sibTrans" cxnId="{3DBD896B-0ED6-46F4-BF8A-96350B45678F}">
      <dgm:prSet/>
      <dgm:spPr/>
      <dgm:t>
        <a:bodyPr/>
        <a:lstStyle/>
        <a:p>
          <a:endParaRPr lang="en-ZA"/>
        </a:p>
      </dgm:t>
    </dgm:pt>
    <dgm:pt modelId="{49672056-26B4-4CE1-AF97-C2A73C217C15}" type="pres">
      <dgm:prSet presAssocID="{40071761-2AB3-47C5-8CEF-1DEF3116B244}" presName="Name0" presStyleCnt="0">
        <dgm:presLayoutVars>
          <dgm:dir/>
          <dgm:animLvl val="lvl"/>
          <dgm:resizeHandles/>
        </dgm:presLayoutVars>
      </dgm:prSet>
      <dgm:spPr/>
    </dgm:pt>
    <dgm:pt modelId="{6539123F-37C6-4E35-B16D-245FD47DB357}" type="pres">
      <dgm:prSet presAssocID="{7CCD56A5-58F3-42C6-8C77-554D425EE356}" presName="linNode" presStyleCnt="0"/>
      <dgm:spPr/>
    </dgm:pt>
    <dgm:pt modelId="{4B6DE8E9-892E-4C28-B8B8-CE6CA10DC95F}" type="pres">
      <dgm:prSet presAssocID="{7CCD56A5-58F3-42C6-8C77-554D425EE356}" presName="parentShp" presStyleLbl="node1" presStyleIdx="0" presStyleCnt="2">
        <dgm:presLayoutVars>
          <dgm:bulletEnabled val="1"/>
        </dgm:presLayoutVars>
      </dgm:prSet>
      <dgm:spPr/>
    </dgm:pt>
    <dgm:pt modelId="{EF1C648A-C89C-4CF5-900F-2FEDDE5EBEDD}" type="pres">
      <dgm:prSet presAssocID="{7CCD56A5-58F3-42C6-8C77-554D425EE356}" presName="childShp" presStyleLbl="bgAccFollowNode1" presStyleIdx="0" presStyleCnt="2">
        <dgm:presLayoutVars>
          <dgm:bulletEnabled val="1"/>
        </dgm:presLayoutVars>
      </dgm:prSet>
      <dgm:spPr/>
    </dgm:pt>
    <dgm:pt modelId="{7CBBCC54-A6FE-465C-888E-ADDC1BBA51A8}" type="pres">
      <dgm:prSet presAssocID="{BC382498-A73C-45A5-8FC7-31A4562A7EE2}" presName="spacing" presStyleCnt="0"/>
      <dgm:spPr/>
    </dgm:pt>
    <dgm:pt modelId="{13A0203E-8343-4ADD-BEAF-15A1232544F2}" type="pres">
      <dgm:prSet presAssocID="{E991173D-9C78-4DB8-B868-95C076DB638F}" presName="linNode" presStyleCnt="0"/>
      <dgm:spPr/>
    </dgm:pt>
    <dgm:pt modelId="{86CFD0FA-EE97-4858-BDE3-6FE471FE2046}" type="pres">
      <dgm:prSet presAssocID="{E991173D-9C78-4DB8-B868-95C076DB638F}" presName="parentShp" presStyleLbl="node1" presStyleIdx="1" presStyleCnt="2">
        <dgm:presLayoutVars>
          <dgm:bulletEnabled val="1"/>
        </dgm:presLayoutVars>
      </dgm:prSet>
      <dgm:spPr/>
    </dgm:pt>
    <dgm:pt modelId="{96834EAF-2029-4C09-9CD5-0E03C999B459}" type="pres">
      <dgm:prSet presAssocID="{E991173D-9C78-4DB8-B868-95C076DB638F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82401621-2A5E-4943-8CEB-2D1D736CBB72}" srcId="{E991173D-9C78-4DB8-B868-95C076DB638F}" destId="{1576FCEE-0173-48BD-BDAE-E21178C7C622}" srcOrd="2" destOrd="0" parTransId="{212592AD-1F4E-4B84-AA00-D10E58F06B82}" sibTransId="{2AB306C3-769A-435C-B889-7DB7AF6D6EB5}"/>
    <dgm:cxn modelId="{275F8632-2470-417D-B4F1-A5AF75379A76}" srcId="{E991173D-9C78-4DB8-B868-95C076DB638F}" destId="{DE46CDC6-E2CC-42EF-9A34-62EDE84AEABA}" srcOrd="0" destOrd="0" parTransId="{2115D486-1D2A-4E02-9942-6EE96AAA2251}" sibTransId="{BED77FC9-E005-443C-B6A7-F3923A054C12}"/>
    <dgm:cxn modelId="{EB870E45-058F-4270-8CCB-87B863394862}" srcId="{40071761-2AB3-47C5-8CEF-1DEF3116B244}" destId="{7CCD56A5-58F3-42C6-8C77-554D425EE356}" srcOrd="0" destOrd="0" parTransId="{2B7E62AD-B91D-4A9A-901C-329177881465}" sibTransId="{BC382498-A73C-45A5-8FC7-31A4562A7EE2}"/>
    <dgm:cxn modelId="{56663666-34D3-4135-B8EA-E997F836E540}" type="presOf" srcId="{40071761-2AB3-47C5-8CEF-1DEF3116B244}" destId="{49672056-26B4-4CE1-AF97-C2A73C217C15}" srcOrd="0" destOrd="0" presId="urn:microsoft.com/office/officeart/2005/8/layout/vList6"/>
    <dgm:cxn modelId="{4035C947-D1F0-4B6A-B513-602D27B7AB89}" type="presOf" srcId="{6387EF7B-D87C-4A7B-ACBC-942903003813}" destId="{96834EAF-2029-4C09-9CD5-0E03C999B459}" srcOrd="0" destOrd="1" presId="urn:microsoft.com/office/officeart/2005/8/layout/vList6"/>
    <dgm:cxn modelId="{3DBD896B-0ED6-46F4-BF8A-96350B45678F}" srcId="{E991173D-9C78-4DB8-B868-95C076DB638F}" destId="{5E67DCBC-17CF-459F-BD18-66FFADC3D729}" srcOrd="3" destOrd="0" parTransId="{583D5A98-6B69-46D5-8B3F-12D870AB7B95}" sibTransId="{1D1D71F4-2EC9-48AE-987B-81ACD123301C}"/>
    <dgm:cxn modelId="{E5436971-7773-437D-905C-80C5D043CE0B}" type="presOf" srcId="{5E67DCBC-17CF-459F-BD18-66FFADC3D729}" destId="{96834EAF-2029-4C09-9CD5-0E03C999B459}" srcOrd="0" destOrd="3" presId="urn:microsoft.com/office/officeart/2005/8/layout/vList6"/>
    <dgm:cxn modelId="{026A0B52-722E-447C-A500-012339B382EF}" srcId="{E991173D-9C78-4DB8-B868-95C076DB638F}" destId="{6387EF7B-D87C-4A7B-ACBC-942903003813}" srcOrd="1" destOrd="0" parTransId="{8B1EAE2A-8401-4D22-807F-93BC42E408F8}" sibTransId="{11F069D7-0C55-496B-8568-5C60CDC381D5}"/>
    <dgm:cxn modelId="{F120A07B-A591-4560-9612-75AACBADEAA5}" srcId="{40071761-2AB3-47C5-8CEF-1DEF3116B244}" destId="{E991173D-9C78-4DB8-B868-95C076DB638F}" srcOrd="1" destOrd="0" parTransId="{A73DE7FA-066B-4AF3-9DDA-5177C98D2DFE}" sibTransId="{BC6AAA06-497A-4F06-9DBD-0B65A23B695F}"/>
    <dgm:cxn modelId="{F4851D84-3EA3-490F-8F55-60CD723F61B5}" type="presOf" srcId="{48D64E1D-202A-4217-8A95-3706FE8A0403}" destId="{EF1C648A-C89C-4CF5-900F-2FEDDE5EBEDD}" srcOrd="0" destOrd="1" presId="urn:microsoft.com/office/officeart/2005/8/layout/vList6"/>
    <dgm:cxn modelId="{8C223E92-E4DB-4CAF-81DC-AB576D425F15}" srcId="{7CCD56A5-58F3-42C6-8C77-554D425EE356}" destId="{48D64E1D-202A-4217-8A95-3706FE8A0403}" srcOrd="1" destOrd="0" parTransId="{3279B256-0547-4965-81C4-DFB1356014D5}" sibTransId="{B2E6A94B-CAFC-4952-A1D6-E11959C8DA77}"/>
    <dgm:cxn modelId="{01A53096-B3D8-4F0A-87B0-C16639B51075}" type="presOf" srcId="{E991173D-9C78-4DB8-B868-95C076DB638F}" destId="{86CFD0FA-EE97-4858-BDE3-6FE471FE2046}" srcOrd="0" destOrd="0" presId="urn:microsoft.com/office/officeart/2005/8/layout/vList6"/>
    <dgm:cxn modelId="{39B425B8-DD64-47E8-B03D-A2FB65CF17DD}" srcId="{7CCD56A5-58F3-42C6-8C77-554D425EE356}" destId="{FCE571EA-F5CF-499E-BCAE-C42CB5E552E3}" srcOrd="0" destOrd="0" parTransId="{2B06F7D1-96C1-4A89-A125-2563AF3213CD}" sibTransId="{EFBD0118-6736-41DF-B60B-5EB5FF0DE90C}"/>
    <dgm:cxn modelId="{ADD88EC8-2442-4738-A13B-C9ACEE204F48}" type="presOf" srcId="{1576FCEE-0173-48BD-BDAE-E21178C7C622}" destId="{96834EAF-2029-4C09-9CD5-0E03C999B459}" srcOrd="0" destOrd="2" presId="urn:microsoft.com/office/officeart/2005/8/layout/vList6"/>
    <dgm:cxn modelId="{741846D1-B9EC-4CEE-A76C-2D1357A692C5}" type="presOf" srcId="{7CCD56A5-58F3-42C6-8C77-554D425EE356}" destId="{4B6DE8E9-892E-4C28-B8B8-CE6CA10DC95F}" srcOrd="0" destOrd="0" presId="urn:microsoft.com/office/officeart/2005/8/layout/vList6"/>
    <dgm:cxn modelId="{10030CE5-1C38-4551-A39A-769E39CEDFB2}" type="presOf" srcId="{FCE571EA-F5CF-499E-BCAE-C42CB5E552E3}" destId="{EF1C648A-C89C-4CF5-900F-2FEDDE5EBEDD}" srcOrd="0" destOrd="0" presId="urn:microsoft.com/office/officeart/2005/8/layout/vList6"/>
    <dgm:cxn modelId="{B8F596E8-06B4-4C44-A295-B13026358DA1}" type="presOf" srcId="{DE46CDC6-E2CC-42EF-9A34-62EDE84AEABA}" destId="{96834EAF-2029-4C09-9CD5-0E03C999B459}" srcOrd="0" destOrd="0" presId="urn:microsoft.com/office/officeart/2005/8/layout/vList6"/>
    <dgm:cxn modelId="{FA8AA26C-9B97-49CD-BBCB-49576C94CEC3}" type="presParOf" srcId="{49672056-26B4-4CE1-AF97-C2A73C217C15}" destId="{6539123F-37C6-4E35-B16D-245FD47DB357}" srcOrd="0" destOrd="0" presId="urn:microsoft.com/office/officeart/2005/8/layout/vList6"/>
    <dgm:cxn modelId="{A4EC4D04-61EA-4D78-B57A-62D30EB45D6E}" type="presParOf" srcId="{6539123F-37C6-4E35-B16D-245FD47DB357}" destId="{4B6DE8E9-892E-4C28-B8B8-CE6CA10DC95F}" srcOrd="0" destOrd="0" presId="urn:microsoft.com/office/officeart/2005/8/layout/vList6"/>
    <dgm:cxn modelId="{716697F5-7F6E-4909-B2CA-5AD2DE54021C}" type="presParOf" srcId="{6539123F-37C6-4E35-B16D-245FD47DB357}" destId="{EF1C648A-C89C-4CF5-900F-2FEDDE5EBEDD}" srcOrd="1" destOrd="0" presId="urn:microsoft.com/office/officeart/2005/8/layout/vList6"/>
    <dgm:cxn modelId="{D1AF33DC-6F99-4965-B752-470ACAA1EAB4}" type="presParOf" srcId="{49672056-26B4-4CE1-AF97-C2A73C217C15}" destId="{7CBBCC54-A6FE-465C-888E-ADDC1BBA51A8}" srcOrd="1" destOrd="0" presId="urn:microsoft.com/office/officeart/2005/8/layout/vList6"/>
    <dgm:cxn modelId="{10EF8671-A6C5-49CE-99FE-A39C3CE7622D}" type="presParOf" srcId="{49672056-26B4-4CE1-AF97-C2A73C217C15}" destId="{13A0203E-8343-4ADD-BEAF-15A1232544F2}" srcOrd="2" destOrd="0" presId="urn:microsoft.com/office/officeart/2005/8/layout/vList6"/>
    <dgm:cxn modelId="{5468410C-4B98-43F3-BC1D-F858D3ECB85E}" type="presParOf" srcId="{13A0203E-8343-4ADD-BEAF-15A1232544F2}" destId="{86CFD0FA-EE97-4858-BDE3-6FE471FE2046}" srcOrd="0" destOrd="0" presId="urn:microsoft.com/office/officeart/2005/8/layout/vList6"/>
    <dgm:cxn modelId="{88E2F9E9-AECC-4634-AF0F-052309CF6C16}" type="presParOf" srcId="{13A0203E-8343-4ADD-BEAF-15A1232544F2}" destId="{96834EAF-2029-4C09-9CD5-0E03C999B459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F4A9C7-DF25-4688-A964-89C9E3AA009A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21A6105F-D975-4355-83F7-68302846D786}">
      <dgm:prSet phldrT="[Text]"/>
      <dgm:spPr/>
      <dgm:t>
        <a:bodyPr/>
        <a:lstStyle/>
        <a:p>
          <a:r>
            <a:rPr lang="en-ZA" dirty="0"/>
            <a:t>Implicit</a:t>
          </a:r>
        </a:p>
      </dgm:t>
    </dgm:pt>
    <dgm:pt modelId="{862BF8AD-9341-44C5-B418-BC46DB2142E0}" type="parTrans" cxnId="{FD4292C1-54D2-4BC2-AD63-449D01FCBE23}">
      <dgm:prSet/>
      <dgm:spPr/>
      <dgm:t>
        <a:bodyPr/>
        <a:lstStyle/>
        <a:p>
          <a:endParaRPr lang="en-ZA"/>
        </a:p>
      </dgm:t>
    </dgm:pt>
    <dgm:pt modelId="{A49D274F-B99B-483E-A035-FD4E6AD1225C}" type="sibTrans" cxnId="{FD4292C1-54D2-4BC2-AD63-449D01FCBE23}">
      <dgm:prSet/>
      <dgm:spPr/>
      <dgm:t>
        <a:bodyPr/>
        <a:lstStyle/>
        <a:p>
          <a:endParaRPr lang="en-ZA"/>
        </a:p>
      </dgm:t>
    </dgm:pt>
    <dgm:pt modelId="{EA26D52A-5298-4114-9E07-A1D80FCCB7CD}">
      <dgm:prSet phldrT="[Text]"/>
      <dgm:spPr/>
      <dgm:t>
        <a:bodyPr/>
        <a:lstStyle/>
        <a:p>
          <a:r>
            <a:rPr lang="en-ZA" dirty="0"/>
            <a:t>SQL Server Automatically converts the data from one data type to another.</a:t>
          </a:r>
        </a:p>
      </dgm:t>
    </dgm:pt>
    <dgm:pt modelId="{4A7733FC-7AED-40C5-A543-52173696F122}" type="parTrans" cxnId="{B1AE9461-8BB1-4C92-8019-657D851D3B3F}">
      <dgm:prSet/>
      <dgm:spPr/>
      <dgm:t>
        <a:bodyPr/>
        <a:lstStyle/>
        <a:p>
          <a:endParaRPr lang="en-ZA"/>
        </a:p>
      </dgm:t>
    </dgm:pt>
    <dgm:pt modelId="{D4C0FDE8-2B88-4471-8A04-846E3973A28A}" type="sibTrans" cxnId="{B1AE9461-8BB1-4C92-8019-657D851D3B3F}">
      <dgm:prSet/>
      <dgm:spPr/>
      <dgm:t>
        <a:bodyPr/>
        <a:lstStyle/>
        <a:p>
          <a:endParaRPr lang="en-ZA"/>
        </a:p>
      </dgm:t>
    </dgm:pt>
    <dgm:pt modelId="{5A29C56A-DEE0-4DF7-910C-9BC31B3E2298}">
      <dgm:prSet phldrT="[Text]"/>
      <dgm:spPr/>
      <dgm:t>
        <a:bodyPr/>
        <a:lstStyle/>
        <a:p>
          <a:r>
            <a:rPr lang="en-ZA" dirty="0"/>
            <a:t>Explicit</a:t>
          </a:r>
        </a:p>
      </dgm:t>
    </dgm:pt>
    <dgm:pt modelId="{C10129D1-B034-443B-AD1F-90CB108C0B5A}" type="parTrans" cxnId="{C4E9AD7D-FF60-46B4-ACAC-D6AE51307309}">
      <dgm:prSet/>
      <dgm:spPr/>
      <dgm:t>
        <a:bodyPr/>
        <a:lstStyle/>
        <a:p>
          <a:endParaRPr lang="en-ZA"/>
        </a:p>
      </dgm:t>
    </dgm:pt>
    <dgm:pt modelId="{D364432C-6A15-4177-A1E4-DD24B31FA6B3}" type="sibTrans" cxnId="{C4E9AD7D-FF60-46B4-ACAC-D6AE51307309}">
      <dgm:prSet/>
      <dgm:spPr/>
      <dgm:t>
        <a:bodyPr/>
        <a:lstStyle/>
        <a:p>
          <a:endParaRPr lang="en-ZA"/>
        </a:p>
      </dgm:t>
    </dgm:pt>
    <dgm:pt modelId="{9C657562-26BF-469F-97D4-46A6377D69FE}">
      <dgm:prSet phldrT="[Text]"/>
      <dgm:spPr/>
      <dgm:t>
        <a:bodyPr/>
        <a:lstStyle/>
        <a:p>
          <a:r>
            <a:rPr lang="en-ZA" dirty="0"/>
            <a:t>Use the cast or convert functions to convert the data from one type to another.</a:t>
          </a:r>
        </a:p>
      </dgm:t>
    </dgm:pt>
    <dgm:pt modelId="{10A0F17D-F2C3-463E-8E7E-0DAAE674CCED}" type="parTrans" cxnId="{3C95994F-0A61-4443-B03D-7B63ADAFD94E}">
      <dgm:prSet/>
      <dgm:spPr/>
      <dgm:t>
        <a:bodyPr/>
        <a:lstStyle/>
        <a:p>
          <a:endParaRPr lang="en-ZA"/>
        </a:p>
      </dgm:t>
    </dgm:pt>
    <dgm:pt modelId="{0DA62697-34CE-42A5-9B29-94C3B1C67DE8}" type="sibTrans" cxnId="{3C95994F-0A61-4443-B03D-7B63ADAFD94E}">
      <dgm:prSet/>
      <dgm:spPr/>
      <dgm:t>
        <a:bodyPr/>
        <a:lstStyle/>
        <a:p>
          <a:endParaRPr lang="en-ZA"/>
        </a:p>
      </dgm:t>
    </dgm:pt>
    <dgm:pt modelId="{05B570A0-22D2-43B3-8234-DFE28EF0BB6A}" type="pres">
      <dgm:prSet presAssocID="{1FF4A9C7-DF25-4688-A964-89C9E3AA009A}" presName="Name0" presStyleCnt="0">
        <dgm:presLayoutVars>
          <dgm:dir/>
          <dgm:animLvl val="lvl"/>
          <dgm:resizeHandles val="exact"/>
        </dgm:presLayoutVars>
      </dgm:prSet>
      <dgm:spPr/>
    </dgm:pt>
    <dgm:pt modelId="{D24B5DE1-892A-4425-ABA5-D37EA60FE876}" type="pres">
      <dgm:prSet presAssocID="{21A6105F-D975-4355-83F7-68302846D786}" presName="linNode" presStyleCnt="0"/>
      <dgm:spPr/>
    </dgm:pt>
    <dgm:pt modelId="{6F0656C4-E392-4992-99AE-BA0A7B7908C8}" type="pres">
      <dgm:prSet presAssocID="{21A6105F-D975-4355-83F7-68302846D786}" presName="parTx" presStyleLbl="revTx" presStyleIdx="0" presStyleCnt="2">
        <dgm:presLayoutVars>
          <dgm:chMax val="1"/>
          <dgm:bulletEnabled val="1"/>
        </dgm:presLayoutVars>
      </dgm:prSet>
      <dgm:spPr/>
    </dgm:pt>
    <dgm:pt modelId="{BD27483B-0793-491E-BA41-A33CD8776B0C}" type="pres">
      <dgm:prSet presAssocID="{21A6105F-D975-4355-83F7-68302846D786}" presName="bracket" presStyleLbl="parChTrans1D1" presStyleIdx="0" presStyleCnt="2"/>
      <dgm:spPr/>
    </dgm:pt>
    <dgm:pt modelId="{0ADEDEC7-44AE-4FF5-9C59-ABD928BCB9BC}" type="pres">
      <dgm:prSet presAssocID="{21A6105F-D975-4355-83F7-68302846D786}" presName="spH" presStyleCnt="0"/>
      <dgm:spPr/>
    </dgm:pt>
    <dgm:pt modelId="{84CFCA76-370F-4918-878F-94AFE2AC42CA}" type="pres">
      <dgm:prSet presAssocID="{21A6105F-D975-4355-83F7-68302846D786}" presName="desTx" presStyleLbl="node1" presStyleIdx="0" presStyleCnt="2">
        <dgm:presLayoutVars>
          <dgm:bulletEnabled val="1"/>
        </dgm:presLayoutVars>
      </dgm:prSet>
      <dgm:spPr/>
    </dgm:pt>
    <dgm:pt modelId="{36E4B11E-31A3-4C15-92B4-40D8075366D8}" type="pres">
      <dgm:prSet presAssocID="{A49D274F-B99B-483E-A035-FD4E6AD1225C}" presName="spV" presStyleCnt="0"/>
      <dgm:spPr/>
    </dgm:pt>
    <dgm:pt modelId="{9B2C40F9-FEF7-4332-87CD-72A9CD988C49}" type="pres">
      <dgm:prSet presAssocID="{5A29C56A-DEE0-4DF7-910C-9BC31B3E2298}" presName="linNode" presStyleCnt="0"/>
      <dgm:spPr/>
    </dgm:pt>
    <dgm:pt modelId="{8B103715-F8E7-4519-A282-20969DFA4B3D}" type="pres">
      <dgm:prSet presAssocID="{5A29C56A-DEE0-4DF7-910C-9BC31B3E2298}" presName="parTx" presStyleLbl="revTx" presStyleIdx="1" presStyleCnt="2">
        <dgm:presLayoutVars>
          <dgm:chMax val="1"/>
          <dgm:bulletEnabled val="1"/>
        </dgm:presLayoutVars>
      </dgm:prSet>
      <dgm:spPr/>
    </dgm:pt>
    <dgm:pt modelId="{AEE1123D-017D-4D21-B3FB-DBD8FAF88A24}" type="pres">
      <dgm:prSet presAssocID="{5A29C56A-DEE0-4DF7-910C-9BC31B3E2298}" presName="bracket" presStyleLbl="parChTrans1D1" presStyleIdx="1" presStyleCnt="2"/>
      <dgm:spPr/>
    </dgm:pt>
    <dgm:pt modelId="{DFB78C4D-9987-4080-B947-379433977E6F}" type="pres">
      <dgm:prSet presAssocID="{5A29C56A-DEE0-4DF7-910C-9BC31B3E2298}" presName="spH" presStyleCnt="0"/>
      <dgm:spPr/>
    </dgm:pt>
    <dgm:pt modelId="{C23D2F5D-CE42-443C-ACAB-C0D6FA20323D}" type="pres">
      <dgm:prSet presAssocID="{5A29C56A-DEE0-4DF7-910C-9BC31B3E2298}" presName="desTx" presStyleLbl="node1" presStyleIdx="1" presStyleCnt="2">
        <dgm:presLayoutVars>
          <dgm:bulletEnabled val="1"/>
        </dgm:presLayoutVars>
      </dgm:prSet>
      <dgm:spPr/>
    </dgm:pt>
  </dgm:ptLst>
  <dgm:cxnLst>
    <dgm:cxn modelId="{0447E813-119A-4927-ABBA-2D564DF12535}" type="presOf" srcId="{1FF4A9C7-DF25-4688-A964-89C9E3AA009A}" destId="{05B570A0-22D2-43B3-8234-DFE28EF0BB6A}" srcOrd="0" destOrd="0" presId="urn:diagrams.loki3.com/BracketList"/>
    <dgm:cxn modelId="{B1AE9461-8BB1-4C92-8019-657D851D3B3F}" srcId="{21A6105F-D975-4355-83F7-68302846D786}" destId="{EA26D52A-5298-4114-9E07-A1D80FCCB7CD}" srcOrd="0" destOrd="0" parTransId="{4A7733FC-7AED-40C5-A543-52173696F122}" sibTransId="{D4C0FDE8-2B88-4471-8A04-846E3973A28A}"/>
    <dgm:cxn modelId="{0796184C-27E4-49AA-BA91-820B014F8147}" type="presOf" srcId="{EA26D52A-5298-4114-9E07-A1D80FCCB7CD}" destId="{84CFCA76-370F-4918-878F-94AFE2AC42CA}" srcOrd="0" destOrd="0" presId="urn:diagrams.loki3.com/BracketList"/>
    <dgm:cxn modelId="{3C95994F-0A61-4443-B03D-7B63ADAFD94E}" srcId="{5A29C56A-DEE0-4DF7-910C-9BC31B3E2298}" destId="{9C657562-26BF-469F-97D4-46A6377D69FE}" srcOrd="0" destOrd="0" parTransId="{10A0F17D-F2C3-463E-8E7E-0DAAE674CCED}" sibTransId="{0DA62697-34CE-42A5-9B29-94C3B1C67DE8}"/>
    <dgm:cxn modelId="{998CED73-650A-419E-9B4F-865B84F64FB5}" type="presOf" srcId="{9C657562-26BF-469F-97D4-46A6377D69FE}" destId="{C23D2F5D-CE42-443C-ACAB-C0D6FA20323D}" srcOrd="0" destOrd="0" presId="urn:diagrams.loki3.com/BracketList"/>
    <dgm:cxn modelId="{41837254-E286-4179-8833-A914AF0F231A}" type="presOf" srcId="{21A6105F-D975-4355-83F7-68302846D786}" destId="{6F0656C4-E392-4992-99AE-BA0A7B7908C8}" srcOrd="0" destOrd="0" presId="urn:diagrams.loki3.com/BracketList"/>
    <dgm:cxn modelId="{C4E9AD7D-FF60-46B4-ACAC-D6AE51307309}" srcId="{1FF4A9C7-DF25-4688-A964-89C9E3AA009A}" destId="{5A29C56A-DEE0-4DF7-910C-9BC31B3E2298}" srcOrd="1" destOrd="0" parTransId="{C10129D1-B034-443B-AD1F-90CB108C0B5A}" sibTransId="{D364432C-6A15-4177-A1E4-DD24B31FA6B3}"/>
    <dgm:cxn modelId="{FD4292C1-54D2-4BC2-AD63-449D01FCBE23}" srcId="{1FF4A9C7-DF25-4688-A964-89C9E3AA009A}" destId="{21A6105F-D975-4355-83F7-68302846D786}" srcOrd="0" destOrd="0" parTransId="{862BF8AD-9341-44C5-B418-BC46DB2142E0}" sibTransId="{A49D274F-B99B-483E-A035-FD4E6AD1225C}"/>
    <dgm:cxn modelId="{E2B47BFA-5D72-4ABF-B7CC-BAC04B6AE4AD}" type="presOf" srcId="{5A29C56A-DEE0-4DF7-910C-9BC31B3E2298}" destId="{8B103715-F8E7-4519-A282-20969DFA4B3D}" srcOrd="0" destOrd="0" presId="urn:diagrams.loki3.com/BracketList"/>
    <dgm:cxn modelId="{DA010E69-765A-46A6-BD67-F7A8138ED64B}" type="presParOf" srcId="{05B570A0-22D2-43B3-8234-DFE28EF0BB6A}" destId="{D24B5DE1-892A-4425-ABA5-D37EA60FE876}" srcOrd="0" destOrd="0" presId="urn:diagrams.loki3.com/BracketList"/>
    <dgm:cxn modelId="{C340B874-8C50-4149-BFA8-B45FEC4B5FB8}" type="presParOf" srcId="{D24B5DE1-892A-4425-ABA5-D37EA60FE876}" destId="{6F0656C4-E392-4992-99AE-BA0A7B7908C8}" srcOrd="0" destOrd="0" presId="urn:diagrams.loki3.com/BracketList"/>
    <dgm:cxn modelId="{09708AD1-AFAA-4C96-B617-9419DD203ACD}" type="presParOf" srcId="{D24B5DE1-892A-4425-ABA5-D37EA60FE876}" destId="{BD27483B-0793-491E-BA41-A33CD8776B0C}" srcOrd="1" destOrd="0" presId="urn:diagrams.loki3.com/BracketList"/>
    <dgm:cxn modelId="{FF93BF84-1B64-4578-9BDD-BF72E354928E}" type="presParOf" srcId="{D24B5DE1-892A-4425-ABA5-D37EA60FE876}" destId="{0ADEDEC7-44AE-4FF5-9C59-ABD928BCB9BC}" srcOrd="2" destOrd="0" presId="urn:diagrams.loki3.com/BracketList"/>
    <dgm:cxn modelId="{797E71B0-97D5-4177-8BBB-1A55306C7363}" type="presParOf" srcId="{D24B5DE1-892A-4425-ABA5-D37EA60FE876}" destId="{84CFCA76-370F-4918-878F-94AFE2AC42CA}" srcOrd="3" destOrd="0" presId="urn:diagrams.loki3.com/BracketList"/>
    <dgm:cxn modelId="{3F3378CA-F726-4DEA-A9D7-0BE3F4C47B7A}" type="presParOf" srcId="{05B570A0-22D2-43B3-8234-DFE28EF0BB6A}" destId="{36E4B11E-31A3-4C15-92B4-40D8075366D8}" srcOrd="1" destOrd="0" presId="urn:diagrams.loki3.com/BracketList"/>
    <dgm:cxn modelId="{ED996DAA-0CC0-4F12-BEC7-891B17860382}" type="presParOf" srcId="{05B570A0-22D2-43B3-8234-DFE28EF0BB6A}" destId="{9B2C40F9-FEF7-4332-87CD-72A9CD988C49}" srcOrd="2" destOrd="0" presId="urn:diagrams.loki3.com/BracketList"/>
    <dgm:cxn modelId="{12F00CDE-BB8E-4753-9DC2-98E2A8855026}" type="presParOf" srcId="{9B2C40F9-FEF7-4332-87CD-72A9CD988C49}" destId="{8B103715-F8E7-4519-A282-20969DFA4B3D}" srcOrd="0" destOrd="0" presId="urn:diagrams.loki3.com/BracketList"/>
    <dgm:cxn modelId="{A81F472F-9ED4-4AC6-B5B2-F8BE4B354B71}" type="presParOf" srcId="{9B2C40F9-FEF7-4332-87CD-72A9CD988C49}" destId="{AEE1123D-017D-4D21-B3FB-DBD8FAF88A24}" srcOrd="1" destOrd="0" presId="urn:diagrams.loki3.com/BracketList"/>
    <dgm:cxn modelId="{ABD7D3AA-9CC7-40AF-8934-128CC73EB84C}" type="presParOf" srcId="{9B2C40F9-FEF7-4332-87CD-72A9CD988C49}" destId="{DFB78C4D-9987-4080-B947-379433977E6F}" srcOrd="2" destOrd="0" presId="urn:diagrams.loki3.com/BracketList"/>
    <dgm:cxn modelId="{A25B5E64-305D-4EE3-9A3C-76CFEB21CADB}" type="presParOf" srcId="{9B2C40F9-FEF7-4332-87CD-72A9CD988C49}" destId="{C23D2F5D-CE42-443C-ACAB-C0D6FA20323D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64246D-F20F-4CC8-87A5-4528776555ED}">
      <dsp:nvSpPr>
        <dsp:cNvPr id="0" name=""/>
        <dsp:cNvSpPr/>
      </dsp:nvSpPr>
      <dsp:spPr>
        <a:xfrm>
          <a:off x="0" y="8878"/>
          <a:ext cx="8128000" cy="110434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BE3325-1F6C-4154-8197-C320612F20B4}">
      <dsp:nvSpPr>
        <dsp:cNvPr id="0" name=""/>
        <dsp:cNvSpPr/>
      </dsp:nvSpPr>
      <dsp:spPr>
        <a:xfrm>
          <a:off x="246078" y="147246"/>
          <a:ext cx="1775777" cy="80985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60000" b="-6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434CAE-5F9E-4C97-8237-C59DFDD34209}">
      <dsp:nvSpPr>
        <dsp:cNvPr id="0" name=""/>
        <dsp:cNvSpPr/>
      </dsp:nvSpPr>
      <dsp:spPr>
        <a:xfrm rot="10800000">
          <a:off x="246078" y="1104345"/>
          <a:ext cx="1775777" cy="1349755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200" kern="1200" dirty="0"/>
            <a:t>varchar</a:t>
          </a:r>
        </a:p>
      </dsp:txBody>
      <dsp:txXfrm rot="10800000">
        <a:off x="287588" y="1104345"/>
        <a:ext cx="1692757" cy="1308245"/>
      </dsp:txXfrm>
    </dsp:sp>
    <dsp:sp modelId="{1AFA3F8A-ADC3-45F2-98AF-DF7E1554C022}">
      <dsp:nvSpPr>
        <dsp:cNvPr id="0" name=""/>
        <dsp:cNvSpPr/>
      </dsp:nvSpPr>
      <dsp:spPr>
        <a:xfrm>
          <a:off x="2199433" y="147246"/>
          <a:ext cx="1775777" cy="80985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60000" b="-6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7FA744-84C6-4BE9-A69D-B70C64E23CAD}">
      <dsp:nvSpPr>
        <dsp:cNvPr id="0" name=""/>
        <dsp:cNvSpPr/>
      </dsp:nvSpPr>
      <dsp:spPr>
        <a:xfrm rot="10800000">
          <a:off x="2199433" y="1104345"/>
          <a:ext cx="1775777" cy="1349755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200" kern="1200" dirty="0"/>
            <a:t>int</a:t>
          </a:r>
        </a:p>
      </dsp:txBody>
      <dsp:txXfrm rot="10800000">
        <a:off x="2240943" y="1104345"/>
        <a:ext cx="1692757" cy="1308245"/>
      </dsp:txXfrm>
    </dsp:sp>
    <dsp:sp modelId="{10556292-859F-4FAE-A556-5D19EC75AF29}">
      <dsp:nvSpPr>
        <dsp:cNvPr id="0" name=""/>
        <dsp:cNvSpPr/>
      </dsp:nvSpPr>
      <dsp:spPr>
        <a:xfrm>
          <a:off x="4152788" y="147246"/>
          <a:ext cx="1775777" cy="80985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60000" b="-6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225B85-FB63-4897-80C2-DA303B359A87}">
      <dsp:nvSpPr>
        <dsp:cNvPr id="0" name=""/>
        <dsp:cNvSpPr/>
      </dsp:nvSpPr>
      <dsp:spPr>
        <a:xfrm rot="10800000">
          <a:off x="4152788" y="1104345"/>
          <a:ext cx="1775777" cy="1349755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200" kern="1200" dirty="0"/>
            <a:t>float</a:t>
          </a:r>
        </a:p>
      </dsp:txBody>
      <dsp:txXfrm rot="10800000">
        <a:off x="4194298" y="1104345"/>
        <a:ext cx="1692757" cy="1308245"/>
      </dsp:txXfrm>
    </dsp:sp>
    <dsp:sp modelId="{0CE08717-4CEC-45EF-B82F-63CE2C9822CB}">
      <dsp:nvSpPr>
        <dsp:cNvPr id="0" name=""/>
        <dsp:cNvSpPr/>
      </dsp:nvSpPr>
      <dsp:spPr>
        <a:xfrm>
          <a:off x="6106144" y="147246"/>
          <a:ext cx="1775777" cy="80985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60000" b="-6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486B87-53C9-4C0F-94DA-01F99F412D88}">
      <dsp:nvSpPr>
        <dsp:cNvPr id="0" name=""/>
        <dsp:cNvSpPr/>
      </dsp:nvSpPr>
      <dsp:spPr>
        <a:xfrm rot="10800000">
          <a:off x="6106144" y="1104345"/>
          <a:ext cx="1775777" cy="1349755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200" kern="1200" dirty="0"/>
            <a:t>image</a:t>
          </a:r>
        </a:p>
      </dsp:txBody>
      <dsp:txXfrm rot="10800000">
        <a:off x="6147654" y="1104345"/>
        <a:ext cx="1692757" cy="13082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D0D812-AC04-4F27-88E5-1C4328CDB5EA}">
      <dsp:nvSpPr>
        <dsp:cNvPr id="0" name=""/>
        <dsp:cNvSpPr/>
      </dsp:nvSpPr>
      <dsp:spPr>
        <a:xfrm>
          <a:off x="290857" y="1127"/>
          <a:ext cx="1230836" cy="6154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300" kern="1200" dirty="0"/>
            <a:t>Exact Numerics</a:t>
          </a:r>
        </a:p>
      </dsp:txBody>
      <dsp:txXfrm>
        <a:off x="308882" y="19152"/>
        <a:ext cx="1194786" cy="579368"/>
      </dsp:txXfrm>
    </dsp:sp>
    <dsp:sp modelId="{FE5E6D64-C08F-4612-861E-C91A5C8AB54E}">
      <dsp:nvSpPr>
        <dsp:cNvPr id="0" name=""/>
        <dsp:cNvSpPr/>
      </dsp:nvSpPr>
      <dsp:spPr>
        <a:xfrm>
          <a:off x="413941" y="616545"/>
          <a:ext cx="123083" cy="309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9909"/>
              </a:lnTo>
              <a:lnTo>
                <a:pt x="123083" y="3099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6A3EB9-AE71-4595-B45A-9AA1ECCD3BA0}">
      <dsp:nvSpPr>
        <dsp:cNvPr id="0" name=""/>
        <dsp:cNvSpPr/>
      </dsp:nvSpPr>
      <dsp:spPr>
        <a:xfrm>
          <a:off x="537024" y="770400"/>
          <a:ext cx="984668" cy="3121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050" b="1" kern="1200" dirty="0"/>
            <a:t>bit</a:t>
          </a:r>
        </a:p>
      </dsp:txBody>
      <dsp:txXfrm>
        <a:off x="546165" y="779541"/>
        <a:ext cx="966386" cy="293827"/>
      </dsp:txXfrm>
    </dsp:sp>
    <dsp:sp modelId="{FF226179-7C36-4FD6-B7E4-D2ED23B178D9}">
      <dsp:nvSpPr>
        <dsp:cNvPr id="0" name=""/>
        <dsp:cNvSpPr/>
      </dsp:nvSpPr>
      <dsp:spPr>
        <a:xfrm>
          <a:off x="413941" y="616545"/>
          <a:ext cx="123083" cy="775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5872"/>
              </a:lnTo>
              <a:lnTo>
                <a:pt x="123083" y="7758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9FAED4-AC1C-4A7E-8A7F-65163800A64D}">
      <dsp:nvSpPr>
        <dsp:cNvPr id="0" name=""/>
        <dsp:cNvSpPr/>
      </dsp:nvSpPr>
      <dsp:spPr>
        <a:xfrm>
          <a:off x="537024" y="1236364"/>
          <a:ext cx="984668" cy="3121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050" b="1" kern="1200" dirty="0"/>
            <a:t>tinyint</a:t>
          </a:r>
        </a:p>
      </dsp:txBody>
      <dsp:txXfrm>
        <a:off x="546165" y="1245505"/>
        <a:ext cx="966386" cy="293827"/>
      </dsp:txXfrm>
    </dsp:sp>
    <dsp:sp modelId="{8DE3898F-8630-4242-ABD3-6E721DC62A5B}">
      <dsp:nvSpPr>
        <dsp:cNvPr id="0" name=""/>
        <dsp:cNvSpPr/>
      </dsp:nvSpPr>
      <dsp:spPr>
        <a:xfrm>
          <a:off x="413941" y="616545"/>
          <a:ext cx="123083" cy="12418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1836"/>
              </a:lnTo>
              <a:lnTo>
                <a:pt x="123083" y="12418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AF2364-8E4D-43F5-A40A-4C6AB6055C37}">
      <dsp:nvSpPr>
        <dsp:cNvPr id="0" name=""/>
        <dsp:cNvSpPr/>
      </dsp:nvSpPr>
      <dsp:spPr>
        <a:xfrm>
          <a:off x="537024" y="1702327"/>
          <a:ext cx="984668" cy="3121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050" b="1" kern="1200" dirty="0"/>
            <a:t>smallint</a:t>
          </a:r>
        </a:p>
      </dsp:txBody>
      <dsp:txXfrm>
        <a:off x="546165" y="1711468"/>
        <a:ext cx="966386" cy="293827"/>
      </dsp:txXfrm>
    </dsp:sp>
    <dsp:sp modelId="{6FF734E8-0949-488B-BA63-CC9E3F55E0E3}">
      <dsp:nvSpPr>
        <dsp:cNvPr id="0" name=""/>
        <dsp:cNvSpPr/>
      </dsp:nvSpPr>
      <dsp:spPr>
        <a:xfrm>
          <a:off x="413941" y="616545"/>
          <a:ext cx="123083" cy="1707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7800"/>
              </a:lnTo>
              <a:lnTo>
                <a:pt x="123083" y="17078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A8F281-8052-4F0B-BC1C-44DB20E11D0F}">
      <dsp:nvSpPr>
        <dsp:cNvPr id="0" name=""/>
        <dsp:cNvSpPr/>
      </dsp:nvSpPr>
      <dsp:spPr>
        <a:xfrm>
          <a:off x="537024" y="2168291"/>
          <a:ext cx="984668" cy="31210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050" b="1" kern="1200" dirty="0"/>
            <a:t>int</a:t>
          </a:r>
        </a:p>
      </dsp:txBody>
      <dsp:txXfrm>
        <a:off x="546165" y="2177432"/>
        <a:ext cx="966386" cy="293827"/>
      </dsp:txXfrm>
    </dsp:sp>
    <dsp:sp modelId="{775403D2-6405-4A61-8733-5F24A866F5BA}">
      <dsp:nvSpPr>
        <dsp:cNvPr id="0" name=""/>
        <dsp:cNvSpPr/>
      </dsp:nvSpPr>
      <dsp:spPr>
        <a:xfrm>
          <a:off x="413941" y="616545"/>
          <a:ext cx="123083" cy="2173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3764"/>
              </a:lnTo>
              <a:lnTo>
                <a:pt x="123083" y="21737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028B62-BCD8-4184-BC09-5C31C1277642}">
      <dsp:nvSpPr>
        <dsp:cNvPr id="0" name=""/>
        <dsp:cNvSpPr/>
      </dsp:nvSpPr>
      <dsp:spPr>
        <a:xfrm>
          <a:off x="537024" y="2634255"/>
          <a:ext cx="984668" cy="3121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050" b="1" kern="1200" dirty="0"/>
            <a:t>bigint</a:t>
          </a:r>
        </a:p>
      </dsp:txBody>
      <dsp:txXfrm>
        <a:off x="546165" y="2643396"/>
        <a:ext cx="966386" cy="293827"/>
      </dsp:txXfrm>
    </dsp:sp>
    <dsp:sp modelId="{47BC741F-1D5C-41C6-B840-A5DBFE8B2B53}">
      <dsp:nvSpPr>
        <dsp:cNvPr id="0" name=""/>
        <dsp:cNvSpPr/>
      </dsp:nvSpPr>
      <dsp:spPr>
        <a:xfrm>
          <a:off x="413941" y="616545"/>
          <a:ext cx="123083" cy="26397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9728"/>
              </a:lnTo>
              <a:lnTo>
                <a:pt x="123083" y="26397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3C0AF5-777C-4973-AB6D-DE11AABB253E}">
      <dsp:nvSpPr>
        <dsp:cNvPr id="0" name=""/>
        <dsp:cNvSpPr/>
      </dsp:nvSpPr>
      <dsp:spPr>
        <a:xfrm>
          <a:off x="537024" y="3100219"/>
          <a:ext cx="984668" cy="3121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050" b="1" kern="1200" dirty="0"/>
            <a:t>decimal</a:t>
          </a:r>
        </a:p>
      </dsp:txBody>
      <dsp:txXfrm>
        <a:off x="546165" y="3109360"/>
        <a:ext cx="966386" cy="293827"/>
      </dsp:txXfrm>
    </dsp:sp>
    <dsp:sp modelId="{3A1BA163-3677-458A-840A-E1CD31292585}">
      <dsp:nvSpPr>
        <dsp:cNvPr id="0" name=""/>
        <dsp:cNvSpPr/>
      </dsp:nvSpPr>
      <dsp:spPr>
        <a:xfrm>
          <a:off x="413941" y="616545"/>
          <a:ext cx="123083" cy="31056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5691"/>
              </a:lnTo>
              <a:lnTo>
                <a:pt x="123083" y="31056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85D48-7A2A-488E-8439-AE41C7484226}">
      <dsp:nvSpPr>
        <dsp:cNvPr id="0" name=""/>
        <dsp:cNvSpPr/>
      </dsp:nvSpPr>
      <dsp:spPr>
        <a:xfrm>
          <a:off x="537024" y="3566182"/>
          <a:ext cx="984668" cy="31210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050" b="1" kern="1200" dirty="0"/>
            <a:t>numeric</a:t>
          </a:r>
        </a:p>
      </dsp:txBody>
      <dsp:txXfrm>
        <a:off x="546165" y="3575323"/>
        <a:ext cx="966386" cy="293827"/>
      </dsp:txXfrm>
    </dsp:sp>
    <dsp:sp modelId="{644E6D0E-7E8D-410B-A29D-4BA5619B21B8}">
      <dsp:nvSpPr>
        <dsp:cNvPr id="0" name=""/>
        <dsp:cNvSpPr/>
      </dsp:nvSpPr>
      <dsp:spPr>
        <a:xfrm>
          <a:off x="413941" y="616545"/>
          <a:ext cx="123083" cy="35716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1655"/>
              </a:lnTo>
              <a:lnTo>
                <a:pt x="123083" y="35716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581E2E-E5C6-4D08-93A4-132168BB9B67}">
      <dsp:nvSpPr>
        <dsp:cNvPr id="0" name=""/>
        <dsp:cNvSpPr/>
      </dsp:nvSpPr>
      <dsp:spPr>
        <a:xfrm>
          <a:off x="537024" y="4032146"/>
          <a:ext cx="984668" cy="3121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050" b="1" kern="1200" dirty="0"/>
            <a:t>smallmoney</a:t>
          </a:r>
        </a:p>
      </dsp:txBody>
      <dsp:txXfrm>
        <a:off x="546165" y="4041287"/>
        <a:ext cx="966386" cy="293827"/>
      </dsp:txXfrm>
    </dsp:sp>
    <dsp:sp modelId="{44BCF461-7F29-4114-8957-DB8CC275A994}">
      <dsp:nvSpPr>
        <dsp:cNvPr id="0" name=""/>
        <dsp:cNvSpPr/>
      </dsp:nvSpPr>
      <dsp:spPr>
        <a:xfrm>
          <a:off x="413941" y="616545"/>
          <a:ext cx="123083" cy="40376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37619"/>
              </a:lnTo>
              <a:lnTo>
                <a:pt x="123083" y="40376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0A53BE-7C4E-4618-A23F-127D6C106E60}">
      <dsp:nvSpPr>
        <dsp:cNvPr id="0" name=""/>
        <dsp:cNvSpPr/>
      </dsp:nvSpPr>
      <dsp:spPr>
        <a:xfrm>
          <a:off x="537024" y="4498110"/>
          <a:ext cx="984668" cy="3121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050" b="1" kern="1200" dirty="0"/>
            <a:t>money</a:t>
          </a:r>
        </a:p>
      </dsp:txBody>
      <dsp:txXfrm>
        <a:off x="546165" y="4507251"/>
        <a:ext cx="966386" cy="293827"/>
      </dsp:txXfrm>
    </dsp:sp>
    <dsp:sp modelId="{94C34525-BAF7-4414-B1A8-C51BDFA1F9EB}">
      <dsp:nvSpPr>
        <dsp:cNvPr id="0" name=""/>
        <dsp:cNvSpPr/>
      </dsp:nvSpPr>
      <dsp:spPr>
        <a:xfrm>
          <a:off x="1829402" y="1127"/>
          <a:ext cx="1230836" cy="6154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300" kern="1200" dirty="0"/>
            <a:t>Approximare Numerics</a:t>
          </a:r>
        </a:p>
      </dsp:txBody>
      <dsp:txXfrm>
        <a:off x="1847427" y="19152"/>
        <a:ext cx="1194786" cy="579368"/>
      </dsp:txXfrm>
    </dsp:sp>
    <dsp:sp modelId="{0D1877B8-A311-450F-A4DC-85B75CD1ADC2}">
      <dsp:nvSpPr>
        <dsp:cNvPr id="0" name=""/>
        <dsp:cNvSpPr/>
      </dsp:nvSpPr>
      <dsp:spPr>
        <a:xfrm>
          <a:off x="1952486" y="616545"/>
          <a:ext cx="123083" cy="309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9909"/>
              </a:lnTo>
              <a:lnTo>
                <a:pt x="123083" y="3099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76E1A6-6D0E-4F31-A6A1-92175B56127D}">
      <dsp:nvSpPr>
        <dsp:cNvPr id="0" name=""/>
        <dsp:cNvSpPr/>
      </dsp:nvSpPr>
      <dsp:spPr>
        <a:xfrm>
          <a:off x="2075569" y="770400"/>
          <a:ext cx="984668" cy="31210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050" b="1" kern="1200" dirty="0"/>
            <a:t>float</a:t>
          </a:r>
        </a:p>
      </dsp:txBody>
      <dsp:txXfrm>
        <a:off x="2084710" y="779541"/>
        <a:ext cx="966386" cy="293827"/>
      </dsp:txXfrm>
    </dsp:sp>
    <dsp:sp modelId="{8D24B016-9FAB-4E59-86D2-2451A2784C96}">
      <dsp:nvSpPr>
        <dsp:cNvPr id="0" name=""/>
        <dsp:cNvSpPr/>
      </dsp:nvSpPr>
      <dsp:spPr>
        <a:xfrm>
          <a:off x="1952486" y="616545"/>
          <a:ext cx="123083" cy="775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5872"/>
              </a:lnTo>
              <a:lnTo>
                <a:pt x="123083" y="7758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B38FA5-4E81-4015-8812-CBDB13142ED5}">
      <dsp:nvSpPr>
        <dsp:cNvPr id="0" name=""/>
        <dsp:cNvSpPr/>
      </dsp:nvSpPr>
      <dsp:spPr>
        <a:xfrm>
          <a:off x="2075569" y="1236364"/>
          <a:ext cx="984668" cy="3121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050" b="1" kern="1200" dirty="0"/>
            <a:t>real</a:t>
          </a:r>
        </a:p>
      </dsp:txBody>
      <dsp:txXfrm>
        <a:off x="2084710" y="1245505"/>
        <a:ext cx="966386" cy="293827"/>
      </dsp:txXfrm>
    </dsp:sp>
    <dsp:sp modelId="{01460DEB-9464-41F4-8DF4-2E4D58711719}">
      <dsp:nvSpPr>
        <dsp:cNvPr id="0" name=""/>
        <dsp:cNvSpPr/>
      </dsp:nvSpPr>
      <dsp:spPr>
        <a:xfrm>
          <a:off x="3367947" y="1127"/>
          <a:ext cx="1230836" cy="6154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300" kern="1200" dirty="0"/>
            <a:t>Date and Time</a:t>
          </a:r>
        </a:p>
      </dsp:txBody>
      <dsp:txXfrm>
        <a:off x="3385972" y="19152"/>
        <a:ext cx="1194786" cy="579368"/>
      </dsp:txXfrm>
    </dsp:sp>
    <dsp:sp modelId="{9BF48F9F-D0BC-4BEF-96F3-684825ADCF7C}">
      <dsp:nvSpPr>
        <dsp:cNvPr id="0" name=""/>
        <dsp:cNvSpPr/>
      </dsp:nvSpPr>
      <dsp:spPr>
        <a:xfrm>
          <a:off x="3491031" y="616545"/>
          <a:ext cx="123083" cy="309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9909"/>
              </a:lnTo>
              <a:lnTo>
                <a:pt x="123083" y="3099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8BA229-87BD-4F07-B737-6A1E39169839}">
      <dsp:nvSpPr>
        <dsp:cNvPr id="0" name=""/>
        <dsp:cNvSpPr/>
      </dsp:nvSpPr>
      <dsp:spPr>
        <a:xfrm>
          <a:off x="3614115" y="770400"/>
          <a:ext cx="984668" cy="31210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050" b="1" kern="1200" dirty="0"/>
            <a:t>date</a:t>
          </a:r>
        </a:p>
      </dsp:txBody>
      <dsp:txXfrm>
        <a:off x="3623256" y="779541"/>
        <a:ext cx="966386" cy="293827"/>
      </dsp:txXfrm>
    </dsp:sp>
    <dsp:sp modelId="{90A14D83-C179-43EE-8A7F-7856B81CA8BC}">
      <dsp:nvSpPr>
        <dsp:cNvPr id="0" name=""/>
        <dsp:cNvSpPr/>
      </dsp:nvSpPr>
      <dsp:spPr>
        <a:xfrm>
          <a:off x="3491031" y="616545"/>
          <a:ext cx="123083" cy="775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5872"/>
              </a:lnTo>
              <a:lnTo>
                <a:pt x="123083" y="7758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695D0-A590-43CD-BE79-1CDACEB13EAA}">
      <dsp:nvSpPr>
        <dsp:cNvPr id="0" name=""/>
        <dsp:cNvSpPr/>
      </dsp:nvSpPr>
      <dsp:spPr>
        <a:xfrm>
          <a:off x="3614115" y="1236364"/>
          <a:ext cx="984668" cy="3121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050" b="1" kern="1200" dirty="0"/>
            <a:t>datetime2</a:t>
          </a:r>
        </a:p>
      </dsp:txBody>
      <dsp:txXfrm>
        <a:off x="3623256" y="1245505"/>
        <a:ext cx="966386" cy="293827"/>
      </dsp:txXfrm>
    </dsp:sp>
    <dsp:sp modelId="{E7351A47-13C8-4148-9D23-8C465E8B16E2}">
      <dsp:nvSpPr>
        <dsp:cNvPr id="0" name=""/>
        <dsp:cNvSpPr/>
      </dsp:nvSpPr>
      <dsp:spPr>
        <a:xfrm>
          <a:off x="3491031" y="616545"/>
          <a:ext cx="123083" cy="12418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1836"/>
              </a:lnTo>
              <a:lnTo>
                <a:pt x="123083" y="12418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0596AE-92B3-4F32-A0DF-42CE4419A86E}">
      <dsp:nvSpPr>
        <dsp:cNvPr id="0" name=""/>
        <dsp:cNvSpPr/>
      </dsp:nvSpPr>
      <dsp:spPr>
        <a:xfrm>
          <a:off x="3614115" y="1702327"/>
          <a:ext cx="984668" cy="31210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050" b="1" kern="1200" dirty="0"/>
            <a:t>datetime</a:t>
          </a:r>
        </a:p>
      </dsp:txBody>
      <dsp:txXfrm>
        <a:off x="3623256" y="1711468"/>
        <a:ext cx="966386" cy="293827"/>
      </dsp:txXfrm>
    </dsp:sp>
    <dsp:sp modelId="{CDB3B878-0B9E-46C6-9E3A-D1F0BB9DDF3B}">
      <dsp:nvSpPr>
        <dsp:cNvPr id="0" name=""/>
        <dsp:cNvSpPr/>
      </dsp:nvSpPr>
      <dsp:spPr>
        <a:xfrm>
          <a:off x="3491031" y="616545"/>
          <a:ext cx="123083" cy="1707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7800"/>
              </a:lnTo>
              <a:lnTo>
                <a:pt x="123083" y="17078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A12CC7-E3DA-483A-9D29-7ECE76F9D26A}">
      <dsp:nvSpPr>
        <dsp:cNvPr id="0" name=""/>
        <dsp:cNvSpPr/>
      </dsp:nvSpPr>
      <dsp:spPr>
        <a:xfrm>
          <a:off x="3614115" y="2168291"/>
          <a:ext cx="984668" cy="3121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050" b="1" kern="1200" dirty="0"/>
            <a:t>datetimeoffset</a:t>
          </a:r>
        </a:p>
      </dsp:txBody>
      <dsp:txXfrm>
        <a:off x="3623256" y="2177432"/>
        <a:ext cx="966386" cy="293827"/>
      </dsp:txXfrm>
    </dsp:sp>
    <dsp:sp modelId="{1F473AD0-4E21-4E36-ADBF-74BAC02B86C7}">
      <dsp:nvSpPr>
        <dsp:cNvPr id="0" name=""/>
        <dsp:cNvSpPr/>
      </dsp:nvSpPr>
      <dsp:spPr>
        <a:xfrm>
          <a:off x="3491031" y="616545"/>
          <a:ext cx="123083" cy="2173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3764"/>
              </a:lnTo>
              <a:lnTo>
                <a:pt x="123083" y="21737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D8F6B2-2951-4352-A1DC-6FEDAA9E4B28}">
      <dsp:nvSpPr>
        <dsp:cNvPr id="0" name=""/>
        <dsp:cNvSpPr/>
      </dsp:nvSpPr>
      <dsp:spPr>
        <a:xfrm>
          <a:off x="3614115" y="2634255"/>
          <a:ext cx="984668" cy="3121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050" b="1" kern="1200" dirty="0"/>
            <a:t>smalldate</a:t>
          </a:r>
        </a:p>
      </dsp:txBody>
      <dsp:txXfrm>
        <a:off x="3623256" y="2643396"/>
        <a:ext cx="966386" cy="293827"/>
      </dsp:txXfrm>
    </dsp:sp>
    <dsp:sp modelId="{2E8F8D08-A205-4A28-AE0B-DE94444F6073}">
      <dsp:nvSpPr>
        <dsp:cNvPr id="0" name=""/>
        <dsp:cNvSpPr/>
      </dsp:nvSpPr>
      <dsp:spPr>
        <a:xfrm>
          <a:off x="3491031" y="616545"/>
          <a:ext cx="123083" cy="26397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9728"/>
              </a:lnTo>
              <a:lnTo>
                <a:pt x="123083" y="26397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9A4BC4-7D5A-416D-99F1-6ED280C488BC}">
      <dsp:nvSpPr>
        <dsp:cNvPr id="0" name=""/>
        <dsp:cNvSpPr/>
      </dsp:nvSpPr>
      <dsp:spPr>
        <a:xfrm>
          <a:off x="3614115" y="3100219"/>
          <a:ext cx="984668" cy="3121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050" b="1" kern="1200" dirty="0"/>
            <a:t>time</a:t>
          </a:r>
        </a:p>
      </dsp:txBody>
      <dsp:txXfrm>
        <a:off x="3623256" y="3109360"/>
        <a:ext cx="966386" cy="293827"/>
      </dsp:txXfrm>
    </dsp:sp>
    <dsp:sp modelId="{FF851EE2-620D-432F-8972-E2BE9D725AEB}">
      <dsp:nvSpPr>
        <dsp:cNvPr id="0" name=""/>
        <dsp:cNvSpPr/>
      </dsp:nvSpPr>
      <dsp:spPr>
        <a:xfrm>
          <a:off x="4906492" y="1127"/>
          <a:ext cx="1230836" cy="6154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300" kern="1200" dirty="0"/>
            <a:t>Character String</a:t>
          </a:r>
        </a:p>
      </dsp:txBody>
      <dsp:txXfrm>
        <a:off x="4924517" y="19152"/>
        <a:ext cx="1194786" cy="579368"/>
      </dsp:txXfrm>
    </dsp:sp>
    <dsp:sp modelId="{C3856A8F-878D-42CD-A6FD-2DC9925F651F}">
      <dsp:nvSpPr>
        <dsp:cNvPr id="0" name=""/>
        <dsp:cNvSpPr/>
      </dsp:nvSpPr>
      <dsp:spPr>
        <a:xfrm>
          <a:off x="5029576" y="616545"/>
          <a:ext cx="123083" cy="309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9909"/>
              </a:lnTo>
              <a:lnTo>
                <a:pt x="123083" y="3099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446E1F-9C45-4B3F-98C3-ED964D941F41}">
      <dsp:nvSpPr>
        <dsp:cNvPr id="0" name=""/>
        <dsp:cNvSpPr/>
      </dsp:nvSpPr>
      <dsp:spPr>
        <a:xfrm>
          <a:off x="5152660" y="770400"/>
          <a:ext cx="984668" cy="31210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050" b="1" kern="1200" dirty="0"/>
            <a:t>char</a:t>
          </a:r>
        </a:p>
      </dsp:txBody>
      <dsp:txXfrm>
        <a:off x="5161801" y="779541"/>
        <a:ext cx="966386" cy="293827"/>
      </dsp:txXfrm>
    </dsp:sp>
    <dsp:sp modelId="{0172B2EA-35FD-4FA9-8E0A-0972C5F342BE}">
      <dsp:nvSpPr>
        <dsp:cNvPr id="0" name=""/>
        <dsp:cNvSpPr/>
      </dsp:nvSpPr>
      <dsp:spPr>
        <a:xfrm>
          <a:off x="5029576" y="616545"/>
          <a:ext cx="123083" cy="775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5872"/>
              </a:lnTo>
              <a:lnTo>
                <a:pt x="123083" y="7758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18DB07-947A-47AA-9B01-BF57FB326E41}">
      <dsp:nvSpPr>
        <dsp:cNvPr id="0" name=""/>
        <dsp:cNvSpPr/>
      </dsp:nvSpPr>
      <dsp:spPr>
        <a:xfrm>
          <a:off x="5152660" y="1236364"/>
          <a:ext cx="984668" cy="3121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050" b="1" kern="1200" dirty="0"/>
            <a:t>text</a:t>
          </a:r>
        </a:p>
      </dsp:txBody>
      <dsp:txXfrm>
        <a:off x="5161801" y="1245505"/>
        <a:ext cx="966386" cy="293827"/>
      </dsp:txXfrm>
    </dsp:sp>
    <dsp:sp modelId="{074A940F-147B-4CC6-8F4B-9C2175F5C8CD}">
      <dsp:nvSpPr>
        <dsp:cNvPr id="0" name=""/>
        <dsp:cNvSpPr/>
      </dsp:nvSpPr>
      <dsp:spPr>
        <a:xfrm>
          <a:off x="5029576" y="616545"/>
          <a:ext cx="123083" cy="12418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1836"/>
              </a:lnTo>
              <a:lnTo>
                <a:pt x="123083" y="12418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5C72DA-999F-4BAE-9044-BDBC828C55A1}">
      <dsp:nvSpPr>
        <dsp:cNvPr id="0" name=""/>
        <dsp:cNvSpPr/>
      </dsp:nvSpPr>
      <dsp:spPr>
        <a:xfrm>
          <a:off x="5152660" y="1702327"/>
          <a:ext cx="984668" cy="31210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050" b="1" kern="1200" dirty="0"/>
            <a:t>varchar</a:t>
          </a:r>
        </a:p>
      </dsp:txBody>
      <dsp:txXfrm>
        <a:off x="5161801" y="1711468"/>
        <a:ext cx="966386" cy="293827"/>
      </dsp:txXfrm>
    </dsp:sp>
    <dsp:sp modelId="{ACA0F784-F423-431D-8DA0-EF86669E270A}">
      <dsp:nvSpPr>
        <dsp:cNvPr id="0" name=""/>
        <dsp:cNvSpPr/>
      </dsp:nvSpPr>
      <dsp:spPr>
        <a:xfrm>
          <a:off x="6445038" y="1127"/>
          <a:ext cx="1230836" cy="6154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300" kern="1200" dirty="0"/>
            <a:t>Unicode Character String</a:t>
          </a:r>
        </a:p>
      </dsp:txBody>
      <dsp:txXfrm>
        <a:off x="6463063" y="19152"/>
        <a:ext cx="1194786" cy="579368"/>
      </dsp:txXfrm>
    </dsp:sp>
    <dsp:sp modelId="{BBC83379-6563-4283-8813-7ABB868F6AA5}">
      <dsp:nvSpPr>
        <dsp:cNvPr id="0" name=""/>
        <dsp:cNvSpPr/>
      </dsp:nvSpPr>
      <dsp:spPr>
        <a:xfrm>
          <a:off x="6568121" y="616545"/>
          <a:ext cx="123083" cy="309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9909"/>
              </a:lnTo>
              <a:lnTo>
                <a:pt x="123083" y="3099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ACB8ED-0350-4D61-978C-1F8C02D3AF4F}">
      <dsp:nvSpPr>
        <dsp:cNvPr id="0" name=""/>
        <dsp:cNvSpPr/>
      </dsp:nvSpPr>
      <dsp:spPr>
        <a:xfrm>
          <a:off x="6691205" y="770400"/>
          <a:ext cx="984668" cy="3121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050" b="1" kern="1200" dirty="0"/>
            <a:t>nchar</a:t>
          </a:r>
        </a:p>
      </dsp:txBody>
      <dsp:txXfrm>
        <a:off x="6700346" y="779541"/>
        <a:ext cx="966386" cy="293827"/>
      </dsp:txXfrm>
    </dsp:sp>
    <dsp:sp modelId="{32B8BEAD-1465-4A58-9BB0-3A087849BE9D}">
      <dsp:nvSpPr>
        <dsp:cNvPr id="0" name=""/>
        <dsp:cNvSpPr/>
      </dsp:nvSpPr>
      <dsp:spPr>
        <a:xfrm>
          <a:off x="6568121" y="616545"/>
          <a:ext cx="123083" cy="775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5872"/>
              </a:lnTo>
              <a:lnTo>
                <a:pt x="123083" y="7758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291052-79AA-4C50-BE5D-84021AEF9B50}">
      <dsp:nvSpPr>
        <dsp:cNvPr id="0" name=""/>
        <dsp:cNvSpPr/>
      </dsp:nvSpPr>
      <dsp:spPr>
        <a:xfrm>
          <a:off x="6691205" y="1236364"/>
          <a:ext cx="984668" cy="3121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050" b="1" kern="1200" dirty="0"/>
            <a:t>ntext</a:t>
          </a:r>
        </a:p>
      </dsp:txBody>
      <dsp:txXfrm>
        <a:off x="6700346" y="1245505"/>
        <a:ext cx="966386" cy="293827"/>
      </dsp:txXfrm>
    </dsp:sp>
    <dsp:sp modelId="{559760BE-C19A-449A-96C7-C5297E3990F5}">
      <dsp:nvSpPr>
        <dsp:cNvPr id="0" name=""/>
        <dsp:cNvSpPr/>
      </dsp:nvSpPr>
      <dsp:spPr>
        <a:xfrm>
          <a:off x="6568121" y="616545"/>
          <a:ext cx="123083" cy="12418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1836"/>
              </a:lnTo>
              <a:lnTo>
                <a:pt x="123083" y="12418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0DA357-BCC1-41AE-A0EB-0DBC84BBB309}">
      <dsp:nvSpPr>
        <dsp:cNvPr id="0" name=""/>
        <dsp:cNvSpPr/>
      </dsp:nvSpPr>
      <dsp:spPr>
        <a:xfrm>
          <a:off x="6691205" y="1702327"/>
          <a:ext cx="984668" cy="31210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050" b="1" kern="1200" dirty="0"/>
            <a:t>nvarchar</a:t>
          </a:r>
        </a:p>
      </dsp:txBody>
      <dsp:txXfrm>
        <a:off x="6700346" y="1711468"/>
        <a:ext cx="966386" cy="293827"/>
      </dsp:txXfrm>
    </dsp:sp>
    <dsp:sp modelId="{16927B6C-1285-4AEA-9EC5-ED918863CF6F}">
      <dsp:nvSpPr>
        <dsp:cNvPr id="0" name=""/>
        <dsp:cNvSpPr/>
      </dsp:nvSpPr>
      <dsp:spPr>
        <a:xfrm>
          <a:off x="7983583" y="1127"/>
          <a:ext cx="1230836" cy="6154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300" kern="1200" dirty="0"/>
            <a:t>Binary String</a:t>
          </a:r>
        </a:p>
      </dsp:txBody>
      <dsp:txXfrm>
        <a:off x="8001608" y="19152"/>
        <a:ext cx="1194786" cy="579368"/>
      </dsp:txXfrm>
    </dsp:sp>
    <dsp:sp modelId="{E0597EB1-D56B-42EB-9333-8E3E1A059478}">
      <dsp:nvSpPr>
        <dsp:cNvPr id="0" name=""/>
        <dsp:cNvSpPr/>
      </dsp:nvSpPr>
      <dsp:spPr>
        <a:xfrm>
          <a:off x="8106666" y="616545"/>
          <a:ext cx="123083" cy="309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9909"/>
              </a:lnTo>
              <a:lnTo>
                <a:pt x="123083" y="3099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BA69F0-300B-4200-96AF-9A3E5B1EA3CB}">
      <dsp:nvSpPr>
        <dsp:cNvPr id="0" name=""/>
        <dsp:cNvSpPr/>
      </dsp:nvSpPr>
      <dsp:spPr>
        <a:xfrm>
          <a:off x="8229750" y="770400"/>
          <a:ext cx="984668" cy="3121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050" b="1" kern="1200" dirty="0"/>
            <a:t>binary</a:t>
          </a:r>
        </a:p>
      </dsp:txBody>
      <dsp:txXfrm>
        <a:off x="8238891" y="779541"/>
        <a:ext cx="966386" cy="293827"/>
      </dsp:txXfrm>
    </dsp:sp>
    <dsp:sp modelId="{789331A1-302C-4B23-AD83-93C0F11462C0}">
      <dsp:nvSpPr>
        <dsp:cNvPr id="0" name=""/>
        <dsp:cNvSpPr/>
      </dsp:nvSpPr>
      <dsp:spPr>
        <a:xfrm>
          <a:off x="8106666" y="616545"/>
          <a:ext cx="123083" cy="775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5872"/>
              </a:lnTo>
              <a:lnTo>
                <a:pt x="123083" y="7758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981A6-E842-4BA4-B55D-39ED24919212}">
      <dsp:nvSpPr>
        <dsp:cNvPr id="0" name=""/>
        <dsp:cNvSpPr/>
      </dsp:nvSpPr>
      <dsp:spPr>
        <a:xfrm>
          <a:off x="8229750" y="1236364"/>
          <a:ext cx="984668" cy="3121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050" b="1" kern="1200" dirty="0"/>
            <a:t>image</a:t>
          </a:r>
        </a:p>
      </dsp:txBody>
      <dsp:txXfrm>
        <a:off x="8238891" y="1245505"/>
        <a:ext cx="966386" cy="293827"/>
      </dsp:txXfrm>
    </dsp:sp>
    <dsp:sp modelId="{117E4A3F-A79E-4E4C-9D45-7DF4DE2AA651}">
      <dsp:nvSpPr>
        <dsp:cNvPr id="0" name=""/>
        <dsp:cNvSpPr/>
      </dsp:nvSpPr>
      <dsp:spPr>
        <a:xfrm>
          <a:off x="8106666" y="616545"/>
          <a:ext cx="123083" cy="12418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1836"/>
              </a:lnTo>
              <a:lnTo>
                <a:pt x="123083" y="12418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E85C40-01E2-4A47-9CE1-F42BB79CB0C9}">
      <dsp:nvSpPr>
        <dsp:cNvPr id="0" name=""/>
        <dsp:cNvSpPr/>
      </dsp:nvSpPr>
      <dsp:spPr>
        <a:xfrm>
          <a:off x="8229750" y="1702327"/>
          <a:ext cx="984668" cy="3121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050" b="1" kern="1200" dirty="0"/>
            <a:t>varbinary</a:t>
          </a:r>
        </a:p>
      </dsp:txBody>
      <dsp:txXfrm>
        <a:off x="8238891" y="1711468"/>
        <a:ext cx="966386" cy="293827"/>
      </dsp:txXfrm>
    </dsp:sp>
    <dsp:sp modelId="{E33442A2-4014-4ECD-B713-4CABE1BA634F}">
      <dsp:nvSpPr>
        <dsp:cNvPr id="0" name=""/>
        <dsp:cNvSpPr/>
      </dsp:nvSpPr>
      <dsp:spPr>
        <a:xfrm>
          <a:off x="9522128" y="1127"/>
          <a:ext cx="1230836" cy="6154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300" kern="1200" dirty="0"/>
            <a:t>Other Data Type</a:t>
          </a:r>
        </a:p>
      </dsp:txBody>
      <dsp:txXfrm>
        <a:off x="9540153" y="19152"/>
        <a:ext cx="1194786" cy="579368"/>
      </dsp:txXfrm>
    </dsp:sp>
    <dsp:sp modelId="{44D37B8B-1E63-4935-8AE5-585A93212B03}">
      <dsp:nvSpPr>
        <dsp:cNvPr id="0" name=""/>
        <dsp:cNvSpPr/>
      </dsp:nvSpPr>
      <dsp:spPr>
        <a:xfrm>
          <a:off x="9645211" y="616545"/>
          <a:ext cx="123083" cy="309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9909"/>
              </a:lnTo>
              <a:lnTo>
                <a:pt x="123083" y="3099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81CE22-3146-4F7B-9325-54B44D5B8FBA}">
      <dsp:nvSpPr>
        <dsp:cNvPr id="0" name=""/>
        <dsp:cNvSpPr/>
      </dsp:nvSpPr>
      <dsp:spPr>
        <a:xfrm>
          <a:off x="9768295" y="770400"/>
          <a:ext cx="984668" cy="3121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050" b="1" kern="1200" dirty="0"/>
            <a:t>cursor</a:t>
          </a:r>
        </a:p>
      </dsp:txBody>
      <dsp:txXfrm>
        <a:off x="9777436" y="779541"/>
        <a:ext cx="966386" cy="293827"/>
      </dsp:txXfrm>
    </dsp:sp>
    <dsp:sp modelId="{CA0AF0AA-B9A2-4C7E-92A2-382634FDEEEF}">
      <dsp:nvSpPr>
        <dsp:cNvPr id="0" name=""/>
        <dsp:cNvSpPr/>
      </dsp:nvSpPr>
      <dsp:spPr>
        <a:xfrm>
          <a:off x="9645211" y="616545"/>
          <a:ext cx="123083" cy="776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6248"/>
              </a:lnTo>
              <a:lnTo>
                <a:pt x="123083" y="7762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07645B-0E1E-42B0-BD14-0C97FE09BB7F}">
      <dsp:nvSpPr>
        <dsp:cNvPr id="0" name=""/>
        <dsp:cNvSpPr/>
      </dsp:nvSpPr>
      <dsp:spPr>
        <a:xfrm>
          <a:off x="9768295" y="1236364"/>
          <a:ext cx="984668" cy="3128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050" b="1" kern="1200" dirty="0" err="1"/>
            <a:t>hierarchyid</a:t>
          </a:r>
          <a:endParaRPr lang="en-ZA" sz="1050" b="1" kern="1200" dirty="0"/>
        </a:p>
      </dsp:txBody>
      <dsp:txXfrm>
        <a:off x="9777458" y="1245527"/>
        <a:ext cx="966342" cy="294534"/>
      </dsp:txXfrm>
    </dsp:sp>
    <dsp:sp modelId="{3B8817D0-F573-45FC-ABAB-CCE6512F181A}">
      <dsp:nvSpPr>
        <dsp:cNvPr id="0" name=""/>
        <dsp:cNvSpPr/>
      </dsp:nvSpPr>
      <dsp:spPr>
        <a:xfrm>
          <a:off x="9645211" y="616545"/>
          <a:ext cx="123083" cy="1242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2962"/>
              </a:lnTo>
              <a:lnTo>
                <a:pt x="123083" y="12429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38FF24-5EBF-48D5-B074-890300038E32}">
      <dsp:nvSpPr>
        <dsp:cNvPr id="0" name=""/>
        <dsp:cNvSpPr/>
      </dsp:nvSpPr>
      <dsp:spPr>
        <a:xfrm>
          <a:off x="9768295" y="1703078"/>
          <a:ext cx="984668" cy="3128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050" b="1" kern="1200" dirty="0" err="1"/>
            <a:t>sql_variant</a:t>
          </a:r>
          <a:endParaRPr lang="en-ZA" sz="1050" b="1" kern="1200" dirty="0"/>
        </a:p>
      </dsp:txBody>
      <dsp:txXfrm>
        <a:off x="9777458" y="1712241"/>
        <a:ext cx="966342" cy="294534"/>
      </dsp:txXfrm>
    </dsp:sp>
    <dsp:sp modelId="{E6363C45-0E15-42CD-9F90-DF3F2D98777F}">
      <dsp:nvSpPr>
        <dsp:cNvPr id="0" name=""/>
        <dsp:cNvSpPr/>
      </dsp:nvSpPr>
      <dsp:spPr>
        <a:xfrm>
          <a:off x="9645211" y="616545"/>
          <a:ext cx="123083" cy="17096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9677"/>
              </a:lnTo>
              <a:lnTo>
                <a:pt x="123083" y="17096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D063E7-2376-452A-B08F-42EB8E52104F}">
      <dsp:nvSpPr>
        <dsp:cNvPr id="0" name=""/>
        <dsp:cNvSpPr/>
      </dsp:nvSpPr>
      <dsp:spPr>
        <a:xfrm>
          <a:off x="9768295" y="2169793"/>
          <a:ext cx="984668" cy="3128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050" b="1" kern="1200" dirty="0"/>
            <a:t>spatial</a:t>
          </a:r>
          <a:r>
            <a:rPr lang="en-ZA" sz="1050" kern="1200" dirty="0"/>
            <a:t> Geometry Types</a:t>
          </a:r>
        </a:p>
      </dsp:txBody>
      <dsp:txXfrm>
        <a:off x="9777458" y="2178956"/>
        <a:ext cx="966342" cy="294534"/>
      </dsp:txXfrm>
    </dsp:sp>
    <dsp:sp modelId="{73B54219-0A52-4EAF-B354-B8237B0ECC8C}">
      <dsp:nvSpPr>
        <dsp:cNvPr id="0" name=""/>
        <dsp:cNvSpPr/>
      </dsp:nvSpPr>
      <dsp:spPr>
        <a:xfrm>
          <a:off x="9645211" y="616545"/>
          <a:ext cx="123083" cy="21763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6392"/>
              </a:lnTo>
              <a:lnTo>
                <a:pt x="123083" y="21763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ABEDB0-2997-4593-A864-917034F7F6E7}">
      <dsp:nvSpPr>
        <dsp:cNvPr id="0" name=""/>
        <dsp:cNvSpPr/>
      </dsp:nvSpPr>
      <dsp:spPr>
        <a:xfrm>
          <a:off x="9768295" y="2636507"/>
          <a:ext cx="984668" cy="3128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050" b="1" kern="1200" dirty="0"/>
            <a:t>table</a:t>
          </a:r>
        </a:p>
      </dsp:txBody>
      <dsp:txXfrm>
        <a:off x="9777458" y="2645670"/>
        <a:ext cx="966342" cy="294534"/>
      </dsp:txXfrm>
    </dsp:sp>
    <dsp:sp modelId="{DE432319-625F-47D2-98D9-258539294D1C}">
      <dsp:nvSpPr>
        <dsp:cNvPr id="0" name=""/>
        <dsp:cNvSpPr/>
      </dsp:nvSpPr>
      <dsp:spPr>
        <a:xfrm>
          <a:off x="9645211" y="616545"/>
          <a:ext cx="123083" cy="2643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3106"/>
              </a:lnTo>
              <a:lnTo>
                <a:pt x="123083" y="26431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F8C76E-1195-4EC9-B9A2-596019F96FBF}">
      <dsp:nvSpPr>
        <dsp:cNvPr id="0" name=""/>
        <dsp:cNvSpPr/>
      </dsp:nvSpPr>
      <dsp:spPr>
        <a:xfrm>
          <a:off x="9768295" y="3103222"/>
          <a:ext cx="984668" cy="3128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050" b="1" kern="1200" dirty="0" err="1"/>
            <a:t>rowversion</a:t>
          </a:r>
          <a:endParaRPr lang="en-ZA" sz="1050" b="1" kern="1200" dirty="0"/>
        </a:p>
      </dsp:txBody>
      <dsp:txXfrm>
        <a:off x="9777458" y="3112385"/>
        <a:ext cx="966342" cy="294534"/>
      </dsp:txXfrm>
    </dsp:sp>
    <dsp:sp modelId="{100D8868-0DC6-43B1-A96A-D3893CF9FF81}">
      <dsp:nvSpPr>
        <dsp:cNvPr id="0" name=""/>
        <dsp:cNvSpPr/>
      </dsp:nvSpPr>
      <dsp:spPr>
        <a:xfrm>
          <a:off x="9645211" y="616545"/>
          <a:ext cx="123083" cy="3109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9821"/>
              </a:lnTo>
              <a:lnTo>
                <a:pt x="123083" y="31098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069E2A-C40C-4F27-9847-6E4CBB4DEE7F}">
      <dsp:nvSpPr>
        <dsp:cNvPr id="0" name=""/>
        <dsp:cNvSpPr/>
      </dsp:nvSpPr>
      <dsp:spPr>
        <a:xfrm>
          <a:off x="9768295" y="3569937"/>
          <a:ext cx="984668" cy="31286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050" b="1" kern="1200" dirty="0" err="1"/>
            <a:t>uniqueidentifier</a:t>
          </a:r>
          <a:endParaRPr lang="en-ZA" sz="1050" b="1" kern="1200" dirty="0"/>
        </a:p>
      </dsp:txBody>
      <dsp:txXfrm>
        <a:off x="9777458" y="3579100"/>
        <a:ext cx="966342" cy="294534"/>
      </dsp:txXfrm>
    </dsp:sp>
    <dsp:sp modelId="{236813B7-1471-4E44-BE2A-F1A90C365CE1}">
      <dsp:nvSpPr>
        <dsp:cNvPr id="0" name=""/>
        <dsp:cNvSpPr/>
      </dsp:nvSpPr>
      <dsp:spPr>
        <a:xfrm>
          <a:off x="9645211" y="616545"/>
          <a:ext cx="123083" cy="3576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6535"/>
              </a:lnTo>
              <a:lnTo>
                <a:pt x="123083" y="35765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C787DC-322D-4757-A267-22B76431A6BE}">
      <dsp:nvSpPr>
        <dsp:cNvPr id="0" name=""/>
        <dsp:cNvSpPr/>
      </dsp:nvSpPr>
      <dsp:spPr>
        <a:xfrm>
          <a:off x="9768295" y="4036651"/>
          <a:ext cx="984668" cy="3128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050" b="1" kern="1200" dirty="0"/>
            <a:t>xml</a:t>
          </a:r>
        </a:p>
      </dsp:txBody>
      <dsp:txXfrm>
        <a:off x="9777458" y="4045814"/>
        <a:ext cx="966342" cy="294534"/>
      </dsp:txXfrm>
    </dsp:sp>
    <dsp:sp modelId="{B5CC89B2-5A73-478F-9C99-604E1CF6D95E}">
      <dsp:nvSpPr>
        <dsp:cNvPr id="0" name=""/>
        <dsp:cNvSpPr/>
      </dsp:nvSpPr>
      <dsp:spPr>
        <a:xfrm>
          <a:off x="9645211" y="616545"/>
          <a:ext cx="123083" cy="4043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43250"/>
              </a:lnTo>
              <a:lnTo>
                <a:pt x="123083" y="40432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562A9E-1DF3-4BFF-BF2C-CE6749EED918}">
      <dsp:nvSpPr>
        <dsp:cNvPr id="0" name=""/>
        <dsp:cNvSpPr/>
      </dsp:nvSpPr>
      <dsp:spPr>
        <a:xfrm>
          <a:off x="9768295" y="4503366"/>
          <a:ext cx="984668" cy="3128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050" b="1" kern="1200" dirty="0"/>
            <a:t>spatial geography types</a:t>
          </a:r>
        </a:p>
      </dsp:txBody>
      <dsp:txXfrm>
        <a:off x="9777458" y="4512529"/>
        <a:ext cx="966342" cy="2945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C648A-C89C-4CF5-900F-2FEDDE5EBEDD}">
      <dsp:nvSpPr>
        <dsp:cNvPr id="0" name=""/>
        <dsp:cNvSpPr/>
      </dsp:nvSpPr>
      <dsp:spPr>
        <a:xfrm>
          <a:off x="3251199" y="364"/>
          <a:ext cx="4876800" cy="1421919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2400" kern="1200" dirty="0"/>
            <a:t>varchar(max)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2400" kern="1200" dirty="0"/>
            <a:t>nvarchar(max)</a:t>
          </a:r>
        </a:p>
      </dsp:txBody>
      <dsp:txXfrm>
        <a:off x="3251199" y="178104"/>
        <a:ext cx="4343580" cy="1066439"/>
      </dsp:txXfrm>
    </dsp:sp>
    <dsp:sp modelId="{4B6DE8E9-892E-4C28-B8B8-CE6CA10DC95F}">
      <dsp:nvSpPr>
        <dsp:cNvPr id="0" name=""/>
        <dsp:cNvSpPr/>
      </dsp:nvSpPr>
      <dsp:spPr>
        <a:xfrm>
          <a:off x="0" y="364"/>
          <a:ext cx="3251200" cy="14219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4000" kern="1200" dirty="0"/>
            <a:t>Large Value Data Types</a:t>
          </a:r>
        </a:p>
      </dsp:txBody>
      <dsp:txXfrm>
        <a:off x="69412" y="69776"/>
        <a:ext cx="3112376" cy="1283095"/>
      </dsp:txXfrm>
    </dsp:sp>
    <dsp:sp modelId="{96834EAF-2029-4C09-9CD5-0E03C999B459}">
      <dsp:nvSpPr>
        <dsp:cNvPr id="0" name=""/>
        <dsp:cNvSpPr/>
      </dsp:nvSpPr>
      <dsp:spPr>
        <a:xfrm>
          <a:off x="3251199" y="1564475"/>
          <a:ext cx="4876800" cy="1421919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600" kern="1200" dirty="0"/>
            <a:t>text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600" kern="1200" dirty="0"/>
            <a:t>ntext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600" kern="1200" dirty="0"/>
            <a:t>image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600" kern="1200" dirty="0"/>
            <a:t>varbinary</a:t>
          </a:r>
        </a:p>
      </dsp:txBody>
      <dsp:txXfrm>
        <a:off x="3251199" y="1742215"/>
        <a:ext cx="4343580" cy="1066439"/>
      </dsp:txXfrm>
    </dsp:sp>
    <dsp:sp modelId="{86CFD0FA-EE97-4858-BDE3-6FE471FE2046}">
      <dsp:nvSpPr>
        <dsp:cNvPr id="0" name=""/>
        <dsp:cNvSpPr/>
      </dsp:nvSpPr>
      <dsp:spPr>
        <a:xfrm>
          <a:off x="0" y="1564475"/>
          <a:ext cx="3251200" cy="142191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4000" kern="1200" dirty="0"/>
            <a:t>Large Object Data Types</a:t>
          </a:r>
        </a:p>
      </dsp:txBody>
      <dsp:txXfrm>
        <a:off x="69412" y="1633887"/>
        <a:ext cx="3112376" cy="12830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656C4-E392-4992-99AE-BA0A7B7908C8}">
      <dsp:nvSpPr>
        <dsp:cNvPr id="0" name=""/>
        <dsp:cNvSpPr/>
      </dsp:nvSpPr>
      <dsp:spPr>
        <a:xfrm>
          <a:off x="2410" y="1011225"/>
          <a:ext cx="1233156" cy="45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58420" rIns="163576" bIns="58420" numCol="1" spcCol="1270" anchor="ctr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300" kern="1200" dirty="0"/>
            <a:t>Implicit</a:t>
          </a:r>
        </a:p>
      </dsp:txBody>
      <dsp:txXfrm>
        <a:off x="2410" y="1011225"/>
        <a:ext cx="1233156" cy="455400"/>
      </dsp:txXfrm>
    </dsp:sp>
    <dsp:sp modelId="{BD27483B-0793-491E-BA41-A33CD8776B0C}">
      <dsp:nvSpPr>
        <dsp:cNvPr id="0" name=""/>
        <dsp:cNvSpPr/>
      </dsp:nvSpPr>
      <dsp:spPr>
        <a:xfrm>
          <a:off x="1235567" y="498900"/>
          <a:ext cx="246631" cy="148005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CFCA76-370F-4918-878F-94AFE2AC42CA}">
      <dsp:nvSpPr>
        <dsp:cNvPr id="0" name=""/>
        <dsp:cNvSpPr/>
      </dsp:nvSpPr>
      <dsp:spPr>
        <a:xfrm>
          <a:off x="1580851" y="498900"/>
          <a:ext cx="3354186" cy="1480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2300" kern="1200" dirty="0"/>
            <a:t>SQL Server Automatically converts the data from one data type to another.</a:t>
          </a:r>
        </a:p>
      </dsp:txBody>
      <dsp:txXfrm>
        <a:off x="1580851" y="498900"/>
        <a:ext cx="3354186" cy="1480050"/>
      </dsp:txXfrm>
    </dsp:sp>
    <dsp:sp modelId="{8B103715-F8E7-4519-A282-20969DFA4B3D}">
      <dsp:nvSpPr>
        <dsp:cNvPr id="0" name=""/>
        <dsp:cNvSpPr/>
      </dsp:nvSpPr>
      <dsp:spPr>
        <a:xfrm>
          <a:off x="2410" y="2574075"/>
          <a:ext cx="1233156" cy="45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58420" rIns="163576" bIns="58420" numCol="1" spcCol="1270" anchor="ctr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300" kern="1200" dirty="0"/>
            <a:t>Explicit</a:t>
          </a:r>
        </a:p>
      </dsp:txBody>
      <dsp:txXfrm>
        <a:off x="2410" y="2574075"/>
        <a:ext cx="1233156" cy="455400"/>
      </dsp:txXfrm>
    </dsp:sp>
    <dsp:sp modelId="{AEE1123D-017D-4D21-B3FB-DBD8FAF88A24}">
      <dsp:nvSpPr>
        <dsp:cNvPr id="0" name=""/>
        <dsp:cNvSpPr/>
      </dsp:nvSpPr>
      <dsp:spPr>
        <a:xfrm>
          <a:off x="1235567" y="2061750"/>
          <a:ext cx="246631" cy="148005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3D2F5D-CE42-443C-ACAB-C0D6FA20323D}">
      <dsp:nvSpPr>
        <dsp:cNvPr id="0" name=""/>
        <dsp:cNvSpPr/>
      </dsp:nvSpPr>
      <dsp:spPr>
        <a:xfrm>
          <a:off x="1580851" y="2061750"/>
          <a:ext cx="3354186" cy="1480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2300" kern="1200" dirty="0"/>
            <a:t>Use the cast or convert functions to convert the data from one type to another.</a:t>
          </a:r>
        </a:p>
      </dsp:txBody>
      <dsp:txXfrm>
        <a:off x="1580851" y="2061750"/>
        <a:ext cx="3354186" cy="1480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B7606-DABC-42ED-8E0D-069C8E0BB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F27CF-30A7-4568-9160-4193709CB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7D2C2-4C78-4E09-838E-F7516B2CE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721F4-FFE9-4D77-A246-8ABA867A207C}" type="datetimeFigureOut">
              <a:rPr lang="en-ZA" smtClean="0"/>
              <a:t>2019/04/08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CDCC6-AAC3-480A-A9D5-3AABC99B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79D97-AE62-4EFE-95FF-AEC55C19B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1099-EF0D-4AB0-BC60-4AD1857E23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34247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B712-9942-4353-89B6-C142ABB76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B2278-C19E-4BDC-AF57-1F08365F8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FBFDE-E09D-4E8C-8729-B7FCCFFD2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721F4-FFE9-4D77-A246-8ABA867A207C}" type="datetimeFigureOut">
              <a:rPr lang="en-ZA" smtClean="0"/>
              <a:t>2019/04/08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2D906-6C64-4A6F-AD50-55832814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07FD7-F3C0-44E1-91F5-A1A72082A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1099-EF0D-4AB0-BC60-4AD1857E23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32902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EF7DE1-570D-4507-82ED-86825B4304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D7770-084F-4159-B045-C89ED29A9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DCB85-E839-431B-A067-34107A231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721F4-FFE9-4D77-A246-8ABA867A207C}" type="datetimeFigureOut">
              <a:rPr lang="en-ZA" smtClean="0"/>
              <a:t>2019/04/08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CEFD2-AB2D-44ED-B3F1-C064AFE8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45067-E985-4E83-A18B-25E457B8D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1099-EF0D-4AB0-BC60-4AD1857E23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84020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7C61-38A4-4BAB-8ABA-A94AA7492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820B4-30E0-4591-92FB-0A87DFD55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C5FFD-D2B1-4E3A-92DE-077D311ED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721F4-FFE9-4D77-A246-8ABA867A207C}" type="datetimeFigureOut">
              <a:rPr lang="en-ZA" smtClean="0"/>
              <a:t>2019/04/08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31A42-1849-493A-9C43-A270D4A0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ACEEA-187C-4E13-996F-BCBFE645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1099-EF0D-4AB0-BC60-4AD1857E23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4755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B9336-CD1F-4930-8AB2-FE44A115E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493FB-9F7A-4C98-98D5-1813B3FDA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5F090-CB98-480B-9B71-EA30AC8BF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721F4-FFE9-4D77-A246-8ABA867A207C}" type="datetimeFigureOut">
              <a:rPr lang="en-ZA" smtClean="0"/>
              <a:t>2019/04/08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373C3-3C99-46CB-9F58-EDA69206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E86D4-170A-4490-B4B0-9E66565D5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1099-EF0D-4AB0-BC60-4AD1857E23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8078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017FA-8FB0-4181-AF00-9775B691D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56D90-EC69-4509-A472-231B7C5FF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79251-721F-4CFF-8633-501413AFF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150CF-93C0-44CE-A949-5DBC7B820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721F4-FFE9-4D77-A246-8ABA867A207C}" type="datetimeFigureOut">
              <a:rPr lang="en-ZA" smtClean="0"/>
              <a:t>2019/04/08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3EF7B-EE60-4855-BCB0-17D56F4F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97438-F808-4D61-929B-BD004231A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1099-EF0D-4AB0-BC60-4AD1857E23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50197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AA73-C3CE-4AB7-BB61-F56D689CC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22C1A-28AC-43CB-9D9E-36E99686D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00E05-B1B9-4782-AF2D-30500249F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426259-C5AB-46A4-BEE9-2EC1D8C0F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39AA12-7848-4ACD-B2AB-5CFB36B29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789289-B5C2-4956-8C07-FEAD38A76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721F4-FFE9-4D77-A246-8ABA867A207C}" type="datetimeFigureOut">
              <a:rPr lang="en-ZA" smtClean="0"/>
              <a:t>2019/04/08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D668EC-0318-4AD2-A9B0-E65CDA92E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D87310-ADC1-4198-8722-55B230414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1099-EF0D-4AB0-BC60-4AD1857E23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2383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07F5-1A84-473F-8E5C-FB73485F9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36F32B-042B-41B7-B030-9BDE02273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721F4-FFE9-4D77-A246-8ABA867A207C}" type="datetimeFigureOut">
              <a:rPr lang="en-ZA" smtClean="0"/>
              <a:t>2019/04/08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19B458-536F-413B-ADBA-283A8CE41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B5EE85-E4A1-42CC-BC0A-736702633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1099-EF0D-4AB0-BC60-4AD1857E23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0390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58CE16-1C29-4B14-892A-32428B29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721F4-FFE9-4D77-A246-8ABA867A207C}" type="datetimeFigureOut">
              <a:rPr lang="en-ZA" smtClean="0"/>
              <a:t>2019/04/08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772A8-57D1-4463-98C9-BD4DB2661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C052D-D653-43AC-9CCB-F5645E537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1099-EF0D-4AB0-BC60-4AD1857E23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5425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997FD-65BD-4769-AFBC-D8BCC9ED7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9684F-E380-4E14-AFE3-180261DEB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CCEF4-FC4F-4078-ACBE-6509E74E1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0411F-8AB5-4DC1-A99F-B5EDE0207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721F4-FFE9-4D77-A246-8ABA867A207C}" type="datetimeFigureOut">
              <a:rPr lang="en-ZA" smtClean="0"/>
              <a:t>2019/04/08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1CD9D-8B8F-4FD6-B4D5-ACB11F028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F95B-6848-4093-B619-1A44E624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1099-EF0D-4AB0-BC60-4AD1857E23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3100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280FA-F0B6-45E6-BC93-13CB3347E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A6860-37D3-4A6E-A0E0-25F26ADEE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B66AC5-46DE-4FCE-BE28-521DD9FBE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B35F9-7229-4E99-B793-35FC3030D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721F4-FFE9-4D77-A246-8ABA867A207C}" type="datetimeFigureOut">
              <a:rPr lang="en-ZA" smtClean="0"/>
              <a:t>2019/04/08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274AC-4AD5-454A-AB2E-EDE991738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7B4AC-B241-46A6-8CF7-7998F8D2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1099-EF0D-4AB0-BC60-4AD1857E23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3919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4C907A-E219-4A03-8E46-0D15662E3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2933E-7777-459A-A6FC-D2683D6E5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DF164-E31C-43F9-A2FF-A1FBB5588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721F4-FFE9-4D77-A246-8ABA867A207C}" type="datetimeFigureOut">
              <a:rPr lang="en-ZA" smtClean="0"/>
              <a:t>2019/04/08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DB001-19AC-4E51-97D2-C8121408A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0715F-0154-4556-B7D2-691C81246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21099-EF0D-4AB0-BC60-4AD1857E23B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69877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academy.vertabelo.com/blog/understanding-numerical-data-types-sql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docs.microsoft.com/en-us/sql/t-sql/data-types/data-types-transact-sql?view=sql-server-2017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hyperlink" Target="https://docs.microsoft.com/en-us/sql/t-sql/data-types/data-types-transact-sql?view=sql-server-2017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hyperlink" Target="https://docs.microsoft.com/en-us/sql/t-sql/data-types/data-types-transact-sql?view=sql-server-2017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4.xml"/><Relationship Id="rId2" Type="http://schemas.openxmlformats.org/officeDocument/2006/relationships/hyperlink" Target="https://docs.microsoft.com/en-us/sql/t-sql/data-types/data-type-conversion-database-engine?view=sql-server-2017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data-types/data-types-transact-sql?view=sql-server-2017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ocs.microsoft.com/en-us/sql/t-sql/data-types/data-types-transact-sql?view=sql-server-2017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red-gate.com/simple-talk/sql/database-administration/whats-the-point-of-using-varcharn-anymor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data-types/data-types-transact-sql?view=sql-server-2017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7D49C-282D-40F1-8B5D-322B12288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48710"/>
            <a:ext cx="9144000" cy="997582"/>
          </a:xfrm>
        </p:spPr>
        <p:txBody>
          <a:bodyPr>
            <a:normAutofit/>
          </a:bodyPr>
          <a:lstStyle/>
          <a:p>
            <a:r>
              <a:rPr lang="en-ZA" sz="6600" b="1">
                <a:solidFill>
                  <a:schemeClr val="accent5">
                    <a:lumMod val="75000"/>
                  </a:schemeClr>
                </a:solidFill>
              </a:rPr>
              <a:t>SQL Data Types</a:t>
            </a:r>
            <a:endParaRPr lang="en-ZA" sz="6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ED3733-8E87-4A29-A713-16FE9D0FB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341" y="2648710"/>
            <a:ext cx="780290" cy="7802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34C0AC-87F9-40CF-8FB8-7DA2ECF90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2580" y="5074400"/>
            <a:ext cx="2144859" cy="13283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CF68DD0-FE56-477B-9A63-37A7A4ADA9D7}"/>
              </a:ext>
            </a:extLst>
          </p:cNvPr>
          <p:cNvSpPr/>
          <p:nvPr/>
        </p:nvSpPr>
        <p:spPr>
          <a:xfrm>
            <a:off x="1078306" y="5202458"/>
            <a:ext cx="25080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dirty="0"/>
              <a:t>Jean-Pierre(JP) Voogt</a:t>
            </a:r>
          </a:p>
          <a:p>
            <a:r>
              <a:rPr lang="en-ZA" dirty="0"/>
              <a:t>@</a:t>
            </a:r>
            <a:r>
              <a:rPr lang="en-ZA" dirty="0" err="1"/>
              <a:t>JPVoogt</a:t>
            </a:r>
            <a:endParaRPr lang="en-ZA" dirty="0"/>
          </a:p>
          <a:p>
            <a:endParaRPr lang="en-ZA" dirty="0"/>
          </a:p>
          <a:p>
            <a:r>
              <a:rPr lang="en-ZA" dirty="0"/>
              <a:t>jvoogt1@gmail.com</a:t>
            </a:r>
          </a:p>
        </p:txBody>
      </p:sp>
      <p:pic>
        <p:nvPicPr>
          <p:cNvPr id="10" name="Picture 8" descr="https://proxy.duckduckgo.com/iu/?u=https%3A%2F%2Fwww.heinzmarketing.com%2Fwp-content%2Fuploads%2F2015%2F11%2FHeinz-Twitter-Ads.png&amp;f=1">
            <a:extLst>
              <a:ext uri="{FF2B5EF4-FFF2-40B4-BE49-F238E27FC236}">
                <a16:creationId xmlns:a16="http://schemas.microsoft.com/office/drawing/2014/main" id="{BBF0DB9B-B49B-4425-9AF6-1137BF46F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98" y="5458168"/>
            <a:ext cx="665408" cy="34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500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4DEE6-46CF-44D2-9EE1-91F46D10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Data Type Approximate vs Exact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FC06AE-69EE-439E-B8E6-D7DEAC89DDD2}"/>
              </a:ext>
            </a:extLst>
          </p:cNvPr>
          <p:cNvSpPr/>
          <p:nvPr/>
        </p:nvSpPr>
        <p:spPr>
          <a:xfrm>
            <a:off x="7362549" y="6362070"/>
            <a:ext cx="469332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1100" dirty="0">
                <a:hlinkClick r:id="rId2"/>
              </a:rPr>
              <a:t>https://academy.vertabelo.com/blog/understanding-numerical-data-types-sql/</a:t>
            </a:r>
            <a:endParaRPr lang="en-ZA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26EE1D-BB93-4F1A-986D-619DA0880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36506"/>
            <a:ext cx="3195554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37498A-B10F-4C42-BECC-7F015774D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1945" y="538764"/>
            <a:ext cx="3133725" cy="5372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7CCFCA-9AB5-4B19-92FC-76C9B6B6E781}"/>
              </a:ext>
            </a:extLst>
          </p:cNvPr>
          <p:cNvSpPr txBox="1"/>
          <p:nvPr/>
        </p:nvSpPr>
        <p:spPr>
          <a:xfrm>
            <a:off x="1003177" y="1802167"/>
            <a:ext cx="61167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What is the difference between an Exact numeric data type and a approximate?</a:t>
            </a:r>
          </a:p>
          <a:p>
            <a:endParaRPr lang="en-ZA" dirty="0"/>
          </a:p>
          <a:p>
            <a:r>
              <a:rPr lang="en-ZA" dirty="0"/>
              <a:t>SQL {Most programming language} will store a floating point data type with a base of 10, where an exact gets store exactly how it was captured.</a:t>
            </a:r>
          </a:p>
          <a:p>
            <a:endParaRPr lang="en-ZA" dirty="0"/>
          </a:p>
          <a:p>
            <a:r>
              <a:rPr lang="en-ZA" dirty="0"/>
              <a:t>Float is stored as 64bits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AFAFD18-1B96-45DB-9B44-31845134F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25856"/>
              </p:ext>
            </p:extLst>
          </p:nvPr>
        </p:nvGraphicFramePr>
        <p:xfrm>
          <a:off x="4493158" y="5223037"/>
          <a:ext cx="1765300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1124">
                  <a:extLst>
                    <a:ext uri="{9D8B030D-6E8A-4147-A177-3AD203B41FA5}">
                      <a16:colId xmlns:a16="http://schemas.microsoft.com/office/drawing/2014/main" val="2684636769"/>
                    </a:ext>
                  </a:extLst>
                </a:gridCol>
                <a:gridCol w="1014176">
                  <a:extLst>
                    <a:ext uri="{9D8B030D-6E8A-4147-A177-3AD203B41FA5}">
                      <a16:colId xmlns:a16="http://schemas.microsoft.com/office/drawing/2014/main" val="90354790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Precision</a:t>
                      </a:r>
                      <a:endParaRPr lang="en-ZA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Storage bytes</a:t>
                      </a:r>
                      <a:endParaRPr lang="en-ZA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7331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1 - 9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5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91415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10 - 19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9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6038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20 - 28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13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90512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29 - 38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 dirty="0">
                          <a:effectLst/>
                        </a:rPr>
                        <a:t>17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797688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16E93D2-0BD3-4245-8DC1-17E290C3061C}"/>
              </a:ext>
            </a:extLst>
          </p:cNvPr>
          <p:cNvSpPr txBox="1"/>
          <p:nvPr/>
        </p:nvSpPr>
        <p:spPr>
          <a:xfrm>
            <a:off x="2523934" y="4667174"/>
            <a:ext cx="2589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/>
              <a:t>Numeric(p[,s])</a:t>
            </a:r>
          </a:p>
        </p:txBody>
      </p:sp>
    </p:spTree>
    <p:extLst>
      <p:ext uri="{BB962C8B-B14F-4D97-AF65-F5344CB8AC3E}">
        <p14:creationId xmlns:p14="http://schemas.microsoft.com/office/powerpoint/2010/main" val="709378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4DEE6-46CF-44D2-9EE1-91F46D104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5795" y="2611175"/>
            <a:ext cx="2020410" cy="1325563"/>
          </a:xfrm>
        </p:spPr>
        <p:txBody>
          <a:bodyPr/>
          <a:lstStyle/>
          <a:p>
            <a:r>
              <a:rPr lang="en-ZA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90910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4DEE6-46CF-44D2-9EE1-91F46D10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Data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FC06AE-69EE-439E-B8E6-D7DEAC89DDD2}"/>
              </a:ext>
            </a:extLst>
          </p:cNvPr>
          <p:cNvSpPr/>
          <p:nvPr/>
        </p:nvSpPr>
        <p:spPr>
          <a:xfrm>
            <a:off x="6030897" y="636207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ZA" sz="1100" dirty="0">
                <a:hlinkClick r:id="rId2"/>
              </a:rPr>
              <a:t>https://docs.microsoft.com/en-us/sql/t-sql/data-types/data-types-transact-sql?view=sql-server-2017</a:t>
            </a:r>
            <a:endParaRPr lang="en-ZA" sz="11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DCE99-0A6A-4099-88D2-4903C06F7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201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 SQL Server, each column, local variable, expression, and parameter has a related data type. </a:t>
            </a:r>
          </a:p>
          <a:p>
            <a:pPr marL="0" indent="0">
              <a:buNone/>
            </a:pPr>
            <a:r>
              <a:rPr lang="en-US" sz="2000" dirty="0"/>
              <a:t>A data type is an attribute that specifies the type of data that the object can hold: integer data, character data, monetary data, date and time data, binary strings, and so on.</a:t>
            </a:r>
            <a:endParaRPr lang="en-ZA" sz="200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E7AC1BB-B068-45E6-9A1D-2F5E6F5EBA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5475518"/>
              </p:ext>
            </p:extLst>
          </p:nvPr>
        </p:nvGraphicFramePr>
        <p:xfrm>
          <a:off x="1966897" y="3467628"/>
          <a:ext cx="8128000" cy="245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97468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4DEE6-46CF-44D2-9EE1-91F46D10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Data Type Categories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9304F0B-5D96-4956-8494-1A11A35CDD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2259282"/>
              </p:ext>
            </p:extLst>
          </p:nvPr>
        </p:nvGraphicFramePr>
        <p:xfrm>
          <a:off x="594804" y="1544715"/>
          <a:ext cx="11043822" cy="4817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D1FC06AE-69EE-439E-B8E6-D7DEAC89DDD2}"/>
              </a:ext>
            </a:extLst>
          </p:cNvPr>
          <p:cNvSpPr/>
          <p:nvPr/>
        </p:nvSpPr>
        <p:spPr>
          <a:xfrm>
            <a:off x="6030897" y="636207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ZA" sz="1100" dirty="0">
                <a:hlinkClick r:id="rId7"/>
              </a:rPr>
              <a:t>https://docs.microsoft.com/en-us/sql/t-sql/data-types/data-types-transact-sql?view=sql-server-2017</a:t>
            </a:r>
            <a:endParaRPr lang="en-ZA" sz="1100" dirty="0"/>
          </a:p>
        </p:txBody>
      </p:sp>
    </p:spTree>
    <p:extLst>
      <p:ext uri="{BB962C8B-B14F-4D97-AF65-F5344CB8AC3E}">
        <p14:creationId xmlns:p14="http://schemas.microsoft.com/office/powerpoint/2010/main" val="507546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4DEE6-46CF-44D2-9EE1-91F46D10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Large Data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FC06AE-69EE-439E-B8E6-D7DEAC89DDD2}"/>
              </a:ext>
            </a:extLst>
          </p:cNvPr>
          <p:cNvSpPr/>
          <p:nvPr/>
        </p:nvSpPr>
        <p:spPr>
          <a:xfrm>
            <a:off x="6030897" y="636207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ZA" sz="1100" dirty="0">
                <a:hlinkClick r:id="rId2"/>
              </a:rPr>
              <a:t>https://docs.microsoft.com/en-us/sql/t-sql/data-types/data-types-transact-sql?view=sql-server-2017</a:t>
            </a:r>
            <a:endParaRPr lang="en-ZA" sz="11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DCE99-0A6A-4099-88D2-4903C06F7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993"/>
            <a:ext cx="10515600" cy="9175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Based on their storage characteristics, some data types are designated as belonging to the following groups</a:t>
            </a:r>
            <a:endParaRPr lang="en-ZA" sz="2000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00E117C-4308-4A3F-B008-3E67009CE6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0662566"/>
              </p:ext>
            </p:extLst>
          </p:nvPr>
        </p:nvGraphicFramePr>
        <p:xfrm>
          <a:off x="2032000" y="3151573"/>
          <a:ext cx="8128000" cy="2986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90560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4DEE6-46CF-44D2-9EE1-91F46D10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Data Conversion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FC06AE-69EE-439E-B8E6-D7DEAC89DDD2}"/>
              </a:ext>
            </a:extLst>
          </p:cNvPr>
          <p:cNvSpPr/>
          <p:nvPr/>
        </p:nvSpPr>
        <p:spPr>
          <a:xfrm>
            <a:off x="6030897" y="6362070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ZA" sz="1100" dirty="0">
                <a:hlinkClick r:id="rId2"/>
              </a:rPr>
              <a:t>https://docs.microsoft.com/en-us/sql/t-sql/data-types/data-type-conversion-database-engine?view=sql-server-2017</a:t>
            </a:r>
            <a:endParaRPr lang="en-ZA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2E52E4-B8EF-4CF6-B8EF-AA9E70314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897" y="159798"/>
            <a:ext cx="5312896" cy="6001305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BE9497B-D23E-4430-A735-FA78EEB27A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2831077"/>
              </p:ext>
            </p:extLst>
          </p:nvPr>
        </p:nvGraphicFramePr>
        <p:xfrm>
          <a:off x="467692" y="1408649"/>
          <a:ext cx="4937449" cy="4040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ADD1F52-8D8D-4F67-A8FB-288619F3743E}"/>
              </a:ext>
            </a:extLst>
          </p:cNvPr>
          <p:cNvSpPr/>
          <p:nvPr/>
        </p:nvSpPr>
        <p:spPr>
          <a:xfrm>
            <a:off x="251716" y="5699437"/>
            <a:ext cx="49374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Use CAST instead of CONVERT if you want Transact-SQL program code to comply with ISO. </a:t>
            </a:r>
            <a:endParaRPr lang="en-ZA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733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4DEE6-46CF-44D2-9EE1-91F46D104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ZA">
                <a:solidFill>
                  <a:srgbClr val="FFFFFF"/>
                </a:solidFill>
              </a:rPr>
              <a:t>Data Type Size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DCE99-0A6A-4099-88D2-4903C06F7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Using the correct Data Types can help with managing you database size, Below I have created a dummy table with 26 columns with either smallint,int or bigint data types.</a:t>
            </a:r>
          </a:p>
          <a:p>
            <a:pPr marL="0" indent="0">
              <a:buNone/>
            </a:pPr>
            <a:r>
              <a:rPr lang="en-US" sz="2000" dirty="0"/>
              <a:t>bigint use about double the amount of space than an int.</a:t>
            </a:r>
            <a:endParaRPr lang="en-ZA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DB237A-836D-417A-8F7D-827C3F6B6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057" y="2724196"/>
            <a:ext cx="6894236" cy="14450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1FC06AE-69EE-439E-B8E6-D7DEAC89DDD2}"/>
              </a:ext>
            </a:extLst>
          </p:cNvPr>
          <p:cNvSpPr/>
          <p:nvPr/>
        </p:nvSpPr>
        <p:spPr>
          <a:xfrm>
            <a:off x="6030897" y="636207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ZA" sz="1100">
                <a:hlinkClick r:id="rId3"/>
              </a:rPr>
              <a:t>https://docs.microsoft.com/en-us/sql/t-sql/data-types/data-types-transact-sql?view=sql-server-2017</a:t>
            </a:r>
            <a:endParaRPr lang="en-ZA" sz="11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EA596-065E-45F9-B350-3A13B6F51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381" y="5166171"/>
            <a:ext cx="3901554" cy="92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4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4DEE6-46CF-44D2-9EE1-91F46D10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Data Type Restrictions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FC06AE-69EE-439E-B8E6-D7DEAC89DDD2}"/>
              </a:ext>
            </a:extLst>
          </p:cNvPr>
          <p:cNvSpPr/>
          <p:nvPr/>
        </p:nvSpPr>
        <p:spPr>
          <a:xfrm>
            <a:off x="6030897" y="636207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ZA" sz="1100" dirty="0">
                <a:hlinkClick r:id="rId2"/>
              </a:rPr>
              <a:t>https://docs.microsoft.com/en-us/sql/t-sql/data-types/data-types-transact-sql?view=sql-server-2017</a:t>
            </a:r>
            <a:endParaRPr lang="en-ZA" sz="1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2B9716-C069-451B-8D1B-A5124E2CE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42869"/>
            <a:ext cx="6761794" cy="2030014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66B9A28-259F-43A4-97AC-42AD6264E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523357"/>
              </p:ext>
            </p:extLst>
          </p:nvPr>
        </p:nvGraphicFramePr>
        <p:xfrm>
          <a:off x="3425795" y="4623758"/>
          <a:ext cx="8127999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2689361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307502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26143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Storage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80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varchar [(</a:t>
                      </a:r>
                      <a:r>
                        <a:rPr lang="en-ZA" dirty="0" err="1"/>
                        <a:t>n|max</a:t>
                      </a:r>
                      <a:r>
                        <a:rPr lang="en-ZA" dirty="0"/>
                        <a:t>)]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1 - 8000 | 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800" kern="1200" dirty="0">
                          <a:effectLst/>
                        </a:rPr>
                        <a:t>2^31-1 bytes (2 GB)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486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nvarchar [(</a:t>
                      </a:r>
                      <a:r>
                        <a:rPr lang="en-ZA" dirty="0" err="1"/>
                        <a:t>n|max</a:t>
                      </a:r>
                      <a:r>
                        <a:rPr lang="en-ZA" dirty="0"/>
                        <a:t>)]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1 – 4000 | 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800" kern="1200" dirty="0">
                          <a:effectLst/>
                        </a:rPr>
                        <a:t>2^31-1 bytes (2 GB)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908000"/>
                  </a:ext>
                </a:extLst>
              </a:tr>
            </a:tbl>
          </a:graphicData>
        </a:graphic>
      </p:graphicFrame>
      <p:sp>
        <p:nvSpPr>
          <p:cNvPr id="9" name="Arrow: Down 8">
            <a:extLst>
              <a:ext uri="{FF2B5EF4-FFF2-40B4-BE49-F238E27FC236}">
                <a16:creationId xmlns:a16="http://schemas.microsoft.com/office/drawing/2014/main" id="{A13B63F3-9286-4E56-9B6E-CA23FFED2F4C}"/>
              </a:ext>
            </a:extLst>
          </p:cNvPr>
          <p:cNvSpPr/>
          <p:nvPr/>
        </p:nvSpPr>
        <p:spPr>
          <a:xfrm rot="10800000">
            <a:off x="7856376" y="2406682"/>
            <a:ext cx="541175" cy="13255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80111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4DEE6-46CF-44D2-9EE1-91F46D104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ZA"/>
              <a:t>Data Type n|varchar(max)</a:t>
            </a:r>
            <a:endParaRPr lang="en-Z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FC06AE-69EE-439E-B8E6-D7DEAC89DDD2}"/>
              </a:ext>
            </a:extLst>
          </p:cNvPr>
          <p:cNvSpPr/>
          <p:nvPr/>
        </p:nvSpPr>
        <p:spPr>
          <a:xfrm>
            <a:off x="5353235" y="6362070"/>
            <a:ext cx="677366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1100">
                <a:hlinkClick r:id="rId2"/>
              </a:rPr>
              <a:t>https://www.red-gate.com/simple-talk/sql/database-administration/whats-the-point-of-using-varcharn-anymore/</a:t>
            </a:r>
            <a:endParaRPr lang="en-ZA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BFAB69-94E0-4959-8DA1-C163DAE83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3760988"/>
            <a:ext cx="9963150" cy="2247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01EE8B-E479-4841-9654-C1CCA5EBB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3950" y="1027906"/>
            <a:ext cx="2333625" cy="2181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072110-7F36-47DF-AEEE-180F9A8D95C0}"/>
              </a:ext>
            </a:extLst>
          </p:cNvPr>
          <p:cNvSpPr txBox="1"/>
          <p:nvPr/>
        </p:nvSpPr>
        <p:spPr>
          <a:xfrm>
            <a:off x="1184988" y="1847461"/>
            <a:ext cx="6690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/>
              <a:t>Data that cannot fit on a traditional 8K byte IN_ROW_DATA page, SQL Server creates a pointer in the data page and move the object to a LOB_DATA page. This behaviour is normally force by using (max) data types.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87415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4DEE6-46CF-44D2-9EE1-91F46D104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31" y="234320"/>
            <a:ext cx="9894133" cy="10312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Data Type datetime vs datetime2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ED8872-848F-4E8A-82FE-575409627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825" y="2589086"/>
            <a:ext cx="4322318" cy="2755478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A4C035-F595-4288-AFDE-0A67E4FC9185}"/>
              </a:ext>
            </a:extLst>
          </p:cNvPr>
          <p:cNvSpPr txBox="1"/>
          <p:nvPr/>
        </p:nvSpPr>
        <p:spPr>
          <a:xfrm>
            <a:off x="7781373" y="2279151"/>
            <a:ext cx="3627063" cy="3387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DateTime2 is ANSI/ISO compliant where DateTime is not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DateTime2 does not support +(days) notation, you will have to use the datadd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FC06AE-69EE-439E-B8E6-D7DEAC89DDD2}"/>
              </a:ext>
            </a:extLst>
          </p:cNvPr>
          <p:cNvSpPr/>
          <p:nvPr/>
        </p:nvSpPr>
        <p:spPr>
          <a:xfrm>
            <a:off x="6030897" y="636207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ZA" sz="1100" dirty="0">
                <a:hlinkClick r:id="rId3"/>
              </a:rPr>
              <a:t>https://docs.microsoft.com/en-us/sql/t-sql/data-types/data-types-transact-sql?view=sql-server-2017</a:t>
            </a:r>
            <a:endParaRPr lang="en-ZA" sz="1100"/>
          </a:p>
        </p:txBody>
      </p:sp>
    </p:spTree>
    <p:extLst>
      <p:ext uri="{BB962C8B-B14F-4D97-AF65-F5344CB8AC3E}">
        <p14:creationId xmlns:p14="http://schemas.microsoft.com/office/powerpoint/2010/main" val="2677991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664</Words>
  <Application>Microsoft Office PowerPoint</Application>
  <PresentationFormat>Widescreen</PresentationFormat>
  <Paragraphs>117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Office Theme</vt:lpstr>
      <vt:lpstr>SQL Data Types</vt:lpstr>
      <vt:lpstr>Data Types</vt:lpstr>
      <vt:lpstr>Data Type Categories</vt:lpstr>
      <vt:lpstr>Large Data Types</vt:lpstr>
      <vt:lpstr>Data Conversion</vt:lpstr>
      <vt:lpstr>Data Type Size</vt:lpstr>
      <vt:lpstr>Data Type Restrictions</vt:lpstr>
      <vt:lpstr>Data Type n|varchar(max)</vt:lpstr>
      <vt:lpstr>Data Type datetime vs datetime2</vt:lpstr>
      <vt:lpstr>Data Type Approximate vs Exact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Data Types</dc:title>
  <dc:creator>Jean-Pierre Voogt</dc:creator>
  <cp:lastModifiedBy>Jean-Pierre Voogt</cp:lastModifiedBy>
  <cp:revision>3</cp:revision>
  <dcterms:created xsi:type="dcterms:W3CDTF">2019-04-09T14:26:56Z</dcterms:created>
  <dcterms:modified xsi:type="dcterms:W3CDTF">2019-04-09T14:51:51Z</dcterms:modified>
</cp:coreProperties>
</file>