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6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BC54-1F14-42A2-956E-A51E1E92CCA6}" type="datetimeFigureOut">
              <a:rPr lang="en-ZA" smtClean="0"/>
              <a:t>2016/03/07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FD95-B34F-4887-B805-9F53A4195E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6008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BC54-1F14-42A2-956E-A51E1E92CCA6}" type="datetimeFigureOut">
              <a:rPr lang="en-ZA" smtClean="0"/>
              <a:t>2016/03/07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FD95-B34F-4887-B805-9F53A4195E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1590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BC54-1F14-42A2-956E-A51E1E92CCA6}" type="datetimeFigureOut">
              <a:rPr lang="en-ZA" smtClean="0"/>
              <a:t>2016/03/07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FD95-B34F-4887-B805-9F53A4195E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04887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BC54-1F14-42A2-956E-A51E1E92CCA6}" type="datetimeFigureOut">
              <a:rPr lang="en-ZA" smtClean="0"/>
              <a:t>2016/03/07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FD95-B34F-4887-B805-9F53A4195E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05555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BC54-1F14-42A2-956E-A51E1E92CCA6}" type="datetimeFigureOut">
              <a:rPr lang="en-ZA" smtClean="0"/>
              <a:t>2016/03/07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FD95-B34F-4887-B805-9F53A4195E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88565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BC54-1F14-42A2-956E-A51E1E92CCA6}" type="datetimeFigureOut">
              <a:rPr lang="en-ZA" smtClean="0"/>
              <a:t>2016/03/07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FD95-B34F-4887-B805-9F53A4195E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96382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BC54-1F14-42A2-956E-A51E1E92CCA6}" type="datetimeFigureOut">
              <a:rPr lang="en-ZA" smtClean="0"/>
              <a:t>2016/03/07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FD95-B34F-4887-B805-9F53A4195E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13863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BC54-1F14-42A2-956E-A51E1E92CCA6}" type="datetimeFigureOut">
              <a:rPr lang="en-ZA" smtClean="0"/>
              <a:t>2016/03/07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FD95-B34F-4887-B805-9F53A4195E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53826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BC54-1F14-42A2-956E-A51E1E92CCA6}" type="datetimeFigureOut">
              <a:rPr lang="en-ZA" smtClean="0"/>
              <a:t>2016/03/07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FD95-B34F-4887-B805-9F53A4195E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619289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BC54-1F14-42A2-956E-A51E1E92CCA6}" type="datetimeFigureOut">
              <a:rPr lang="en-ZA" smtClean="0"/>
              <a:t>2016/03/07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FD95-B34F-4887-B805-9F53A4195E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136590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BC54-1F14-42A2-956E-A51E1E92CCA6}" type="datetimeFigureOut">
              <a:rPr lang="en-ZA" smtClean="0"/>
              <a:t>2016/03/07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FD95-B34F-4887-B805-9F53A4195E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6052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BC54-1F14-42A2-956E-A51E1E92CCA6}" type="datetimeFigureOut">
              <a:rPr lang="en-ZA" smtClean="0"/>
              <a:t>2016/03/07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FD95-B34F-4887-B805-9F53A4195E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240675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BC54-1F14-42A2-956E-A51E1E92CCA6}" type="datetimeFigureOut">
              <a:rPr lang="en-ZA" smtClean="0"/>
              <a:t>2016/03/07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FD95-B34F-4887-B805-9F53A4195E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82068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FD95-B34F-4887-B805-9F53A4195EAC}" type="slidenum">
              <a:rPr lang="en-ZA" smtClean="0"/>
              <a:t>‹#›</a:t>
            </a:fld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BC54-1F14-42A2-956E-A51E1E92CCA6}" type="datetimeFigureOut">
              <a:rPr lang="en-ZA" smtClean="0"/>
              <a:t>2016/03/07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73881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BC54-1F14-42A2-956E-A51E1E92CCA6}" type="datetimeFigureOut">
              <a:rPr lang="en-ZA" smtClean="0"/>
              <a:t>2016/03/07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FD95-B34F-4887-B805-9F53A4195E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241641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BC54-1F14-42A2-956E-A51E1E92CCA6}" type="datetimeFigureOut">
              <a:rPr lang="en-ZA" smtClean="0"/>
              <a:t>2016/03/07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FD95-B34F-4887-B805-9F53A4195EAC}" type="slidenum">
              <a:rPr lang="en-ZA" smtClean="0"/>
              <a:t>‹#›</a:t>
            </a:fld>
            <a:endParaRPr lang="en-Z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03299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BC54-1F14-42A2-956E-A51E1E92CCA6}" type="datetimeFigureOut">
              <a:rPr lang="en-ZA" smtClean="0"/>
              <a:t>2016/03/07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FD95-B34F-4887-B805-9F53A4195E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298399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BC54-1F14-42A2-956E-A51E1E92CCA6}" type="datetimeFigureOut">
              <a:rPr lang="en-ZA" smtClean="0"/>
              <a:t>2016/03/07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FD95-B34F-4887-B805-9F53A4195EAC}" type="slidenum">
              <a:rPr lang="en-ZA" smtClean="0"/>
              <a:t>‹#›</a:t>
            </a:fld>
            <a:endParaRPr lang="en-Z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91738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BC54-1F14-42A2-956E-A51E1E92CCA6}" type="datetimeFigureOut">
              <a:rPr lang="en-ZA" smtClean="0"/>
              <a:t>2016/03/07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FD95-B34F-4887-B805-9F53A4195E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420394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BC54-1F14-42A2-956E-A51E1E92CCA6}" type="datetimeFigureOut">
              <a:rPr lang="en-ZA" smtClean="0"/>
              <a:t>2016/03/07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FD95-B34F-4887-B805-9F53A4195E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602232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BC54-1F14-42A2-956E-A51E1E92CCA6}" type="datetimeFigureOut">
              <a:rPr lang="en-ZA" smtClean="0"/>
              <a:t>2016/03/07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FD95-B34F-4887-B805-9F53A4195E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93563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BC54-1F14-42A2-956E-A51E1E92CCA6}" type="datetimeFigureOut">
              <a:rPr lang="en-ZA" smtClean="0"/>
              <a:t>2016/03/07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FD95-B34F-4887-B805-9F53A4195E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014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BC54-1F14-42A2-956E-A51E1E92CCA6}" type="datetimeFigureOut">
              <a:rPr lang="en-ZA" smtClean="0"/>
              <a:t>2016/03/07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FD95-B34F-4887-B805-9F53A4195E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8026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BC54-1F14-42A2-956E-A51E1E92CCA6}" type="datetimeFigureOut">
              <a:rPr lang="en-ZA" smtClean="0"/>
              <a:t>2016/03/07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FD95-B34F-4887-B805-9F53A4195E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1294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BC54-1F14-42A2-956E-A51E1E92CCA6}" type="datetimeFigureOut">
              <a:rPr lang="en-ZA" smtClean="0"/>
              <a:t>2016/03/07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FD95-B34F-4887-B805-9F53A4195EAC}" type="slidenum">
              <a:rPr lang="en-ZA" smtClean="0"/>
              <a:t>‹#›</a:t>
            </a:fld>
            <a:endParaRPr lang="en-Z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35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BC54-1F14-42A2-956E-A51E1E92CCA6}" type="datetimeFigureOut">
              <a:rPr lang="en-ZA" smtClean="0"/>
              <a:t>2016/03/07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FD95-B34F-4887-B805-9F53A4195EAC}" type="slidenum">
              <a:rPr lang="en-ZA" smtClean="0"/>
              <a:t>‹#›</a:t>
            </a:fld>
            <a:endParaRPr lang="en-Z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1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BC54-1F14-42A2-956E-A51E1E92CCA6}" type="datetimeFigureOut">
              <a:rPr lang="en-ZA" smtClean="0"/>
              <a:t>2016/03/07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FD95-B34F-4887-B805-9F53A4195E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746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BC54-1F14-42A2-956E-A51E1E92CCA6}" type="datetimeFigureOut">
              <a:rPr lang="en-ZA" smtClean="0"/>
              <a:t>2016/03/07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FD95-B34F-4887-B805-9F53A4195E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734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BC54-1F14-42A2-956E-A51E1E92CCA6}" type="datetimeFigureOut">
              <a:rPr lang="en-ZA" smtClean="0"/>
              <a:t>2016/03/07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FD95-B34F-4887-B805-9F53A4195E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5806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329BC54-1F14-42A2-956E-A51E1E92CCA6}" type="datetimeFigureOut">
              <a:rPr lang="en-ZA" smtClean="0"/>
              <a:t>2016/03/07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CFD95-B34F-4887-B805-9F53A4195E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3682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9BC54-1F14-42A2-956E-A51E1E92CCA6}" type="datetimeFigureOut">
              <a:rPr lang="en-ZA" smtClean="0"/>
              <a:t>2016/03/07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ECFD95-B34F-4887-B805-9F53A4195E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842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Temporal Tables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ZA" dirty="0"/>
              <a:t>Going back in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190" y="1930400"/>
            <a:ext cx="4670853" cy="266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7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Other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ZA"/>
              <a:t>Period columns values can be stored in UCT time zones</a:t>
            </a:r>
          </a:p>
          <a:p>
            <a:pPr lvl="0"/>
            <a:r>
              <a:rPr lang="en-ZA"/>
              <a:t>Period columns can be hidden from the users</a:t>
            </a:r>
          </a:p>
          <a:p>
            <a:pPr lvl="0"/>
            <a:r>
              <a:rPr lang="en-ZA"/>
              <a:t>Compress History tables</a:t>
            </a:r>
          </a:p>
          <a:p>
            <a:pPr lvl="0"/>
            <a:r>
              <a:rPr lang="en-ZA"/>
              <a:t>Possible to create a Memory Optimized table with system versioning and the history table on disk</a:t>
            </a:r>
          </a:p>
          <a:p>
            <a:pPr lvl="0"/>
            <a:r>
              <a:rPr lang="en-ZA"/>
              <a:t>Do not confuse Temporal Tables with DW</a:t>
            </a:r>
          </a:p>
        </p:txBody>
      </p:sp>
    </p:spTree>
    <p:extLst>
      <p:ext uri="{BB962C8B-B14F-4D97-AF65-F5344CB8AC3E}">
        <p14:creationId xmlns:p14="http://schemas.microsoft.com/office/powerpoint/2010/main" val="153771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Not Supported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ZA"/>
              <a:t>Snapshot, Transactional and Merge Replicated</a:t>
            </a:r>
          </a:p>
        </p:txBody>
      </p:sp>
    </p:spTree>
    <p:extLst>
      <p:ext uri="{BB962C8B-B14F-4D97-AF65-F5344CB8AC3E}">
        <p14:creationId xmlns:p14="http://schemas.microsoft.com/office/powerpoint/2010/main" val="229063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0908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What is Temporal Tables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ZA" dirty="0"/>
              <a:t>New Feature in</a:t>
            </a:r>
          </a:p>
          <a:p>
            <a:pPr lvl="1"/>
            <a:r>
              <a:rPr lang="en-ZA" dirty="0"/>
              <a:t>Microsoft SQL Server 2016</a:t>
            </a:r>
          </a:p>
          <a:p>
            <a:pPr lvl="1"/>
            <a:r>
              <a:rPr lang="en-ZA" dirty="0"/>
              <a:t>Azure SQL Database</a:t>
            </a:r>
          </a:p>
          <a:p>
            <a:pPr lvl="0"/>
            <a:r>
              <a:rPr lang="en-ZA" dirty="0"/>
              <a:t>A.K.A System Versioned Tables </a:t>
            </a:r>
          </a:p>
          <a:p>
            <a:pPr lvl="1"/>
            <a:r>
              <a:rPr lang="en-ZA" dirty="0"/>
              <a:t>Provides a view of your data at any given time rather than </a:t>
            </a:r>
            <a:r>
              <a:rPr lang="en-ZA" dirty="0" err="1"/>
              <a:t>whats</a:t>
            </a:r>
            <a:r>
              <a:rPr lang="en-ZA" dirty="0"/>
              <a:t> there at the current moment.</a:t>
            </a:r>
          </a:p>
          <a:p>
            <a:pPr lvl="0"/>
            <a:r>
              <a:rPr lang="en-ZA" dirty="0"/>
              <a:t>Creates a system History Table	</a:t>
            </a:r>
          </a:p>
          <a:p>
            <a:pPr lvl="0"/>
            <a:r>
              <a:rPr lang="en-ZA" dirty="0"/>
              <a:t>Temporal Tables have to have 2 defined columns of DateTime2 for the period</a:t>
            </a:r>
          </a:p>
          <a:p>
            <a:pPr lvl="0"/>
            <a:r>
              <a:rPr lang="en-ZA" dirty="0"/>
              <a:t>Based on the ISO/ANSI SQL:2011 - SQL keeps both the current and past states of a row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546" y="82629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Getting Started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ZA"/>
              <a:t>Azure VM with MS SQL 2016 Installed</a:t>
            </a:r>
          </a:p>
          <a:p>
            <a:pPr lvl="0"/>
            <a:r>
              <a:rPr lang="en-ZA"/>
              <a:t>Create Azure SQL Database</a:t>
            </a:r>
          </a:p>
          <a:p>
            <a:pPr lvl="0"/>
            <a:r>
              <a:rPr lang="en-ZA"/>
              <a:t>Install MS SQL 2016 CTP3.3 on your test environment</a:t>
            </a:r>
          </a:p>
        </p:txBody>
      </p:sp>
    </p:spTree>
    <p:extLst>
      <p:ext uri="{BB962C8B-B14F-4D97-AF65-F5344CB8AC3E}">
        <p14:creationId xmlns:p14="http://schemas.microsoft.com/office/powerpoint/2010/main" val="398459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/>
              <a:t>Why would you use Temporal Tables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ZA"/>
              <a:t>Data Audit</a:t>
            </a:r>
          </a:p>
          <a:p>
            <a:pPr lvl="0"/>
            <a:r>
              <a:rPr lang="en-ZA"/>
              <a:t>Point in time analysis</a:t>
            </a:r>
          </a:p>
          <a:p>
            <a:pPr lvl="1"/>
            <a:r>
              <a:rPr lang="en-ZA"/>
              <a:t>Stock Levels</a:t>
            </a:r>
          </a:p>
          <a:p>
            <a:pPr lvl="1"/>
            <a:r>
              <a:rPr lang="en-ZA"/>
              <a:t>Customer Base</a:t>
            </a:r>
          </a:p>
          <a:p>
            <a:pPr lvl="0"/>
            <a:r>
              <a:rPr lang="en-ZA"/>
              <a:t>Datawarehousing SCD's</a:t>
            </a:r>
          </a:p>
          <a:p>
            <a:pPr lvl="0"/>
            <a:r>
              <a:rPr lang="en-ZA"/>
              <a:t>Repairing row level data</a:t>
            </a:r>
          </a:p>
          <a:p>
            <a:pPr lvl="0"/>
            <a:r>
              <a:rPr lang="en-ZA"/>
              <a:t>Anomaly detection </a:t>
            </a:r>
          </a:p>
          <a:p>
            <a:pPr lvl="0"/>
            <a:r>
              <a:rPr lang="en-ZA"/>
              <a:t>Fixing your mistakes</a:t>
            </a:r>
          </a:p>
        </p:txBody>
      </p:sp>
    </p:spTree>
    <p:extLst>
      <p:ext uri="{BB962C8B-B14F-4D97-AF65-F5344CB8AC3E}">
        <p14:creationId xmlns:p14="http://schemas.microsoft.com/office/powerpoint/2010/main" val="225294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Prerequesits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ZA"/>
              <a:t>Primary Key</a:t>
            </a:r>
          </a:p>
          <a:p>
            <a:pPr lvl="0"/>
            <a:r>
              <a:rPr lang="en-ZA"/>
              <a:t>SYSTEM_VERSIONING = ON</a:t>
            </a:r>
          </a:p>
          <a:p>
            <a:pPr lvl="0"/>
            <a:r>
              <a:rPr lang="en-ZA"/>
              <a:t>Two non-Nullalbe Datetime(2) columns for the start and end time (Can be HIDDEN)</a:t>
            </a:r>
          </a:p>
          <a:p>
            <a:pPr lvl="0"/>
            <a:r>
              <a:rPr lang="en-ZA"/>
              <a:t>Linked History table (SQL Server can help us out here)</a:t>
            </a:r>
          </a:p>
        </p:txBody>
      </p:sp>
    </p:spTree>
    <p:extLst>
      <p:ext uri="{BB962C8B-B14F-4D97-AF65-F5344CB8AC3E}">
        <p14:creationId xmlns:p14="http://schemas.microsoft.com/office/powerpoint/2010/main" val="92033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History Tables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ZA"/>
              <a:t>Mirrored schema</a:t>
            </a:r>
          </a:p>
          <a:p>
            <a:pPr lvl="0"/>
            <a:r>
              <a:rPr lang="en-ZA"/>
              <a:t>Heavy OLTP workloads</a:t>
            </a:r>
          </a:p>
          <a:p>
            <a:pPr lvl="1"/>
            <a:r>
              <a:rPr lang="en-ZA"/>
              <a:t>MS recommend a clustered column store index(Requires Enterprise)</a:t>
            </a:r>
          </a:p>
          <a:p>
            <a:pPr lvl="0"/>
            <a:r>
              <a:rPr lang="en-ZA"/>
              <a:t>Stretch History Table</a:t>
            </a:r>
          </a:p>
          <a:p>
            <a:pPr lvl="1"/>
            <a:r>
              <a:rPr lang="en-ZA"/>
              <a:t>TRACEON (10422,-1)</a:t>
            </a:r>
          </a:p>
        </p:txBody>
      </p:sp>
    </p:spTree>
    <p:extLst>
      <p:ext uri="{BB962C8B-B14F-4D97-AF65-F5344CB8AC3E}">
        <p14:creationId xmlns:p14="http://schemas.microsoft.com/office/powerpoint/2010/main" val="243874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How can you use Temporal Tables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ZA"/>
              <a:t>Books Online Quick Start Guide : https://msdn.microsoft.com/en-us/library/dn935015.aspx</a:t>
            </a:r>
          </a:p>
          <a:p>
            <a:pPr lvl="0"/>
            <a:r>
              <a:rPr lang="en-ZA"/>
              <a:t>Getting Started</a:t>
            </a:r>
          </a:p>
          <a:p>
            <a:pPr lvl="1"/>
            <a:r>
              <a:rPr lang="en-ZA"/>
              <a:t>Create Table : https://msdn.microsoft.com/en-us/library/ms174979.aspx</a:t>
            </a:r>
          </a:p>
          <a:p>
            <a:pPr lvl="1"/>
            <a:r>
              <a:rPr lang="en-ZA"/>
              <a:t>Alter Table : https://msdn.microsoft.com/en-us/library/ms190273.aspx</a:t>
            </a:r>
          </a:p>
          <a:p>
            <a:pPr lvl="1"/>
            <a:r>
              <a:rPr lang="en-ZA"/>
              <a:t>From : https://msdn.microsoft.com/en-us/library/ms177634.aspx</a:t>
            </a:r>
          </a:p>
        </p:txBody>
      </p:sp>
    </p:spTree>
    <p:extLst>
      <p:ext uri="{BB962C8B-B14F-4D97-AF65-F5344CB8AC3E}">
        <p14:creationId xmlns:p14="http://schemas.microsoft.com/office/powerpoint/2010/main" val="267193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Temporal Queries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ZA"/>
              <a:t>What is Temporal Queries</a:t>
            </a:r>
          </a:p>
          <a:p>
            <a:pPr lvl="1"/>
            <a:r>
              <a:rPr lang="en-ZA"/>
              <a:t>A Special/New way of querying temporal tables</a:t>
            </a:r>
          </a:p>
          <a:p>
            <a:pPr lvl="1"/>
            <a:r>
              <a:rPr lang="en-ZA"/>
              <a:t>Single table propagated through multiple JOIN's (Using CTE's is easier)</a:t>
            </a:r>
          </a:p>
          <a:p>
            <a:pPr lvl="0"/>
            <a:r>
              <a:rPr lang="en-ZA"/>
              <a:t>Syntax "FOR SYSTEM_TIME"</a:t>
            </a:r>
          </a:p>
          <a:p>
            <a:pPr lvl="1"/>
            <a:r>
              <a:rPr lang="en-ZA"/>
              <a:t>AS OF</a:t>
            </a:r>
          </a:p>
          <a:p>
            <a:pPr lvl="1"/>
            <a:r>
              <a:rPr lang="en-ZA"/>
              <a:t>FROM - TO</a:t>
            </a:r>
          </a:p>
          <a:p>
            <a:pPr lvl="1"/>
            <a:r>
              <a:rPr lang="en-ZA"/>
              <a:t>BETWEEN</a:t>
            </a:r>
          </a:p>
          <a:p>
            <a:pPr lvl="1"/>
            <a:r>
              <a:rPr lang="en-ZA"/>
              <a:t>CONTAINED IN</a:t>
            </a:r>
          </a:p>
          <a:p>
            <a:pPr lvl="1"/>
            <a:r>
              <a:rPr lang="en-ZA"/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370704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Alter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ZA"/>
              <a:t>Prior to CTP3 System Versioning had to be turned off, then you can alter both the User Table and the History Table(SYSTEM_VERSIONING = OFF)</a:t>
            </a:r>
          </a:p>
          <a:p>
            <a:pPr lvl="0"/>
            <a:r>
              <a:rPr lang="en-ZA"/>
              <a:t>Currently you can just run an alter statement on the User Table (Few functions still not supported with this method like compute columns and IDENTITY)</a:t>
            </a:r>
          </a:p>
          <a:p>
            <a:pPr lvl="0"/>
            <a:r>
              <a:rPr lang="en-ZA"/>
              <a:t>Schema lock is held for the duration of the alter statement</a:t>
            </a:r>
          </a:p>
        </p:txBody>
      </p:sp>
    </p:spTree>
    <p:extLst>
      <p:ext uri="{BB962C8B-B14F-4D97-AF65-F5344CB8AC3E}">
        <p14:creationId xmlns:p14="http://schemas.microsoft.com/office/powerpoint/2010/main" val="283476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17</TotalTime>
  <Words>349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Trebuchet MS</vt:lpstr>
      <vt:lpstr>Wingdings 2</vt:lpstr>
      <vt:lpstr>Wingdings 3</vt:lpstr>
      <vt:lpstr>HDOfficeLightV0</vt:lpstr>
      <vt:lpstr>Facet</vt:lpstr>
      <vt:lpstr>Temporal Tables</vt:lpstr>
      <vt:lpstr>What is Temporal Tables</vt:lpstr>
      <vt:lpstr>Getting Started</vt:lpstr>
      <vt:lpstr>Why would you use Temporal Tables</vt:lpstr>
      <vt:lpstr>Prerequesits</vt:lpstr>
      <vt:lpstr>History Tables</vt:lpstr>
      <vt:lpstr>How can you use Temporal Tables</vt:lpstr>
      <vt:lpstr>Temporal Queries</vt:lpstr>
      <vt:lpstr>Alter Schema</vt:lpstr>
      <vt:lpstr>Other</vt:lpstr>
      <vt:lpstr>Not Supported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Tables</dc:title>
  <dc:creator>Jean-Pierre Voogt</dc:creator>
  <cp:lastModifiedBy>Jean-Pierre Voogt</cp:lastModifiedBy>
  <cp:revision>4</cp:revision>
  <dcterms:created xsi:type="dcterms:W3CDTF">2016-03-07T18:15:01Z</dcterms:created>
  <dcterms:modified xsi:type="dcterms:W3CDTF">2016-03-07T18:32:50Z</dcterms:modified>
</cp:coreProperties>
</file>