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af-Z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3322-24AB-43AE-AB85-599105ED28F0}" type="datetimeFigureOut">
              <a:rPr lang="af-ZA" smtClean="0"/>
              <a:t>2016-09-03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5F01-F356-4048-89AF-1E414035536E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127125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3322-24AB-43AE-AB85-599105ED28F0}" type="datetimeFigureOut">
              <a:rPr lang="af-ZA" smtClean="0"/>
              <a:t>2016-09-03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5F01-F356-4048-89AF-1E414035536E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5652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3322-24AB-43AE-AB85-599105ED28F0}" type="datetimeFigureOut">
              <a:rPr lang="af-ZA" smtClean="0"/>
              <a:t>2016-09-03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5F01-F356-4048-89AF-1E414035536E}" type="slidenum">
              <a:rPr lang="af-ZA" smtClean="0"/>
              <a:t>‹#›</a:t>
            </a:fld>
            <a:endParaRPr lang="af-Z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9422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3322-24AB-43AE-AB85-599105ED28F0}" type="datetimeFigureOut">
              <a:rPr lang="af-ZA" smtClean="0"/>
              <a:t>2016-09-03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5F01-F356-4048-89AF-1E414035536E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222751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3322-24AB-43AE-AB85-599105ED28F0}" type="datetimeFigureOut">
              <a:rPr lang="af-ZA" smtClean="0"/>
              <a:t>2016-09-03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5F01-F356-4048-89AF-1E414035536E}" type="slidenum">
              <a:rPr lang="af-ZA" smtClean="0"/>
              <a:t>‹#›</a:t>
            </a:fld>
            <a:endParaRPr lang="af-Z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6295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3322-24AB-43AE-AB85-599105ED28F0}" type="datetimeFigureOut">
              <a:rPr lang="af-ZA" smtClean="0"/>
              <a:t>2016-09-03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5F01-F356-4048-89AF-1E414035536E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2579987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3322-24AB-43AE-AB85-599105ED28F0}" type="datetimeFigureOut">
              <a:rPr lang="af-ZA" smtClean="0"/>
              <a:t>2016-09-03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5F01-F356-4048-89AF-1E414035536E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3609291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3322-24AB-43AE-AB85-599105ED28F0}" type="datetimeFigureOut">
              <a:rPr lang="af-ZA" smtClean="0"/>
              <a:t>2016-09-03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5F01-F356-4048-89AF-1E414035536E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336274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f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f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3322-24AB-43AE-AB85-599105ED28F0}" type="datetimeFigureOut">
              <a:rPr lang="af-ZA" smtClean="0"/>
              <a:t>2016-09-03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5F01-F356-4048-89AF-1E414035536E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208525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3322-24AB-43AE-AB85-599105ED28F0}" type="datetimeFigureOut">
              <a:rPr lang="af-ZA" smtClean="0"/>
              <a:t>2016-09-03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5F01-F356-4048-89AF-1E414035536E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259839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3322-24AB-43AE-AB85-599105ED28F0}" type="datetimeFigureOut">
              <a:rPr lang="af-ZA" smtClean="0"/>
              <a:t>2016-09-03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5F01-F356-4048-89AF-1E414035536E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273784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3322-24AB-43AE-AB85-599105ED28F0}" type="datetimeFigureOut">
              <a:rPr lang="af-ZA" smtClean="0"/>
              <a:t>2016-09-03</a:t>
            </a:fld>
            <a:endParaRPr lang="af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5F01-F356-4048-89AF-1E414035536E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152613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3322-24AB-43AE-AB85-599105ED28F0}" type="datetimeFigureOut">
              <a:rPr lang="af-ZA" smtClean="0"/>
              <a:t>2016-09-03</a:t>
            </a:fld>
            <a:endParaRPr lang="af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5F01-F356-4048-89AF-1E414035536E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254585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3322-24AB-43AE-AB85-599105ED28F0}" type="datetimeFigureOut">
              <a:rPr lang="af-ZA" smtClean="0"/>
              <a:t>2016-09-03</a:t>
            </a:fld>
            <a:endParaRPr lang="af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5F01-F356-4048-89AF-1E414035536E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108534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3322-24AB-43AE-AB85-599105ED28F0}" type="datetimeFigureOut">
              <a:rPr lang="af-ZA" smtClean="0"/>
              <a:t>2016-09-03</a:t>
            </a:fld>
            <a:endParaRPr lang="af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5F01-F356-4048-89AF-1E414035536E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385802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3322-24AB-43AE-AB85-599105ED28F0}" type="datetimeFigureOut">
              <a:rPr lang="af-ZA" smtClean="0"/>
              <a:t>2016-09-03</a:t>
            </a:fld>
            <a:endParaRPr lang="af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5F01-F356-4048-89AF-1E414035536E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149159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5F01-F356-4048-89AF-1E414035536E}" type="slidenum">
              <a:rPr lang="af-ZA" smtClean="0"/>
              <a:t>‹#›</a:t>
            </a:fld>
            <a:endParaRPr lang="af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3322-24AB-43AE-AB85-599105ED28F0}" type="datetimeFigureOut">
              <a:rPr lang="af-ZA" smtClean="0"/>
              <a:t>2016-09-03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56904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53322-24AB-43AE-AB85-599105ED28F0}" type="datetimeFigureOut">
              <a:rPr lang="af-ZA" smtClean="0"/>
              <a:t>2016-09-03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845F01-F356-4048-89AF-1E414035536E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264444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writingdata_services/2013/09/09/revisited-the-story-of-pubs-northwind-and-adventureworks/" TargetMode="External"/><Relationship Id="rId2" Type="http://schemas.openxmlformats.org/officeDocument/2006/relationships/hyperlink" Target="https://github.com/Microsoft/sql-server-samples/tree/master/samples/databases/wide-world-importers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://www.sqlshack.com/new-sql-server-2016-sample-databas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/>
              <a:t>Welcome to WideWorld Importers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5577015"/>
            <a:ext cx="2259226" cy="1102455"/>
          </a:xfrm>
        </p:spPr>
        <p:txBody>
          <a:bodyPr/>
          <a:lstStyle/>
          <a:p>
            <a:pPr marL="0" lvl="0" indent="0">
              <a:buNone/>
            </a:pPr>
            <a:r>
              <a:rPr lang="af-ZA" dirty="0"/>
              <a:t>JP Voogt</a:t>
            </a:r>
          </a:p>
          <a:p>
            <a:pPr marL="0" lvl="0" indent="0">
              <a:buNone/>
            </a:pPr>
            <a:r>
              <a:rPr lang="af-ZA" dirty="0"/>
              <a:t>@CloudySQL</a:t>
            </a:r>
          </a:p>
        </p:txBody>
      </p:sp>
    </p:spTree>
    <p:extLst>
      <p:ext uri="{BB962C8B-B14F-4D97-AF65-F5344CB8AC3E}">
        <p14:creationId xmlns:p14="http://schemas.microsoft.com/office/powerpoint/2010/main" val="34372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289307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/>
              <a:t>Load Data Warehouse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af-ZA"/>
              <a:t>~\wwi-integration-etl</a:t>
            </a:r>
          </a:p>
          <a:p>
            <a:pPr lvl="0"/>
            <a:r>
              <a:rPr lang="af-ZA"/>
              <a:t>Build SSIS package</a:t>
            </a:r>
          </a:p>
          <a:p>
            <a:pPr lvl="0"/>
            <a:r>
              <a:rPr lang="af-ZA"/>
              <a:t>Deploy to SSIS Catalog</a:t>
            </a:r>
          </a:p>
          <a:p>
            <a:pPr lvl="0"/>
            <a:r>
              <a:rPr lang="af-ZA"/>
              <a:t>Schedule Task</a:t>
            </a:r>
          </a:p>
        </p:txBody>
      </p:sp>
    </p:spTree>
    <p:extLst>
      <p:ext uri="{BB962C8B-B14F-4D97-AF65-F5344CB8AC3E}">
        <p14:creationId xmlns:p14="http://schemas.microsoft.com/office/powerpoint/2010/main" val="279348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165681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/>
              <a:t>Run Workloads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af-ZA"/>
              <a:t>Insert Vehicle Location Data</a:t>
            </a:r>
          </a:p>
          <a:p>
            <a:pPr lvl="1"/>
            <a:r>
              <a:rPr lang="af-ZA"/>
              <a:t>~\workload-drivers\vehicle-location-insert</a:t>
            </a:r>
          </a:p>
          <a:p>
            <a:pPr lvl="0"/>
            <a:r>
              <a:rPr lang="af-ZA"/>
              <a:t>Insert Orders</a:t>
            </a:r>
          </a:p>
          <a:p>
            <a:pPr lvl="1"/>
            <a:r>
              <a:rPr lang="af-ZA"/>
              <a:t>~\workload-drivers\order-insert</a:t>
            </a:r>
          </a:p>
        </p:txBody>
      </p:sp>
    </p:spTree>
    <p:extLst>
      <p:ext uri="{BB962C8B-B14F-4D97-AF65-F5344CB8AC3E}">
        <p14:creationId xmlns:p14="http://schemas.microsoft.com/office/powerpoint/2010/main" val="156406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356731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/>
              <a:t>Sample Scripts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af-ZA"/>
              <a:t>~\sample-scripts</a:t>
            </a:r>
          </a:p>
          <a:p>
            <a:pPr lvl="0"/>
            <a:r>
              <a:rPr lang="af-ZA"/>
              <a:t>Always Encrypted</a:t>
            </a:r>
          </a:p>
          <a:p>
            <a:pPr lvl="0"/>
            <a:r>
              <a:rPr lang="af-ZA"/>
              <a:t>In-Memory OLTP</a:t>
            </a:r>
          </a:p>
          <a:p>
            <a:pPr lvl="0"/>
            <a:r>
              <a:rPr lang="af-ZA"/>
              <a:t>Operational Analytics</a:t>
            </a:r>
          </a:p>
          <a:p>
            <a:pPr lvl="0"/>
            <a:r>
              <a:rPr lang="af-ZA"/>
              <a:t>Polybase</a:t>
            </a:r>
          </a:p>
          <a:p>
            <a:pPr lvl="0"/>
            <a:r>
              <a:rPr lang="af-ZA"/>
              <a:t>Row Level Security</a:t>
            </a:r>
          </a:p>
        </p:txBody>
      </p:sp>
    </p:spTree>
    <p:extLst>
      <p:ext uri="{BB962C8B-B14F-4D97-AF65-F5344CB8AC3E}">
        <p14:creationId xmlns:p14="http://schemas.microsoft.com/office/powerpoint/2010/main" val="43931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65860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/>
              <a:t>Questions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237452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/>
              <a:t>Links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af-ZA" dirty="0"/>
              <a:t>GIT Repo : </a:t>
            </a:r>
            <a:r>
              <a:rPr lang="af-ZA" dirty="0">
                <a:hlinkClick r:id="rId2"/>
              </a:rPr>
              <a:t>https://</a:t>
            </a:r>
            <a:r>
              <a:rPr lang="af-ZA" dirty="0" smtClean="0">
                <a:hlinkClick r:id="rId2"/>
              </a:rPr>
              <a:t>github.com/Microsoft/sql-server-samples/tree/master/samples/databases/wide-world-importers</a:t>
            </a:r>
            <a:r>
              <a:rPr lang="af-ZA" dirty="0" smtClean="0"/>
              <a:t> </a:t>
            </a:r>
            <a:endParaRPr lang="af-ZA" dirty="0"/>
          </a:p>
          <a:p>
            <a:pPr lvl="0"/>
            <a:r>
              <a:rPr lang="af-ZA" dirty="0"/>
              <a:t>Demo DB History : </a:t>
            </a:r>
            <a:r>
              <a:rPr lang="af-ZA" dirty="0">
                <a:hlinkClick r:id="rId3"/>
              </a:rPr>
              <a:t>https://blogs.msdn.microsoft.com/writingdata_services/2013/09/09/revisited-the-story-of-pubs-northwind-and-adventureworks</a:t>
            </a:r>
            <a:r>
              <a:rPr lang="af-ZA" dirty="0" smtClean="0">
                <a:hlinkClick r:id="rId3"/>
              </a:rPr>
              <a:t>/</a:t>
            </a:r>
            <a:endParaRPr lang="af-ZA" dirty="0" smtClean="0"/>
          </a:p>
          <a:p>
            <a:pPr lvl="0"/>
            <a:r>
              <a:rPr lang="af-ZA" dirty="0" smtClean="0"/>
              <a:t>Blog </a:t>
            </a:r>
            <a:r>
              <a:rPr lang="af-ZA" dirty="0"/>
              <a:t>: </a:t>
            </a:r>
            <a:r>
              <a:rPr lang="af-ZA" dirty="0">
                <a:hlinkClick r:id="rId4"/>
              </a:rPr>
              <a:t>http://www.sqlshack.com/new-sql-server-2016-sample-database</a:t>
            </a:r>
            <a:r>
              <a:rPr lang="af-ZA" dirty="0" smtClean="0">
                <a:hlinkClick r:id="rId4"/>
              </a:rPr>
              <a:t>/</a:t>
            </a:r>
            <a:r>
              <a:rPr lang="af-ZA" dirty="0" smtClean="0"/>
              <a:t> </a:t>
            </a:r>
            <a:endParaRPr lang="af-ZA" dirty="0"/>
          </a:p>
        </p:txBody>
      </p:sp>
    </p:spTree>
    <p:extLst>
      <p:ext uri="{BB962C8B-B14F-4D97-AF65-F5344CB8AC3E}">
        <p14:creationId xmlns:p14="http://schemas.microsoft.com/office/powerpoint/2010/main" val="114902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/>
              <a:t>Objective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We will cover what </a:t>
            </a:r>
            <a:r>
              <a:rPr lang="en-US" dirty="0" err="1"/>
              <a:t>WideWorld</a:t>
            </a:r>
            <a:r>
              <a:rPr lang="en-US" dirty="0"/>
              <a:t> Importers is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Why would you use this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What do you require to setup </a:t>
            </a:r>
            <a:r>
              <a:rPr lang="en-US" dirty="0" err="1"/>
              <a:t>WideWorld</a:t>
            </a:r>
            <a:r>
              <a:rPr lang="en-US" dirty="0"/>
              <a:t> Importers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How to setup </a:t>
            </a:r>
            <a:r>
              <a:rPr lang="en-US" dirty="0" err="1"/>
              <a:t>WideWorld</a:t>
            </a:r>
            <a:r>
              <a:rPr lang="en-US" dirty="0"/>
              <a:t> Importers OLAP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Create the </a:t>
            </a:r>
            <a:r>
              <a:rPr lang="en-US" dirty="0" err="1"/>
              <a:t>WideWorld</a:t>
            </a:r>
            <a:r>
              <a:rPr lang="en-US" dirty="0"/>
              <a:t> Importers Warehouse and load it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af-ZA" dirty="0"/>
              <a:t>Run a load simulation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af-ZA" dirty="0"/>
              <a:t>Sample Scripts</a:t>
            </a:r>
          </a:p>
        </p:txBody>
      </p:sp>
    </p:spTree>
    <p:extLst>
      <p:ext uri="{BB962C8B-B14F-4D97-AF65-F5344CB8AC3E}">
        <p14:creationId xmlns:p14="http://schemas.microsoft.com/office/powerpoint/2010/main" val="217337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/>
              <a:t>What is WideWorld Importers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a New sample Database that was developed for MS SQL 2016 featured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74" y="2645849"/>
            <a:ext cx="8763228" cy="356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7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/>
              <a:t>Why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af-ZA" dirty="0"/>
              <a:t>AdventureWorks was outdated</a:t>
            </a:r>
          </a:p>
          <a:p>
            <a:pPr lvl="0"/>
            <a:r>
              <a:rPr lang="en-US" dirty="0"/>
              <a:t>A Replacement or re-Develop of </a:t>
            </a:r>
            <a:r>
              <a:rPr lang="en-US" dirty="0" err="1"/>
              <a:t>AdventureWorks</a:t>
            </a:r>
            <a:r>
              <a:rPr lang="en-US" dirty="0"/>
              <a:t> was needed to support and test the new features in MS SQL 2016</a:t>
            </a:r>
          </a:p>
          <a:p>
            <a:pPr lvl="0"/>
            <a:r>
              <a:rPr lang="af-ZA" dirty="0"/>
              <a:t>Books online code samples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305" y="4100975"/>
            <a:ext cx="6144482" cy="17337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6239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/>
              <a:t>Prerequisits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af-ZA"/>
              <a:t>GitHub Account &amp; Shell</a:t>
            </a:r>
          </a:p>
          <a:p>
            <a:pPr lvl="0"/>
            <a:r>
              <a:rPr lang="en-US"/>
              <a:t>Microsoft SQL Server 2016 (Preferably Developers Edition)</a:t>
            </a:r>
          </a:p>
          <a:p>
            <a:pPr lvl="0"/>
            <a:r>
              <a:rPr lang="en-US"/>
              <a:t>Visual Studio with Data Tools</a:t>
            </a:r>
          </a:p>
          <a:p>
            <a:pPr lvl="0"/>
            <a:r>
              <a:rPr lang="af-ZA"/>
              <a:t>Patience</a:t>
            </a:r>
          </a:p>
        </p:txBody>
      </p:sp>
    </p:spTree>
    <p:extLst>
      <p:ext uri="{BB962C8B-B14F-4D97-AF65-F5344CB8AC3E}">
        <p14:creationId xmlns:p14="http://schemas.microsoft.com/office/powerpoint/2010/main" val="45759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/>
              <a:t>How to Clone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Get Github Desktop/Shell (Dealers Choice)</a:t>
            </a:r>
          </a:p>
          <a:p>
            <a:pPr lvl="0"/>
            <a:r>
              <a:rPr lang="en-US"/>
              <a:t>Clone GIT Repo from shell</a:t>
            </a:r>
          </a:p>
          <a:p>
            <a:pPr lvl="1"/>
            <a:r>
              <a:rPr lang="af-ZA"/>
              <a:t>git clone https://github.com/Microsoft/sql-server-samples/tree/master/samples/databases/wide-world-importers </a:t>
            </a:r>
          </a:p>
        </p:txBody>
      </p:sp>
    </p:spTree>
    <p:extLst>
      <p:ext uri="{BB962C8B-B14F-4D97-AF65-F5344CB8AC3E}">
        <p14:creationId xmlns:p14="http://schemas.microsoft.com/office/powerpoint/2010/main" val="146109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Build WideWorld Importers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af-ZA"/>
              <a:t>~\wwi-database-scripts</a:t>
            </a:r>
          </a:p>
          <a:p>
            <a:pPr lvl="0"/>
            <a:r>
              <a:rPr lang="af-ZA"/>
              <a:t>Build DB</a:t>
            </a:r>
          </a:p>
          <a:p>
            <a:pPr lvl="1"/>
            <a:r>
              <a:rPr lang="af-ZA"/>
              <a:t>Create metadata</a:t>
            </a:r>
          </a:p>
          <a:p>
            <a:pPr lvl="1"/>
            <a:r>
              <a:rPr lang="af-ZA"/>
              <a:t>Build DB from metadata</a:t>
            </a:r>
          </a:p>
          <a:p>
            <a:pPr lvl="1"/>
            <a:r>
              <a:rPr lang="af-ZA"/>
              <a:t>Configure DB objects</a:t>
            </a:r>
          </a:p>
          <a:p>
            <a:pPr lvl="1"/>
            <a:r>
              <a:rPr lang="af-ZA"/>
              <a:t>Load data</a:t>
            </a:r>
          </a:p>
          <a:p>
            <a:pPr lvl="1"/>
            <a:r>
              <a:rPr lang="af-ZA"/>
              <a:t>Enable Full Features (Optional)</a:t>
            </a:r>
          </a:p>
          <a:p>
            <a:pPr lvl="1"/>
            <a:r>
              <a:rPr lang="af-ZA"/>
              <a:t>Create Backup (Optional)</a:t>
            </a:r>
          </a:p>
        </p:txBody>
      </p:sp>
    </p:spTree>
    <p:extLst>
      <p:ext uri="{BB962C8B-B14F-4D97-AF65-F5344CB8AC3E}">
        <p14:creationId xmlns:p14="http://schemas.microsoft.com/office/powerpoint/2010/main" val="209404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18973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Build the Data Warehouse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af-ZA"/>
              <a:t>~\wwi-dw-database-scripts</a:t>
            </a:r>
          </a:p>
          <a:p>
            <a:pPr lvl="0"/>
            <a:r>
              <a:rPr lang="af-ZA"/>
              <a:t>Build DB</a:t>
            </a:r>
          </a:p>
          <a:p>
            <a:pPr lvl="1"/>
            <a:r>
              <a:rPr lang="af-ZA"/>
              <a:t>Create metadata</a:t>
            </a:r>
          </a:p>
          <a:p>
            <a:pPr lvl="1"/>
            <a:r>
              <a:rPr lang="af-ZA"/>
              <a:t>Build DB from metadata</a:t>
            </a:r>
          </a:p>
          <a:p>
            <a:pPr lvl="1"/>
            <a:r>
              <a:rPr lang="af-ZA"/>
              <a:t>Configure DB objects</a:t>
            </a:r>
          </a:p>
          <a:p>
            <a:pPr lvl="1"/>
            <a:r>
              <a:rPr lang="af-ZA"/>
              <a:t>Enable Full Features (Optional)</a:t>
            </a:r>
          </a:p>
          <a:p>
            <a:pPr lvl="1"/>
            <a:r>
              <a:rPr lang="af-ZA"/>
              <a:t>Create Backup (Optional)</a:t>
            </a:r>
          </a:p>
        </p:txBody>
      </p:sp>
    </p:spTree>
    <p:extLst>
      <p:ext uri="{BB962C8B-B14F-4D97-AF65-F5344CB8AC3E}">
        <p14:creationId xmlns:p14="http://schemas.microsoft.com/office/powerpoint/2010/main" val="6147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260</Words>
  <Application>Microsoft Office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Trebuchet MS</vt:lpstr>
      <vt:lpstr>Wingdings</vt:lpstr>
      <vt:lpstr>Wingdings 3</vt:lpstr>
      <vt:lpstr>Facet</vt:lpstr>
      <vt:lpstr>Welcome to WideWorld Importers</vt:lpstr>
      <vt:lpstr>Objective</vt:lpstr>
      <vt:lpstr>What is WideWorld Importers</vt:lpstr>
      <vt:lpstr>Why</vt:lpstr>
      <vt:lpstr>Prerequisits</vt:lpstr>
      <vt:lpstr>How to Clone</vt:lpstr>
      <vt:lpstr>How to Build WideWorld Importers</vt:lpstr>
      <vt:lpstr>Demo</vt:lpstr>
      <vt:lpstr>How to Build the Data Warehouse</vt:lpstr>
      <vt:lpstr>Demo</vt:lpstr>
      <vt:lpstr>Load Data Warehouse</vt:lpstr>
      <vt:lpstr>Demo</vt:lpstr>
      <vt:lpstr>Run Workloads</vt:lpstr>
      <vt:lpstr>Demo</vt:lpstr>
      <vt:lpstr>Sample Scripts</vt:lpstr>
      <vt:lpstr>Demo</vt:lpstr>
      <vt:lpstr>Questions</vt:lpstr>
      <vt:lpstr>Links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WideWorld Importers</dc:title>
  <dc:creator>Jean-Pierre Voogt</dc:creator>
  <cp:lastModifiedBy>Jean-Pierre Voogt</cp:lastModifiedBy>
  <cp:revision>6</cp:revision>
  <dcterms:created xsi:type="dcterms:W3CDTF">2016-09-01T05:28:04Z</dcterms:created>
  <dcterms:modified xsi:type="dcterms:W3CDTF">2016-09-03T07:04:12Z</dcterms:modified>
</cp:coreProperties>
</file>