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1" r:id="rId7"/>
    <p:sldId id="272" r:id="rId8"/>
    <p:sldId id="273" r:id="rId9"/>
    <p:sldId id="267" r:id="rId10"/>
    <p:sldId id="265" r:id="rId11"/>
    <p:sldId id="269" r:id="rId12"/>
    <p:sldId id="263" r:id="rId13"/>
    <p:sldId id="264" r:id="rId14"/>
    <p:sldId id="266" r:id="rId15"/>
    <p:sldId id="268" r:id="rId16"/>
    <p:sldId id="270" r:id="rId17"/>
    <p:sldId id="26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295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23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57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2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8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39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06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39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89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16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0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80C4-90F5-408B-9977-780E93B1F05C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2138-BCD9-482D-B49E-F5762DA27C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72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9" y="696034"/>
            <a:ext cx="7729181" cy="107817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Using Blob Storage to Transfer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019" y="4536920"/>
            <a:ext cx="7790044" cy="2096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0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Azure Blob Cold vs Hot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99332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Hot </a:t>
            </a:r>
            <a:r>
              <a:rPr lang="en-US" dirty="0">
                <a:solidFill>
                  <a:srgbClr val="FF0000"/>
                </a:solidFill>
              </a:rPr>
              <a:t>tier</a:t>
            </a:r>
          </a:p>
          <a:p>
            <a:pPr lvl="1"/>
            <a:r>
              <a:rPr lang="en-US" dirty="0"/>
              <a:t>An online tier optimized for storing data that is accessed or modified frequently. The Hot tier has the highest storage costs, but the lowest access costs.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</a:rPr>
              <a:t>Cool tier</a:t>
            </a:r>
          </a:p>
          <a:p>
            <a:pPr lvl="1"/>
            <a:r>
              <a:rPr lang="en-US" dirty="0"/>
              <a:t>An online tier optimized for storing data that is infrequently accessed or modified. Data in the Cool tier should be stored for a minimum of 30 days. The Cool tier has lower storage costs and higher access costs compared to the Hot tier.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92D050"/>
                </a:solidFill>
              </a:rPr>
              <a:t>Archive tier</a:t>
            </a:r>
          </a:p>
          <a:p>
            <a:pPr lvl="1"/>
            <a:r>
              <a:rPr lang="en-US" dirty="0"/>
              <a:t>An offline tier optimized for storing data that is rarely accessed, and that has flexible latency requirements, on the order of hours. Data in the Archive tier should be stored for a minimum of 180 days.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91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Directory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146" name="Picture 2" descr="Recursive data for externa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3" y="2182403"/>
            <a:ext cx="8219566" cy="29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Azure Blob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91708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Azure Blob storage is Microsoft's object storage solution for the cloud.</a:t>
            </a:r>
          </a:p>
          <a:p>
            <a:pPr marL="0" lvl="0" indent="0">
              <a:buNone/>
            </a:pPr>
            <a:r>
              <a:rPr lang="en-US" dirty="0"/>
              <a:t>Blob storage is optimized for storing massive amounts of unstructured data.</a:t>
            </a:r>
          </a:p>
          <a:p>
            <a:pPr lvl="1"/>
            <a:r>
              <a:rPr lang="en-US" dirty="0"/>
              <a:t>*Unstructured data is data that doesn't adhere to a particular data model or definition, such as text or binary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46" y="4222944"/>
            <a:ext cx="5888564" cy="25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Azure Blob Costs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" y="2264400"/>
            <a:ext cx="8294136" cy="204153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8" y="4591412"/>
            <a:ext cx="8287177" cy="2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9" y="694800"/>
            <a:ext cx="7729200" cy="1080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ira Code SemiBold" panose="020B0809050000020004"/>
              </a:rPr>
              <a:t>Archiving data using Polybase and Azure Blob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98624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https://www.sqlshack.com/sql-server-polybase-external-tables-with-azure-blob-storage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28" y="3620353"/>
            <a:ext cx="7908877" cy="28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COPY INTO 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87216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COPY statement provides the most flexibility for high-throughput data ingestion into Azure Synapse Analytics.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115005"/>
            <a:ext cx="8123114" cy="35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CREATING BACKUPS into Azure Blob Storage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2182404"/>
            <a:ext cx="7505700" cy="1990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2" y="4383005"/>
            <a:ext cx="6629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99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Polybase Pushdown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2183638"/>
            <a:ext cx="6706181" cy="2994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6633" y="540273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TF6408</a:t>
            </a:r>
            <a:endParaRPr lang="en-ZA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Nugget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9" y="2140964"/>
            <a:ext cx="6426113" cy="45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49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33" y="2263231"/>
            <a:ext cx="10435046" cy="3249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Understand </a:t>
            </a:r>
            <a:r>
              <a:rPr lang="en-US" dirty="0"/>
              <a:t>what Polybase 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How </a:t>
            </a:r>
            <a:r>
              <a:rPr lang="en-US" dirty="0"/>
              <a:t>does Azure Storage fits into the Picture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How </a:t>
            </a:r>
            <a:r>
              <a:rPr lang="en-US" dirty="0"/>
              <a:t>to setup External Data 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Archiving </a:t>
            </a:r>
            <a:r>
              <a:rPr lang="en-US" dirty="0"/>
              <a:t>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Transferring </a:t>
            </a:r>
            <a:r>
              <a:rPr lang="en-US" dirty="0"/>
              <a:t>data Using Polybase and Linked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Creating </a:t>
            </a:r>
            <a:r>
              <a:rPr lang="en-US" dirty="0"/>
              <a:t>Database Backups directly to Blob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694800"/>
            <a:ext cx="7729200" cy="108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Polybase     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161326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PolyBase</a:t>
            </a:r>
            <a:r>
              <a:rPr lang="en-US" dirty="0"/>
              <a:t> is a data virtualization feature for SQL Server.</a:t>
            </a:r>
          </a:p>
          <a:p>
            <a:pPr marL="457200" lvl="1" indent="0">
              <a:buNone/>
            </a:pPr>
            <a:r>
              <a:rPr lang="en-US" sz="2000" dirty="0" err="1"/>
              <a:t>PolyBase</a:t>
            </a:r>
            <a:r>
              <a:rPr lang="en-US" sz="2000" dirty="0"/>
              <a:t> enables your SQL Server instance to query data with T-SQL directly from SQL Server, Oracle, Teradata, MongoDB, Hadoop clusters, Cosmos DB without separately installing client connection software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30" y="3966094"/>
            <a:ext cx="669094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8" y="694800"/>
            <a:ext cx="7729200" cy="108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ira Code SemiBold" panose="020B0809050000020004"/>
              </a:rPr>
              <a:t>Polybase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83871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Query data stored in Hadoop from a SQL Server instance or PDW.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Query data stored in Azure blob storage.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Import data from Hadoop, Azure blob storage, or Azure Data Lake Store.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Export data to Hadoop, Azure blob storage, or Azure Data Lake Store.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39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7" y="694800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How to use Polybase in an instance of SQL Server: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2264400"/>
            <a:ext cx="10515600" cy="39933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Install </a:t>
            </a:r>
            <a:r>
              <a:rPr lang="en-US" dirty="0" smtClean="0"/>
              <a:t>Polybase </a:t>
            </a:r>
            <a:r>
              <a:rPr lang="en-US" dirty="0"/>
              <a:t>on Windows or Install </a:t>
            </a:r>
            <a:r>
              <a:rPr lang="en-US" dirty="0" smtClean="0"/>
              <a:t>Polybase </a:t>
            </a:r>
            <a:r>
              <a:rPr lang="en-US" dirty="0"/>
              <a:t>on Linux.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Starting with SQL Server 2019 (15.x), enable </a:t>
            </a:r>
            <a:r>
              <a:rPr lang="en-US" dirty="0" smtClean="0"/>
              <a:t>Polybase </a:t>
            </a:r>
            <a:r>
              <a:rPr lang="en-US" dirty="0"/>
              <a:t>in </a:t>
            </a:r>
            <a:r>
              <a:rPr lang="en-US" dirty="0" err="1"/>
              <a:t>sp_configure</a:t>
            </a:r>
            <a:r>
              <a:rPr lang="en-US" dirty="0"/>
              <a:t>, if necessary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Create Master Database Key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Create Credentials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Create an external data source.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Create an external table.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1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7" y="694800"/>
            <a:ext cx="7729200" cy="108000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Fira Code SemiBold" panose="020B0809050000020004"/>
              </a:rPr>
              <a:t>How</a:t>
            </a:r>
            <a:r>
              <a:rPr lang="en-US" sz="3200" dirty="0" smtClean="0">
                <a:latin typeface="Fira Code SemiBold" panose="020B0809050000020004"/>
              </a:rPr>
              <a:t> </a:t>
            </a:r>
            <a:r>
              <a:rPr lang="en-US" sz="3600" dirty="0">
                <a:latin typeface="Fira Code SemiBold" panose="020B0809050000020004"/>
              </a:rPr>
              <a:t>to</a:t>
            </a:r>
            <a:r>
              <a:rPr lang="en-US" sz="3200" dirty="0" smtClean="0">
                <a:latin typeface="Fira Code SemiBold" panose="020B0809050000020004"/>
              </a:rPr>
              <a:t> </a:t>
            </a:r>
            <a:r>
              <a:rPr lang="en-US" sz="3600" dirty="0">
                <a:latin typeface="Fira Code SemiBold" panose="020B0809050000020004"/>
              </a:rPr>
              <a:t>Create</a:t>
            </a:r>
            <a:r>
              <a:rPr lang="en-US" sz="3200" dirty="0">
                <a:latin typeface="Fira Code SemiBold" panose="020B0809050000020004"/>
              </a:rPr>
              <a:t> </a:t>
            </a:r>
            <a:r>
              <a:rPr lang="en-US" sz="3600" dirty="0">
                <a:latin typeface="Fira Code SemiBold" panose="020B0809050000020004"/>
              </a:rPr>
              <a:t>Credentials</a:t>
            </a:r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473207"/>
            <a:ext cx="6629400" cy="1104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600" y="2264400"/>
            <a:ext cx="778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server-level credential. A credential is a record that contains the authentication information that is required to connect to a resource outside SQL Server. </a:t>
            </a:r>
            <a:endParaRPr lang="en-ZA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79" y="4863584"/>
            <a:ext cx="6622354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8" y="694800"/>
            <a:ext cx="7729200" cy="1080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Fira Code SemiBold" panose="020B0809050000020004"/>
              </a:rPr>
              <a:t>How to Create External Data Source</a:t>
            </a:r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867600" y="2264400"/>
            <a:ext cx="778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Creates an external data source for querying using SQL Server, Azure SQL Database, Azure SQL Managed Instance, Azure Synapse Analytics, Analytics Platform System (PDW), or Azure SQL Edge.</a:t>
            </a:r>
            <a:r>
              <a:rPr lang="en-US" dirty="0"/>
              <a:t> 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473207"/>
            <a:ext cx="846772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4787384"/>
            <a:ext cx="6591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27" y="694800"/>
            <a:ext cx="7729200" cy="1080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Fira Code SemiBold" panose="020B0809050000020004"/>
              </a:rPr>
              <a:t>How to Create External File Format</a:t>
            </a:r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867600" y="2264400"/>
            <a:ext cx="778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an External File Format object defining external data stored in Hadoop, Azure Blob Storage, Azure Data Lake Store or for the input and output streams associated with External Streams.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473207"/>
            <a:ext cx="61341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4825484"/>
            <a:ext cx="5886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99" y="694799"/>
            <a:ext cx="7729200" cy="1080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ira Code SemiBold" panose="020B0809050000020004"/>
              </a:rPr>
              <a:t>Creating External Tables and inserting data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6329" y="653360"/>
            <a:ext cx="74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Fira Code SemiBold" panose="020B080905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" y="2182403"/>
            <a:ext cx="4031317" cy="20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 Blob Storage to Transfer data</Template>
  <TotalTime>180</TotalTime>
  <Words>539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Code SemiBold</vt:lpstr>
      <vt:lpstr>Segoe UI</vt:lpstr>
      <vt:lpstr>Wingdings</vt:lpstr>
      <vt:lpstr>Office Theme</vt:lpstr>
      <vt:lpstr>Using Blob Storage to Transfer data</vt:lpstr>
      <vt:lpstr>Agenda</vt:lpstr>
      <vt:lpstr>Polybase             </vt:lpstr>
      <vt:lpstr>Polybase uses</vt:lpstr>
      <vt:lpstr>How to use Polybase in an instance of SQL Server:</vt:lpstr>
      <vt:lpstr>How to Create Credentials</vt:lpstr>
      <vt:lpstr>How to Create External Data Source</vt:lpstr>
      <vt:lpstr>How to Create External File Format</vt:lpstr>
      <vt:lpstr>Creating External Tables and inserting data          </vt:lpstr>
      <vt:lpstr>Azure Blob Cold vs Hot</vt:lpstr>
      <vt:lpstr>Directory Structure</vt:lpstr>
      <vt:lpstr>Azure Blob Storage</vt:lpstr>
      <vt:lpstr>Azure Blob Costs</vt:lpstr>
      <vt:lpstr>Archiving data using Polybase and Azure Blob Storage</vt:lpstr>
      <vt:lpstr>COPY INTO         </vt:lpstr>
      <vt:lpstr>CREATING BACKUPS into Azure Blob Storage</vt:lpstr>
      <vt:lpstr>Polybase Pushdown</vt:lpstr>
      <vt:lpstr>Nugget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Blob Storage to Transfer data</dc:title>
  <dc:creator>Microsoft account</dc:creator>
  <cp:lastModifiedBy>Microsoft account</cp:lastModifiedBy>
  <cp:revision>45</cp:revision>
  <dcterms:created xsi:type="dcterms:W3CDTF">2022-04-12T14:17:16Z</dcterms:created>
  <dcterms:modified xsi:type="dcterms:W3CDTF">2022-04-12T17:17:49Z</dcterms:modified>
</cp:coreProperties>
</file>