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1" r:id="rId4"/>
    <p:sldId id="299" r:id="rId5"/>
    <p:sldId id="297" r:id="rId6"/>
    <p:sldId id="307" r:id="rId7"/>
    <p:sldId id="298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95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2819F-3314-4822-BD5D-39DCC83B2217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949F2-C292-4E84-B1FE-D74C0BA9E4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720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49F2-C292-4E84-B1FE-D74C0BA9E42B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798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452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45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766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375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76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59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77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99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93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15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33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44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58ptfdzz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inyurl.com/56zcddkz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inyurl.com/56zcddkz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inyurl.com/56zcddkz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nvfmwfr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inyurl.com/y6y8csu3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inyurl.com/a8uc7fd9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7160" y="894826"/>
            <a:ext cx="7383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Migrating Data using </a:t>
            </a:r>
            <a:r>
              <a:rPr lang="en-US" sz="2800" dirty="0" err="1" smtClean="0">
                <a:latin typeface="Fira Code SemiBold" panose="020B0809050000020004" pitchFamily="49" charset="0"/>
                <a:ea typeface="Fira Code SemiBold" panose="020B0809050000020004" pitchFamily="49" charset="0"/>
              </a:rPr>
              <a:t>Polybase</a:t>
            </a:r>
            <a:endParaRPr lang="en-ZA" sz="2800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8019" y="4536920"/>
            <a:ext cx="7790044" cy="2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External Data Sources</a:t>
              </a:r>
              <a:endParaRPr lang="en-ZA" sz="36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https://tinyurl.com/58ptfdzz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272" y="2061976"/>
            <a:ext cx="6081350" cy="3859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140" y="1925325"/>
            <a:ext cx="5200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Disclaimer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 Azure Synapse Dedicated Pools</a:t>
            </a: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 managed instance you can use HADOOP instead of BLOB_STORAGE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3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3"/>
              </a:rPr>
              <a:t>tinyurl.com/58ptfdzz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63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External File Formats</a:t>
              </a:r>
              <a:endParaRPr lang="en-ZA" sz="36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https://tinyurl.com/56zcddkz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140" y="1925325"/>
            <a:ext cx="5200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Formats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Delimited</a:t>
            </a: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ORC</a:t>
            </a: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Parquet</a:t>
            </a: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JSON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tinyurl.com/56zcddkz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475" y="2286192"/>
            <a:ext cx="62960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The Magic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https://tinyurl.com/hk7f6ujx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8" r="26930"/>
          <a:stretch/>
        </p:blipFill>
        <p:spPr bwMode="auto">
          <a:xfrm>
            <a:off x="1520890" y="2298827"/>
            <a:ext cx="1940768" cy="17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28" y="4112523"/>
            <a:ext cx="2136710" cy="213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09" y="-3752623"/>
            <a:ext cx="2830386" cy="283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508" y="2201281"/>
            <a:ext cx="1925179" cy="192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1997" y="4117911"/>
            <a:ext cx="24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On-Premises SQL Server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9141306" y="4126460"/>
            <a:ext cx="204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Azure SQL Offerings</a:t>
            </a:r>
            <a:endParaRPr lang="en-ZA" dirty="0"/>
          </a:p>
        </p:txBody>
      </p:sp>
      <p:sp>
        <p:nvSpPr>
          <p:cNvPr id="15" name="TextBox 14"/>
          <p:cNvSpPr txBox="1"/>
          <p:nvPr/>
        </p:nvSpPr>
        <p:spPr>
          <a:xfrm>
            <a:off x="5313574" y="5999619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Azure BLOB Storage</a:t>
            </a:r>
            <a:endParaRPr lang="en-ZA" dirty="0"/>
          </a:p>
        </p:txBody>
      </p:sp>
      <p:cxnSp>
        <p:nvCxnSpPr>
          <p:cNvPr id="4" name="Straight Arrow Connector 3"/>
          <p:cNvCxnSpPr>
            <a:stCxn id="2050" idx="3"/>
            <a:endCxn id="2058" idx="1"/>
          </p:cNvCxnSpPr>
          <p:nvPr/>
        </p:nvCxnSpPr>
        <p:spPr>
          <a:xfrm flipV="1">
            <a:off x="3461658" y="3163871"/>
            <a:ext cx="5737850" cy="28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" idx="2"/>
            <a:endCxn id="2054" idx="1"/>
          </p:cNvCxnSpPr>
          <p:nvPr/>
        </p:nvCxnSpPr>
        <p:spPr>
          <a:xfrm rot="16200000" flipH="1">
            <a:off x="3529934" y="3448583"/>
            <a:ext cx="693635" cy="27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054" idx="3"/>
            <a:endCxn id="14" idx="2"/>
          </p:cNvCxnSpPr>
          <p:nvPr/>
        </p:nvCxnSpPr>
        <p:spPr>
          <a:xfrm flipV="1">
            <a:off x="7398938" y="4495792"/>
            <a:ext cx="2763161" cy="6850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54345" y="2736028"/>
            <a:ext cx="155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Linked Server?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32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Create External Table</a:t>
              </a:r>
              <a:endParaRPr lang="en-ZA" sz="36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https://tinyurl.com/56zcddkz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140" y="1925325"/>
            <a:ext cx="5200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Process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 External Table (schema)</a:t>
            </a: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Insert rows into External Table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tinyurl.com/56zcddkz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758" y="1694524"/>
            <a:ext cx="6103810" cy="4381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41" y="4159695"/>
            <a:ext cx="4734306" cy="232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Create External Table</a:t>
              </a:r>
              <a:endParaRPr lang="en-ZA" sz="36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https://tinyurl.com/56zcddkz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140" y="1925325"/>
            <a:ext cx="5200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Process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 External Table (schema)</a:t>
            </a: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Insert rows into External Table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tinyurl.com/56zcddkz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435" y="1797113"/>
            <a:ext cx="5995874" cy="44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Additional Resources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1082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Github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Link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 Presentation: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tinyurl.com/nvfmwfrb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https://tinyurl.com/yjf2h9g6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Questions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</a:t>
            </a:r>
            <a:r>
              <a:rPr lang="en-US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://blog.voogie.online</a:t>
            </a:r>
          </a:p>
        </p:txBody>
      </p:sp>
      <p:pic>
        <p:nvPicPr>
          <p:cNvPr id="1026" name="Picture 2" descr="https://www.netclipart.com/pp/m/149-1494924_question-clipart-frequently-questions-clip-art-transpar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5539" r="14629" b="5454"/>
          <a:stretch/>
        </p:blipFill>
        <p:spPr bwMode="auto">
          <a:xfrm>
            <a:off x="4606833" y="2933760"/>
            <a:ext cx="2124891" cy="2116183"/>
          </a:xfrm>
          <a:prstGeom prst="rect">
            <a:avLst/>
          </a:prstGeom>
          <a:ln w="228600" cap="sq" cmpd="thickThin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Tools of the Trade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H="1">
            <a:off x="6354462" y="2036268"/>
            <a:ext cx="10680" cy="4373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6628" y="2286991"/>
            <a:ext cx="330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Cloud</a:t>
            </a:r>
            <a:b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r"/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Someone else owns the hardware</a:t>
            </a:r>
            <a:endParaRPr lang="en-ZA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9045" y="2286991"/>
            <a:ext cx="330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On-Premise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You own the hardware</a:t>
            </a:r>
            <a:endParaRPr lang="en-ZA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73" y="3849522"/>
            <a:ext cx="1672695" cy="1035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61" y="3993109"/>
            <a:ext cx="2102680" cy="892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74" y="5390944"/>
            <a:ext cx="1428949" cy="704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80" y="3675372"/>
            <a:ext cx="2498601" cy="24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Azure DB offerings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https://tinyurl.com/hk7f6ujx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026" name="Picture 2" descr="thumbnail image 1 of blog post titled &#10; &#10; &#10;  &#10; &#10; &#10; &#10;    &#10;  &#10;   &#10;    &#10;      &#10;       Making sense of Azure and Azure Arc deployment options for SQL Server&#10;       &#10;      &#10;     &#10;   &#10;  &#10; &#10;   &#10; &#10; &#10; &#10; &#10; 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952" y="1632568"/>
            <a:ext cx="8593300" cy="471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The Plan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https://tinyurl.com/hk7f6ujx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8" r="26930"/>
          <a:stretch/>
        </p:blipFill>
        <p:spPr bwMode="auto">
          <a:xfrm>
            <a:off x="1520890" y="2298827"/>
            <a:ext cx="1940768" cy="17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28" y="4112523"/>
            <a:ext cx="2136710" cy="213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09" y="-3752623"/>
            <a:ext cx="2830386" cy="283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508" y="2201281"/>
            <a:ext cx="1925179" cy="192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1997" y="4117911"/>
            <a:ext cx="24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On-Premises SQL Server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9141306" y="4126460"/>
            <a:ext cx="204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Azure SQL Offerings</a:t>
            </a:r>
            <a:endParaRPr lang="en-ZA" dirty="0"/>
          </a:p>
        </p:txBody>
      </p:sp>
      <p:sp>
        <p:nvSpPr>
          <p:cNvPr id="15" name="TextBox 14"/>
          <p:cNvSpPr txBox="1"/>
          <p:nvPr/>
        </p:nvSpPr>
        <p:spPr>
          <a:xfrm>
            <a:off x="5313574" y="5999619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Azure BLOB Storage</a:t>
            </a:r>
            <a:endParaRPr lang="en-ZA" dirty="0"/>
          </a:p>
        </p:txBody>
      </p:sp>
      <p:cxnSp>
        <p:nvCxnSpPr>
          <p:cNvPr id="4" name="Straight Arrow Connector 3"/>
          <p:cNvCxnSpPr>
            <a:stCxn id="2050" idx="3"/>
            <a:endCxn id="2058" idx="1"/>
          </p:cNvCxnSpPr>
          <p:nvPr/>
        </p:nvCxnSpPr>
        <p:spPr>
          <a:xfrm flipV="1">
            <a:off x="3461658" y="3163871"/>
            <a:ext cx="5737850" cy="28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" idx="2"/>
            <a:endCxn id="2054" idx="1"/>
          </p:cNvCxnSpPr>
          <p:nvPr/>
        </p:nvCxnSpPr>
        <p:spPr>
          <a:xfrm rot="16200000" flipH="1">
            <a:off x="3529934" y="3448583"/>
            <a:ext cx="693635" cy="27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054" idx="3"/>
            <a:endCxn id="14" idx="2"/>
          </p:cNvCxnSpPr>
          <p:nvPr/>
        </p:nvCxnSpPr>
        <p:spPr>
          <a:xfrm flipV="1">
            <a:off x="7398938" y="4495792"/>
            <a:ext cx="2763161" cy="6850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54345" y="2736028"/>
            <a:ext cx="155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Linked Server?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255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Preparing for </a:t>
              </a:r>
              <a:r>
                <a:rPr lang="en-US" sz="2800" b="1" dirty="0" err="1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Polybase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65424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Installing and Downloading </a:t>
            </a:r>
          </a:p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SQL Server Express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tinyurl.com/y6y8csu3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Developer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https://tinyurl.com/yzbvuyeb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55" y="1619999"/>
            <a:ext cx="6473845" cy="463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Enabeling</a:t>
              </a:r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sz="2800" b="1" dirty="0" err="1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Polybase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6542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Possible Issues</a:t>
            </a:r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TCP/IP Not Enables</a:t>
            </a: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Mixed Mode </a:t>
            </a:r>
            <a:r>
              <a:rPr lang="en-US" dirty="0" err="1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Java JRE Issue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https://tinyurl.com/yzbvuyeb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90" y="1905876"/>
            <a:ext cx="6515100" cy="20859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138928" y="3105696"/>
            <a:ext cx="4690872" cy="483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24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Preparing for </a:t>
              </a:r>
              <a:r>
                <a:rPr lang="en-US" sz="2800" b="1" dirty="0" err="1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Polybase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520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Make sure that mixed mode Authentication is enabled as well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tinyurl.com/a8uc7fd9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https://tinyurl.com/yzbvuyeb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02" y="1816901"/>
            <a:ext cx="43624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Authentication &amp; Credentials</a:t>
              </a:r>
              <a:endParaRPr lang="en-ZA" sz="36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https://tinyurl.com/yzbvuyeb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6" y="2024939"/>
            <a:ext cx="8143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Authentication &amp; Credentials</a:t>
              </a:r>
              <a:endParaRPr lang="en-ZA" sz="36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https://tinyurl.com/yzbvuyeb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6" y="2020176"/>
            <a:ext cx="8534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219</Words>
  <Application>Microsoft Office PowerPoint</Application>
  <PresentationFormat>Widescreen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Fira Code</vt:lpstr>
      <vt:lpstr>Fira Code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Voogt</dc:creator>
  <cp:lastModifiedBy>JP Voogt</cp:lastModifiedBy>
  <cp:revision>80</cp:revision>
  <dcterms:created xsi:type="dcterms:W3CDTF">2021-03-23T05:17:52Z</dcterms:created>
  <dcterms:modified xsi:type="dcterms:W3CDTF">2021-06-18T10:42:37Z</dcterms:modified>
</cp:coreProperties>
</file>