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aveat"/>
      <p:regular r:id="rId16"/>
      <p:bold r:id="rId17"/>
    </p:embeddedFont>
    <p:embeddedFont>
      <p:font typeface="Permanent Marker"/>
      <p:regular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slide" Target="slides/slide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2.xml"/><Relationship Id="rId18" Type="http://schemas.openxmlformats.org/officeDocument/2006/relationships/font" Target="fonts/PermanentMark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bd35775220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bd35775220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bd35775220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bd35775220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d35775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d35775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d3577522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d3577522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d357752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d357752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d3577522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d3577522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d35775220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d35775220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bd35775220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bd35775220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bd35775220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bd35775220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d35775220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d35775220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hasCustomPrompt="1"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hasCustomPrompt="1"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2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14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1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4"/>
          <p:cNvSpPr txBox="1"/>
          <p:nvPr>
            <p:ph hasCustomPrompt="1"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/>
          <p:nvPr>
            <p:ph hasCustomPrompt="1"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/>
          <p:nvPr>
            <p:ph hasCustomPrompt="1"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/>
          <p:nvPr>
            <p:ph hasCustomPrompt="1"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4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4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4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4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6" name="Google Shape;136;p9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inkedin.com/in/nunungqomariyah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CLASS 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PREPARATION</a:t>
            </a:r>
            <a:endParaRPr sz="4400"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veat"/>
                <a:ea typeface="Caveat"/>
                <a:cs typeface="Caveat"/>
                <a:sym typeface="Caveat"/>
              </a:rPr>
              <a:t>COMPUTATIONAL MATHEMATICS</a:t>
            </a:r>
            <a:endParaRPr b="1" sz="2500"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326" name="Google Shape;326;p21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27" name="Google Shape;327;p2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0" name="Google Shape;330;p2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3" name="Google Shape;333;p2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38" name="Google Shape;338;p2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45" name="Google Shape;345;p2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1"/>
          <p:cNvGrpSpPr/>
          <p:nvPr/>
        </p:nvGrpSpPr>
        <p:grpSpPr>
          <a:xfrm>
            <a:off x="2547715" y="1136588"/>
            <a:ext cx="191758" cy="72816"/>
            <a:chOff x="2857571" y="1302505"/>
            <a:chExt cx="152954" cy="60030"/>
          </a:xfrm>
        </p:grpSpPr>
        <p:sp>
          <p:nvSpPr>
            <p:cNvPr id="348" name="Google Shape;348;p2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1" name="Google Shape;351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52" name="Google Shape;352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55" name="Google Shape;355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7" name="Google Shape;357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58" name="Google Shape;358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59" name="Google Shape;359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62" name="Google Shape;362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4" name="Google Shape;364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65" name="Google Shape;365;p2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0" name="Google Shape;370;p2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73" name="Google Shape;373;p2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75" name="Google Shape;375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" name="Google Shape;377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78" name="Google Shape;378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79" name="Google Shape;379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B8E5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B8E5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82" name="Google Shape;382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B8E5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B8E5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4" name="Google Shape;384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85" name="Google Shape;385;p2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9" name="Google Shape;389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90" name="Google Shape;390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" name="Google Shape;396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397" name="Google Shape;397;p2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" name="Google Shape;398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" name="Google Shape;401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02" name="Google Shape;402;p2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06" name="Google Shape;406;p2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08" name="Google Shape;408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" name="Google Shape;410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11" name="Google Shape;411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1" name="Google Shape;421;p21"/>
          <p:cNvGrpSpPr/>
          <p:nvPr/>
        </p:nvGrpSpPr>
        <p:grpSpPr>
          <a:xfrm>
            <a:off x="2028057" y="1490439"/>
            <a:ext cx="78869" cy="167389"/>
            <a:chOff x="2647665" y="2892963"/>
            <a:chExt cx="62909" cy="137996"/>
          </a:xfrm>
        </p:grpSpPr>
        <p:sp>
          <p:nvSpPr>
            <p:cNvPr id="422" name="Google Shape;422;p2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1"/>
          <p:cNvGrpSpPr/>
          <p:nvPr/>
        </p:nvGrpSpPr>
        <p:grpSpPr>
          <a:xfrm>
            <a:off x="695395" y="3098337"/>
            <a:ext cx="168939" cy="120544"/>
            <a:chOff x="2248437" y="2591126"/>
            <a:chExt cx="134753" cy="99377"/>
          </a:xfrm>
        </p:grpSpPr>
        <p:sp>
          <p:nvSpPr>
            <p:cNvPr id="425" name="Google Shape;425;p2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28" name="Google Shape;428;p2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33" name="Google Shape;433;p2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37" name="Google Shape;437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38" name="Google Shape;438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9" name="Google Shape;449;p2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52" name="Google Shape;452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" name="Google Shape;463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64" name="Google Shape;464;p2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68" name="Google Shape;468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5" name="Google Shape;475;p2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1"/>
          <p:cNvGrpSpPr/>
          <p:nvPr/>
        </p:nvGrpSpPr>
        <p:grpSpPr>
          <a:xfrm>
            <a:off x="4927803" y="4204299"/>
            <a:ext cx="178482" cy="84016"/>
            <a:chOff x="4756021" y="3831533"/>
            <a:chExt cx="142364" cy="69263"/>
          </a:xfrm>
        </p:grpSpPr>
        <p:sp>
          <p:nvSpPr>
            <p:cNvPr id="478" name="Google Shape;478;p2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1" name="Google Shape;481;p2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85" name="Google Shape;485;p2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88" name="Google Shape;488;p2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1"/>
          <p:cNvGrpSpPr/>
          <p:nvPr/>
        </p:nvGrpSpPr>
        <p:grpSpPr>
          <a:xfrm>
            <a:off x="7009052" y="3770132"/>
            <a:ext cx="91481" cy="139089"/>
            <a:chOff x="6416107" y="3473604"/>
            <a:chExt cx="72969" cy="114666"/>
          </a:xfrm>
        </p:grpSpPr>
        <p:sp>
          <p:nvSpPr>
            <p:cNvPr id="492" name="Google Shape;492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495" name="Google Shape;495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496" name="Google Shape;496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06" name="Google Shape;506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8" name="Google Shape;508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09" name="Google Shape;509;p2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13" name="Google Shape;513;p2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17" name="Google Shape;517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18" name="Google Shape;518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0" name="Google Shape;520;p2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23" name="Google Shape;523;p2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28" name="Google Shape;528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29" name="Google Shape;529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36" name="Google Shape;536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8" name="Google Shape;538;p2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39" name="Google Shape;539;p2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42" name="Google Shape;542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43" name="Google Shape;543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55" name="Google Shape;555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58" name="Google Shape;558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"/>
          <p:cNvSpPr/>
          <p:nvPr/>
        </p:nvSpPr>
        <p:spPr>
          <a:xfrm rot="10800000">
            <a:off x="6697238" y="1322383"/>
            <a:ext cx="1959114" cy="1691964"/>
          </a:xfrm>
          <a:custGeom>
            <a:rect b="b" l="l" r="r" t="t"/>
            <a:pathLst>
              <a:path extrusionOk="0" h="41338" w="47865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0"/>
          <p:cNvSpPr/>
          <p:nvPr/>
        </p:nvSpPr>
        <p:spPr>
          <a:xfrm rot="8999956">
            <a:off x="2613376" y="1777109"/>
            <a:ext cx="1105001" cy="362967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0"/>
          <p:cNvSpPr txBox="1"/>
          <p:nvPr>
            <p:ph type="title"/>
          </p:nvPr>
        </p:nvSpPr>
        <p:spPr>
          <a:xfrm>
            <a:off x="2348850" y="10057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20%</a:t>
            </a:r>
            <a:endParaRPr sz="4000"/>
          </a:p>
        </p:txBody>
      </p:sp>
      <p:sp>
        <p:nvSpPr>
          <p:cNvPr id="858" name="Google Shape;858;p30"/>
          <p:cNvSpPr txBox="1"/>
          <p:nvPr>
            <p:ph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20%</a:t>
            </a:r>
            <a:endParaRPr sz="4000"/>
          </a:p>
        </p:txBody>
      </p:sp>
      <p:sp>
        <p:nvSpPr>
          <p:cNvPr id="859" name="Google Shape;859;p30"/>
          <p:cNvSpPr txBox="1"/>
          <p:nvPr>
            <p:ph idx="3" type="title"/>
          </p:nvPr>
        </p:nvSpPr>
        <p:spPr>
          <a:xfrm>
            <a:off x="2501263" y="3253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30%</a:t>
            </a:r>
            <a:endParaRPr sz="4000"/>
          </a:p>
        </p:txBody>
      </p:sp>
      <p:sp>
        <p:nvSpPr>
          <p:cNvPr id="860" name="Google Shape;860;p30"/>
          <p:cNvSpPr txBox="1"/>
          <p:nvPr>
            <p:ph idx="4294967295" type="subTitle"/>
          </p:nvPr>
        </p:nvSpPr>
        <p:spPr>
          <a:xfrm>
            <a:off x="6919588" y="1785763"/>
            <a:ext cx="1514400" cy="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Mid Exam</a:t>
            </a:r>
            <a:endParaRPr b="1" sz="1600"/>
          </a:p>
        </p:txBody>
      </p:sp>
      <p:sp>
        <p:nvSpPr>
          <p:cNvPr id="861" name="Google Shape;861;p30"/>
          <p:cNvSpPr/>
          <p:nvPr/>
        </p:nvSpPr>
        <p:spPr>
          <a:xfrm rot="10800000">
            <a:off x="700475" y="903370"/>
            <a:ext cx="1959114" cy="1691964"/>
          </a:xfrm>
          <a:custGeom>
            <a:rect b="b" l="l" r="r" t="t"/>
            <a:pathLst>
              <a:path extrusionOk="0" h="41338" w="47865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0"/>
          <p:cNvSpPr txBox="1"/>
          <p:nvPr>
            <p:ph idx="4294967295" type="subTitle"/>
          </p:nvPr>
        </p:nvSpPr>
        <p:spPr>
          <a:xfrm>
            <a:off x="922838" y="1321688"/>
            <a:ext cx="1514400" cy="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Assignment</a:t>
            </a:r>
            <a:endParaRPr b="1" sz="1600"/>
          </a:p>
        </p:txBody>
      </p:sp>
      <p:sp>
        <p:nvSpPr>
          <p:cNvPr id="863" name="Google Shape;863;p30"/>
          <p:cNvSpPr/>
          <p:nvPr/>
        </p:nvSpPr>
        <p:spPr>
          <a:xfrm flipH="1" rot="9830575">
            <a:off x="5510518" y="2228262"/>
            <a:ext cx="1105137" cy="363012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0"/>
          <p:cNvSpPr/>
          <p:nvPr/>
        </p:nvSpPr>
        <p:spPr>
          <a:xfrm rot="10800000">
            <a:off x="700475" y="2907195"/>
            <a:ext cx="1959114" cy="1691964"/>
          </a:xfrm>
          <a:custGeom>
            <a:rect b="b" l="l" r="r" t="t"/>
            <a:pathLst>
              <a:path extrusionOk="0" h="41338" w="47865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0"/>
          <p:cNvSpPr txBox="1"/>
          <p:nvPr>
            <p:ph idx="4294967295" type="subTitle"/>
          </p:nvPr>
        </p:nvSpPr>
        <p:spPr>
          <a:xfrm>
            <a:off x="922850" y="3418600"/>
            <a:ext cx="1514400" cy="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Final Project</a:t>
            </a:r>
            <a:endParaRPr b="1" sz="1600"/>
          </a:p>
        </p:txBody>
      </p:sp>
      <p:sp>
        <p:nvSpPr>
          <p:cNvPr id="866" name="Google Shape;866;p30"/>
          <p:cNvSpPr/>
          <p:nvPr/>
        </p:nvSpPr>
        <p:spPr>
          <a:xfrm flipH="1" rot="167487">
            <a:off x="2667771" y="3028927"/>
            <a:ext cx="1105010" cy="362970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0"/>
          <p:cNvSpPr txBox="1"/>
          <p:nvPr>
            <p:ph idx="4294967295" type="ctrTitle"/>
          </p:nvPr>
        </p:nvSpPr>
        <p:spPr>
          <a:xfrm>
            <a:off x="329925" y="182075"/>
            <a:ext cx="72903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COMPONENTS</a:t>
            </a:r>
            <a:endParaRPr/>
          </a:p>
        </p:txBody>
      </p:sp>
      <p:sp>
        <p:nvSpPr>
          <p:cNvPr id="868" name="Google Shape;868;p30"/>
          <p:cNvSpPr txBox="1"/>
          <p:nvPr>
            <p:ph idx="3" type="title"/>
          </p:nvPr>
        </p:nvSpPr>
        <p:spPr>
          <a:xfrm>
            <a:off x="2659600" y="4396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30%</a:t>
            </a:r>
            <a:endParaRPr sz="4000"/>
          </a:p>
        </p:txBody>
      </p:sp>
      <p:sp>
        <p:nvSpPr>
          <p:cNvPr id="869" name="Google Shape;869;p30"/>
          <p:cNvSpPr/>
          <p:nvPr/>
        </p:nvSpPr>
        <p:spPr>
          <a:xfrm rot="10800000">
            <a:off x="6264475" y="3421745"/>
            <a:ext cx="1959114" cy="1691964"/>
          </a:xfrm>
          <a:custGeom>
            <a:rect b="b" l="l" r="r" t="t"/>
            <a:pathLst>
              <a:path extrusionOk="0" h="41338" w="47865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0"/>
          <p:cNvSpPr txBox="1"/>
          <p:nvPr>
            <p:ph idx="4294967295" type="subTitle"/>
          </p:nvPr>
        </p:nvSpPr>
        <p:spPr>
          <a:xfrm>
            <a:off x="6486850" y="3933150"/>
            <a:ext cx="1514400" cy="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Final Exam</a:t>
            </a:r>
            <a:endParaRPr b="1" sz="1600"/>
          </a:p>
        </p:txBody>
      </p:sp>
      <p:sp>
        <p:nvSpPr>
          <p:cNvPr id="871" name="Google Shape;871;p30"/>
          <p:cNvSpPr/>
          <p:nvPr/>
        </p:nvSpPr>
        <p:spPr>
          <a:xfrm rot="-1191555">
            <a:off x="5130687" y="3806131"/>
            <a:ext cx="1104990" cy="362963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1"/>
          <p:cNvSpPr txBox="1"/>
          <p:nvPr>
            <p:ph idx="1" type="subTitle"/>
          </p:nvPr>
        </p:nvSpPr>
        <p:spPr>
          <a:xfrm>
            <a:off x="939525" y="1334675"/>
            <a:ext cx="50700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https://bit.ly/ComputationalMathClass2021</a:t>
            </a:r>
            <a:endParaRPr b="1" sz="1600"/>
          </a:p>
        </p:txBody>
      </p:sp>
      <p:grpSp>
        <p:nvGrpSpPr>
          <p:cNvPr id="877" name="Google Shape;877;p31"/>
          <p:cNvGrpSpPr/>
          <p:nvPr/>
        </p:nvGrpSpPr>
        <p:grpSpPr>
          <a:xfrm>
            <a:off x="6218067" y="2658657"/>
            <a:ext cx="2277281" cy="2160506"/>
            <a:chOff x="1339725" y="238075"/>
            <a:chExt cx="2758000" cy="2769525"/>
          </a:xfrm>
        </p:grpSpPr>
        <p:sp>
          <p:nvSpPr>
            <p:cNvPr id="878" name="Google Shape;878;p31"/>
            <p:cNvSpPr/>
            <p:nvPr/>
          </p:nvSpPr>
          <p:spPr>
            <a:xfrm>
              <a:off x="3231675" y="770775"/>
              <a:ext cx="141425" cy="180375"/>
            </a:xfrm>
            <a:custGeom>
              <a:rect b="b" l="l" r="r" t="t"/>
              <a:pathLst>
                <a:path extrusionOk="0" h="7215" w="5657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3159925" y="721425"/>
              <a:ext cx="175250" cy="238000"/>
            </a:xfrm>
            <a:custGeom>
              <a:rect b="b" l="l" r="r" t="t"/>
              <a:pathLst>
                <a:path extrusionOk="0" h="9520" w="701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3134375" y="665025"/>
              <a:ext cx="178200" cy="183475"/>
            </a:xfrm>
            <a:custGeom>
              <a:rect b="b" l="l" r="r" t="t"/>
              <a:pathLst>
                <a:path extrusionOk="0" h="7339" w="7128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3741475" y="306450"/>
              <a:ext cx="60075" cy="60075"/>
            </a:xfrm>
            <a:custGeom>
              <a:rect b="b" l="l" r="r" t="t"/>
              <a:pathLst>
                <a:path extrusionOk="0" h="2403" w="2403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3659650" y="269000"/>
              <a:ext cx="180600" cy="192850"/>
            </a:xfrm>
            <a:custGeom>
              <a:rect b="b" l="l" r="r" t="t"/>
              <a:pathLst>
                <a:path extrusionOk="0" h="7714" w="7224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300425" y="274500"/>
              <a:ext cx="171225" cy="135700"/>
            </a:xfrm>
            <a:custGeom>
              <a:rect b="b" l="l" r="r" t="t"/>
              <a:pathLst>
                <a:path extrusionOk="0" h="5428" w="6849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3267425" y="260150"/>
              <a:ext cx="301825" cy="222725"/>
            </a:xfrm>
            <a:custGeom>
              <a:rect b="b" l="l" r="r" t="t"/>
              <a:pathLst>
                <a:path extrusionOk="0" h="8909" w="12073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3260775" y="261225"/>
              <a:ext cx="577100" cy="277300"/>
            </a:xfrm>
            <a:custGeom>
              <a:rect b="b" l="l" r="r" t="t"/>
              <a:pathLst>
                <a:path extrusionOk="0" h="11092" w="23084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339725" y="238075"/>
              <a:ext cx="2758000" cy="2769525"/>
            </a:xfrm>
            <a:custGeom>
              <a:rect b="b" l="l" r="r" t="t"/>
              <a:pathLst>
                <a:path extrusionOk="0" h="110781" w="11032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3840950" y="636525"/>
              <a:ext cx="223925" cy="170950"/>
            </a:xfrm>
            <a:custGeom>
              <a:rect b="b" l="l" r="r" t="t"/>
              <a:pathLst>
                <a:path extrusionOk="0" h="6838" w="8957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818275" y="670325"/>
              <a:ext cx="235800" cy="185550"/>
            </a:xfrm>
            <a:custGeom>
              <a:rect b="b" l="l" r="r" t="t"/>
              <a:pathLst>
                <a:path extrusionOk="0" h="7422" w="9432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121325" y="2915925"/>
              <a:ext cx="919450" cy="67550"/>
            </a:xfrm>
            <a:custGeom>
              <a:rect b="b" l="l" r="r" t="t"/>
              <a:pathLst>
                <a:path extrusionOk="0" h="2702" w="36778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3998725" y="1421775"/>
              <a:ext cx="30050" cy="153325"/>
            </a:xfrm>
            <a:custGeom>
              <a:rect b="b" l="l" r="r" t="t"/>
              <a:pathLst>
                <a:path extrusionOk="0" h="6133" w="1202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4009150" y="2472975"/>
              <a:ext cx="22025" cy="151850"/>
            </a:xfrm>
            <a:custGeom>
              <a:rect b="b" l="l" r="r" t="t"/>
              <a:pathLst>
                <a:path extrusionOk="0" h="6074" w="881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4007900" y="2676350"/>
              <a:ext cx="21550" cy="113600"/>
            </a:xfrm>
            <a:custGeom>
              <a:rect b="b" l="l" r="r" t="t"/>
              <a:pathLst>
                <a:path extrusionOk="0" h="4544" w="862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006300" y="1605325"/>
              <a:ext cx="19600" cy="96375"/>
            </a:xfrm>
            <a:custGeom>
              <a:rect b="b" l="l" r="r" t="t"/>
              <a:pathLst>
                <a:path extrusionOk="0" h="3855" w="784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3963750" y="1551100"/>
              <a:ext cx="38325" cy="91025"/>
            </a:xfrm>
            <a:custGeom>
              <a:rect b="b" l="l" r="r" t="t"/>
              <a:pathLst>
                <a:path extrusionOk="0" h="3641" w="1533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3959875" y="2605200"/>
              <a:ext cx="21100" cy="92275"/>
            </a:xfrm>
            <a:custGeom>
              <a:rect b="b" l="l" r="r" t="t"/>
              <a:pathLst>
                <a:path extrusionOk="0" h="3691" w="844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802775" y="724475"/>
              <a:ext cx="180950" cy="123225"/>
            </a:xfrm>
            <a:custGeom>
              <a:rect b="b" l="l" r="r" t="t"/>
              <a:pathLst>
                <a:path extrusionOk="0" h="4929" w="7238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3191650" y="1845175"/>
              <a:ext cx="774550" cy="277950"/>
            </a:xfrm>
            <a:custGeom>
              <a:rect b="b" l="l" r="r" t="t"/>
              <a:pathLst>
                <a:path extrusionOk="0" h="11118" w="30982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3212300" y="1863875"/>
              <a:ext cx="726400" cy="239450"/>
            </a:xfrm>
            <a:custGeom>
              <a:rect b="b" l="l" r="r" t="t"/>
              <a:pathLst>
                <a:path extrusionOk="0" h="9578" w="29056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3636750" y="912200"/>
              <a:ext cx="293000" cy="176475"/>
            </a:xfrm>
            <a:custGeom>
              <a:rect b="b" l="l" r="r" t="t"/>
              <a:pathLst>
                <a:path extrusionOk="0" h="7059" w="1172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3201200" y="2261600"/>
              <a:ext cx="685600" cy="76325"/>
            </a:xfrm>
            <a:custGeom>
              <a:rect b="b" l="l" r="r" t="t"/>
              <a:pathLst>
                <a:path extrusionOk="0" h="3053" w="27424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645675" y="2538400"/>
              <a:ext cx="229650" cy="46350"/>
            </a:xfrm>
            <a:custGeom>
              <a:rect b="b" l="l" r="r" t="t"/>
              <a:pathLst>
                <a:path extrusionOk="0" h="1854" w="9186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3206725" y="2398400"/>
              <a:ext cx="628300" cy="61500"/>
            </a:xfrm>
            <a:custGeom>
              <a:rect b="b" l="l" r="r" t="t"/>
              <a:pathLst>
                <a:path extrusionOk="0" h="2460" w="25132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3358950" y="990125"/>
              <a:ext cx="433175" cy="746750"/>
            </a:xfrm>
            <a:custGeom>
              <a:rect b="b" l="l" r="r" t="t"/>
              <a:pathLst>
                <a:path extrusionOk="0" h="29870" w="17327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671450" y="625025"/>
              <a:ext cx="65450" cy="73600"/>
            </a:xfrm>
            <a:custGeom>
              <a:rect b="b" l="l" r="r" t="t"/>
              <a:pathLst>
                <a:path extrusionOk="0" h="2944" w="2618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3627025" y="493600"/>
              <a:ext cx="64050" cy="78675"/>
            </a:xfrm>
            <a:custGeom>
              <a:rect b="b" l="l" r="r" t="t"/>
              <a:pathLst>
                <a:path extrusionOk="0" h="3147" w="2562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3496925" y="679475"/>
              <a:ext cx="100850" cy="57625"/>
            </a:xfrm>
            <a:custGeom>
              <a:rect b="b" l="l" r="r" t="t"/>
              <a:pathLst>
                <a:path extrusionOk="0" h="2305" w="4034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3520425" y="584200"/>
              <a:ext cx="48400" cy="59025"/>
            </a:xfrm>
            <a:custGeom>
              <a:rect b="b" l="l" r="r" t="t"/>
              <a:pathLst>
                <a:path extrusionOk="0" h="2361" w="1936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3265350" y="940600"/>
              <a:ext cx="285450" cy="129325"/>
            </a:xfrm>
            <a:custGeom>
              <a:rect b="b" l="l" r="r" t="t"/>
              <a:pathLst>
                <a:path extrusionOk="0" h="5173" w="11418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76100" y="1232575"/>
              <a:ext cx="23475" cy="115975"/>
            </a:xfrm>
            <a:custGeom>
              <a:rect b="b" l="l" r="r" t="t"/>
              <a:pathLst>
                <a:path extrusionOk="0" h="4639" w="939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41025" y="514975"/>
              <a:ext cx="50450" cy="68150"/>
            </a:xfrm>
            <a:custGeom>
              <a:rect b="b" l="l" r="r" t="t"/>
              <a:pathLst>
                <a:path extrusionOk="0" h="2726" w="2018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80175" y="621125"/>
              <a:ext cx="74825" cy="77150"/>
            </a:xfrm>
            <a:custGeom>
              <a:rect b="b" l="l" r="r" t="t"/>
              <a:pathLst>
                <a:path extrusionOk="0" h="3086" w="2993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423275" y="1333650"/>
              <a:ext cx="25775" cy="123075"/>
            </a:xfrm>
            <a:custGeom>
              <a:rect b="b" l="l" r="r" t="t"/>
              <a:pathLst>
                <a:path extrusionOk="0" h="4923" w="1031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12025" y="1141575"/>
              <a:ext cx="22500" cy="143025"/>
            </a:xfrm>
            <a:custGeom>
              <a:rect b="b" l="l" r="r" t="t"/>
              <a:pathLst>
                <a:path extrusionOk="0" h="5721" w="90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2147100" y="2916250"/>
              <a:ext cx="920400" cy="69525"/>
            </a:xfrm>
            <a:custGeom>
              <a:rect b="b" l="l" r="r" t="t"/>
              <a:pathLst>
                <a:path extrusionOk="0" h="2781" w="36816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3024825" y="2349925"/>
              <a:ext cx="22150" cy="149550"/>
            </a:xfrm>
            <a:custGeom>
              <a:rect b="b" l="l" r="r" t="t"/>
              <a:pathLst>
                <a:path extrusionOk="0" h="5982" w="886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024625" y="2563725"/>
              <a:ext cx="20175" cy="136950"/>
            </a:xfrm>
            <a:custGeom>
              <a:rect b="b" l="l" r="r" t="t"/>
              <a:pathLst>
                <a:path extrusionOk="0" h="5478" w="807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977650" y="2498075"/>
              <a:ext cx="34475" cy="85375"/>
            </a:xfrm>
            <a:custGeom>
              <a:rect b="b" l="l" r="r" t="t"/>
              <a:pathLst>
                <a:path extrusionOk="0" h="3415" w="1379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248175" y="2315625"/>
              <a:ext cx="715250" cy="59300"/>
            </a:xfrm>
            <a:custGeom>
              <a:rect b="b" l="l" r="r" t="t"/>
              <a:pathLst>
                <a:path extrusionOk="0" h="2372" w="2861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2483300" y="2487200"/>
              <a:ext cx="437850" cy="56200"/>
            </a:xfrm>
            <a:custGeom>
              <a:rect b="b" l="l" r="r" t="t"/>
              <a:pathLst>
                <a:path extrusionOk="0" h="2248" w="17514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2236725" y="1355500"/>
              <a:ext cx="667475" cy="845350"/>
            </a:xfrm>
            <a:custGeom>
              <a:rect b="b" l="l" r="r" t="t"/>
              <a:pathLst>
                <a:path extrusionOk="0" h="33814" w="26699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2221700" y="1740900"/>
              <a:ext cx="667850" cy="472800"/>
            </a:xfrm>
            <a:custGeom>
              <a:rect b="b" l="l" r="r" t="t"/>
              <a:pathLst>
                <a:path extrusionOk="0" h="18912" w="26714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2785800" y="1931375"/>
              <a:ext cx="80250" cy="83275"/>
            </a:xfrm>
            <a:custGeom>
              <a:rect b="b" l="l" r="r" t="t"/>
              <a:pathLst>
                <a:path extrusionOk="0" h="3331" w="321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2771825" y="1693575"/>
              <a:ext cx="71300" cy="91875"/>
            </a:xfrm>
            <a:custGeom>
              <a:rect b="b" l="l" r="r" t="t"/>
              <a:pathLst>
                <a:path extrusionOk="0" h="3675" w="2852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2278850" y="2649250"/>
              <a:ext cx="556950" cy="60275"/>
            </a:xfrm>
            <a:custGeom>
              <a:rect b="b" l="l" r="r" t="t"/>
              <a:pathLst>
                <a:path extrusionOk="0" h="2411" w="22278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2722350" y="1442150"/>
              <a:ext cx="100025" cy="151650"/>
            </a:xfrm>
            <a:custGeom>
              <a:rect b="b" l="l" r="r" t="t"/>
              <a:pathLst>
                <a:path extrusionOk="0" h="6066" w="4001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2685200" y="1814825"/>
              <a:ext cx="103050" cy="90500"/>
            </a:xfrm>
            <a:custGeom>
              <a:rect b="b" l="l" r="r" t="t"/>
              <a:pathLst>
                <a:path extrusionOk="0" h="3620" w="4122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2108725" y="1201400"/>
              <a:ext cx="82050" cy="78625"/>
            </a:xfrm>
            <a:custGeom>
              <a:rect b="b" l="l" r="r" t="t"/>
              <a:pathLst>
                <a:path extrusionOk="0" h="3145" w="3282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2175750" y="1694925"/>
              <a:ext cx="44025" cy="21625"/>
            </a:xfrm>
            <a:custGeom>
              <a:rect b="b" l="l" r="r" t="t"/>
              <a:pathLst>
                <a:path extrusionOk="0" h="865" w="1761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2138625" y="1677825"/>
              <a:ext cx="35425" cy="20550"/>
            </a:xfrm>
            <a:custGeom>
              <a:rect b="b" l="l" r="r" t="t"/>
              <a:pathLst>
                <a:path extrusionOk="0" h="822" w="1417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1569900" y="836375"/>
              <a:ext cx="596025" cy="670725"/>
            </a:xfrm>
            <a:custGeom>
              <a:rect b="b" l="l" r="r" t="t"/>
              <a:pathLst>
                <a:path extrusionOk="0" h="26829" w="23841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2085225" y="1712475"/>
              <a:ext cx="62600" cy="23725"/>
            </a:xfrm>
            <a:custGeom>
              <a:rect b="b" l="l" r="r" t="t"/>
              <a:pathLst>
                <a:path extrusionOk="0" h="949" w="2504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1837250" y="2914175"/>
              <a:ext cx="298300" cy="72725"/>
            </a:xfrm>
            <a:custGeom>
              <a:rect b="b" l="l" r="r" t="t"/>
              <a:pathLst>
                <a:path extrusionOk="0" h="2909" w="11932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2125675" y="989875"/>
              <a:ext cx="700" cy="600"/>
            </a:xfrm>
            <a:custGeom>
              <a:rect b="b" l="l" r="r" t="t"/>
              <a:pathLst>
                <a:path extrusionOk="0" h="24" w="28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1917675" y="1282700"/>
              <a:ext cx="175100" cy="109500"/>
            </a:xfrm>
            <a:custGeom>
              <a:rect b="b" l="l" r="r" t="t"/>
              <a:pathLst>
                <a:path extrusionOk="0" h="4380" w="7004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982425" y="1069100"/>
              <a:ext cx="84250" cy="42025"/>
            </a:xfrm>
            <a:custGeom>
              <a:rect b="b" l="l" r="r" t="t"/>
              <a:pathLst>
                <a:path extrusionOk="0" h="1681" w="337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2016475" y="1117875"/>
              <a:ext cx="48575" cy="57900"/>
            </a:xfrm>
            <a:custGeom>
              <a:rect b="b" l="l" r="r" t="t"/>
              <a:pathLst>
                <a:path extrusionOk="0" h="2316" w="1943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1616900" y="1993400"/>
              <a:ext cx="427550" cy="104675"/>
            </a:xfrm>
            <a:custGeom>
              <a:rect b="b" l="l" r="r" t="t"/>
              <a:pathLst>
                <a:path extrusionOk="0" h="4187" w="17102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1374000" y="2078100"/>
              <a:ext cx="668375" cy="754250"/>
            </a:xfrm>
            <a:custGeom>
              <a:rect b="b" l="l" r="r" t="t"/>
              <a:pathLst>
                <a:path extrusionOk="0" h="30170" w="26735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1636600" y="1891675"/>
              <a:ext cx="407050" cy="107575"/>
            </a:xfrm>
            <a:custGeom>
              <a:rect b="b" l="l" r="r" t="t"/>
              <a:pathLst>
                <a:path extrusionOk="0" h="4303" w="16282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1981625" y="1215525"/>
              <a:ext cx="60875" cy="48925"/>
            </a:xfrm>
            <a:custGeom>
              <a:rect b="b" l="l" r="r" t="t"/>
              <a:pathLst>
                <a:path extrusionOk="0" h="1957" w="2435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1665250" y="1805275"/>
              <a:ext cx="368550" cy="99825"/>
            </a:xfrm>
            <a:custGeom>
              <a:rect b="b" l="l" r="r" t="t"/>
              <a:pathLst>
                <a:path extrusionOk="0" h="3993" w="14742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1696650" y="1734125"/>
              <a:ext cx="330950" cy="94650"/>
            </a:xfrm>
            <a:custGeom>
              <a:rect b="b" l="l" r="r" t="t"/>
              <a:pathLst>
                <a:path extrusionOk="0" h="3786" w="13238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1824425" y="2190850"/>
              <a:ext cx="217050" cy="708000"/>
            </a:xfrm>
            <a:custGeom>
              <a:rect b="b" l="l" r="r" t="t"/>
              <a:pathLst>
                <a:path extrusionOk="0" h="28320" w="8682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1889850" y="1564300"/>
              <a:ext cx="119075" cy="53200"/>
            </a:xfrm>
            <a:custGeom>
              <a:rect b="b" l="l" r="r" t="t"/>
              <a:pathLst>
                <a:path extrusionOk="0" h="2128" w="4763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1842525" y="1184300"/>
              <a:ext cx="45300" cy="61975"/>
            </a:xfrm>
            <a:custGeom>
              <a:rect b="b" l="l" r="r" t="t"/>
              <a:pathLst>
                <a:path extrusionOk="0" h="2479" w="1812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1788350" y="1298350"/>
              <a:ext cx="82025" cy="80100"/>
            </a:xfrm>
            <a:custGeom>
              <a:rect b="b" l="l" r="r" t="t"/>
              <a:pathLst>
                <a:path extrusionOk="0" h="3204" w="3281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1787875" y="1139275"/>
              <a:ext cx="69350" cy="65075"/>
            </a:xfrm>
            <a:custGeom>
              <a:rect b="b" l="l" r="r" t="t"/>
              <a:pathLst>
                <a:path extrusionOk="0" h="2603" w="2774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1688050" y="1526225"/>
              <a:ext cx="195400" cy="233475"/>
            </a:xfrm>
            <a:custGeom>
              <a:rect b="b" l="l" r="r" t="t"/>
              <a:pathLst>
                <a:path extrusionOk="0" h="9339" w="7816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1363200" y="2803350"/>
              <a:ext cx="237325" cy="176700"/>
            </a:xfrm>
            <a:custGeom>
              <a:rect b="b" l="l" r="r" t="t"/>
              <a:pathLst>
                <a:path extrusionOk="0" h="7068" w="9493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31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Link to my materials</a:t>
            </a:r>
            <a:r>
              <a:rPr lang="en" sz="100">
                <a:solidFill>
                  <a:schemeClr val="dk1"/>
                </a:solidFill>
              </a:rPr>
              <a:t> 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2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HELLO ….. </a:t>
            </a:r>
            <a:endParaRPr sz="3400"/>
          </a:p>
        </p:txBody>
      </p:sp>
      <p:sp>
        <p:nvSpPr>
          <p:cNvPr id="565" name="Google Shape;565;p22"/>
          <p:cNvSpPr txBox="1"/>
          <p:nvPr>
            <p:ph idx="1" type="body"/>
          </p:nvPr>
        </p:nvSpPr>
        <p:spPr>
          <a:xfrm>
            <a:off x="939525" y="1476375"/>
            <a:ext cx="6916500" cy="33438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E0E0"/>
                </a:highlight>
              </a:rPr>
              <a:t>Nunung </a:t>
            </a:r>
            <a:r>
              <a:rPr b="1" lang="en" sz="1500">
                <a:solidFill>
                  <a:schemeClr val="dk1"/>
                </a:solidFill>
                <a:highlight>
                  <a:schemeClr val="accent1"/>
                </a:highlight>
              </a:rPr>
              <a:t>Nurul</a:t>
            </a:r>
            <a:r>
              <a:rPr b="1" lang="en" sz="1500">
                <a:solidFill>
                  <a:schemeClr val="dk1"/>
                </a:solidFill>
                <a:highlight>
                  <a:srgbClr val="FFE0E0"/>
                </a:highlight>
              </a:rPr>
              <a:t> Qomariyah</a:t>
            </a:r>
            <a:endParaRPr b="1" sz="1500">
              <a:solidFill>
                <a:schemeClr val="dk1"/>
              </a:solidFill>
              <a:highlight>
                <a:srgbClr val="FFE0E0"/>
              </a:highlight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E0E0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                        </a:t>
            </a:r>
            <a:r>
              <a:rPr b="1" lang="en" sz="1500">
                <a:solidFill>
                  <a:schemeClr val="dk1"/>
                </a:solidFill>
                <a:highlight>
                  <a:srgbClr val="B8E5E0"/>
                </a:highlight>
              </a:rPr>
              <a:t>Nurul</a:t>
            </a:r>
            <a:endParaRPr b="1" sz="1500">
              <a:solidFill>
                <a:schemeClr val="dk1"/>
              </a:solidFill>
              <a:highlight>
                <a:srgbClr val="B8E5E0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                 </a:t>
            </a:r>
            <a:r>
              <a:rPr lang="en" sz="1500" u="sng">
                <a:solidFill>
                  <a:srgbClr val="0563C1"/>
                </a:solidFill>
              </a:rPr>
              <a:t>nunung.qomariyah@binus.edu</a:t>
            </a:r>
            <a:endParaRPr sz="1500" u="sng">
              <a:solidFill>
                <a:srgbClr val="0563C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                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Nunung Nurul Qomariyah</a:t>
            </a: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My special interest: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Machine Learning, Datamining, Statistics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Knowledge Representation, Semantic Web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E-commerce, recommender system</a:t>
            </a:r>
            <a:endParaRPr sz="1500"/>
          </a:p>
        </p:txBody>
      </p:sp>
      <p:pic>
        <p:nvPicPr>
          <p:cNvPr id="566" name="Google Shape;566;p22"/>
          <p:cNvPicPr preferRelativeResize="0"/>
          <p:nvPr/>
        </p:nvPicPr>
        <p:blipFill rotWithShape="1">
          <a:blip r:embed="rId4">
            <a:alphaModFix/>
          </a:blip>
          <a:srcRect b="35756" l="9687" r="14926" t="34301"/>
          <a:stretch/>
        </p:blipFill>
        <p:spPr>
          <a:xfrm>
            <a:off x="1495425" y="2981325"/>
            <a:ext cx="1000125" cy="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225" y="2001238"/>
            <a:ext cx="3905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1175" y="2580614"/>
            <a:ext cx="428628" cy="30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HELLO ….. </a:t>
            </a:r>
            <a:endParaRPr sz="3400"/>
          </a:p>
        </p:txBody>
      </p:sp>
      <p:sp>
        <p:nvSpPr>
          <p:cNvPr id="574" name="Google Shape;574;p23"/>
          <p:cNvSpPr txBox="1"/>
          <p:nvPr>
            <p:ph idx="1" type="body"/>
          </p:nvPr>
        </p:nvSpPr>
        <p:spPr>
          <a:xfrm>
            <a:off x="939525" y="1476375"/>
            <a:ext cx="6916500" cy="3343800"/>
          </a:xfrm>
          <a:prstGeom prst="rect">
            <a:avLst/>
          </a:prstGeom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2CC"/>
                </a:highlight>
              </a:rPr>
              <a:t>My education background</a:t>
            </a:r>
            <a:endParaRPr b="1"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 sz="1800">
                <a:solidFill>
                  <a:schemeClr val="dk1"/>
                </a:solidFill>
              </a:rPr>
              <a:t>Bachelor Degree in Computer Science from Gadjah Mada University (UGM)</a:t>
            </a:r>
            <a:endParaRPr sz="18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 sz="1800">
                <a:solidFill>
                  <a:schemeClr val="dk1"/>
                </a:solidFill>
              </a:rPr>
              <a:t>Master in Information Technology from University of Indonesia (UI)</a:t>
            </a:r>
            <a:endParaRPr sz="18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 sz="1800">
                <a:solidFill>
                  <a:schemeClr val="dk1"/>
                </a:solidFill>
              </a:rPr>
              <a:t>PhD in Computer Science from University of York, UK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My current research:</a:t>
            </a:r>
            <a:endParaRPr b="1" sz="18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 sz="1800">
                <a:solidFill>
                  <a:schemeClr val="dk1"/>
                </a:solidFill>
              </a:rPr>
              <a:t>Modelling Customer Preferences using AI</a:t>
            </a:r>
            <a:endParaRPr sz="1800">
              <a:solidFill>
                <a:schemeClr val="dk1"/>
              </a:solidFill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Char char="●"/>
            </a:pPr>
            <a:r>
              <a:rPr lang="en" sz="1800">
                <a:solidFill>
                  <a:schemeClr val="dk1"/>
                </a:solidFill>
              </a:rPr>
              <a:t>AI-based Telemedicine for COVID-19 patients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2794851" y="662164"/>
            <a:ext cx="3554304" cy="1057613"/>
          </a:xfrm>
          <a:custGeom>
            <a:rect b="b" l="l" r="r" t="t"/>
            <a:pathLst>
              <a:path extrusionOk="0" h="25868" w="72132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81" name="Google Shape;581;p24"/>
          <p:cNvSpPr txBox="1"/>
          <p:nvPr>
            <p:ph type="title"/>
          </p:nvPr>
        </p:nvSpPr>
        <p:spPr>
          <a:xfrm>
            <a:off x="3829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2" name="Google Shape;582;p24"/>
          <p:cNvSpPr txBox="1"/>
          <p:nvPr>
            <p:ph idx="2" type="title"/>
          </p:nvPr>
        </p:nvSpPr>
        <p:spPr>
          <a:xfrm>
            <a:off x="21719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3" name="Google Shape;583;p24"/>
          <p:cNvSpPr txBox="1"/>
          <p:nvPr>
            <p:ph idx="3" type="title"/>
          </p:nvPr>
        </p:nvSpPr>
        <p:spPr>
          <a:xfrm>
            <a:off x="39610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4" name="Google Shape;584;p24"/>
          <p:cNvSpPr txBox="1"/>
          <p:nvPr>
            <p:ph idx="4" type="title"/>
          </p:nvPr>
        </p:nvSpPr>
        <p:spPr>
          <a:xfrm>
            <a:off x="57500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510350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86" name="Google Shape;586;p24"/>
          <p:cNvSpPr/>
          <p:nvPr/>
        </p:nvSpPr>
        <p:spPr>
          <a:xfrm>
            <a:off x="2299388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4088413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88" name="Google Shape;588;p24"/>
          <p:cNvSpPr/>
          <p:nvPr/>
        </p:nvSpPr>
        <p:spPr>
          <a:xfrm>
            <a:off x="5877438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grpSp>
        <p:nvGrpSpPr>
          <p:cNvPr id="589" name="Google Shape;589;p24"/>
          <p:cNvGrpSpPr/>
          <p:nvPr/>
        </p:nvGrpSpPr>
        <p:grpSpPr>
          <a:xfrm flipH="1">
            <a:off x="747729" y="3103243"/>
            <a:ext cx="218918" cy="468468"/>
            <a:chOff x="3270375" y="3436275"/>
            <a:chExt cx="218918" cy="577215"/>
          </a:xfrm>
        </p:grpSpPr>
        <p:sp>
          <p:nvSpPr>
            <p:cNvPr id="590" name="Google Shape;590;p24"/>
            <p:cNvSpPr/>
            <p:nvPr/>
          </p:nvSpPr>
          <p:spPr>
            <a:xfrm>
              <a:off x="3270375" y="3436275"/>
              <a:ext cx="218918" cy="577215"/>
            </a:xfrm>
            <a:custGeom>
              <a:rect b="b" l="l" r="r" t="t"/>
              <a:pathLst>
                <a:path extrusionOk="0" h="39434" w="14956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3288423" y="3464525"/>
              <a:ext cx="178987" cy="531341"/>
            </a:xfrm>
            <a:custGeom>
              <a:rect b="b" l="l" r="r" t="t"/>
              <a:pathLst>
                <a:path extrusionOk="0" h="36300" w="12228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4"/>
          <p:cNvGrpSpPr/>
          <p:nvPr/>
        </p:nvGrpSpPr>
        <p:grpSpPr>
          <a:xfrm>
            <a:off x="2555568" y="3071100"/>
            <a:ext cx="167058" cy="468473"/>
            <a:chOff x="3593968" y="3125480"/>
            <a:chExt cx="167058" cy="468473"/>
          </a:xfrm>
        </p:grpSpPr>
        <p:sp>
          <p:nvSpPr>
            <p:cNvPr id="593" name="Google Shape;593;p24"/>
            <p:cNvSpPr/>
            <p:nvPr/>
          </p:nvSpPr>
          <p:spPr>
            <a:xfrm>
              <a:off x="3608224" y="3153086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593968" y="3125480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4"/>
          <p:cNvGrpSpPr/>
          <p:nvPr/>
        </p:nvGrpSpPr>
        <p:grpSpPr>
          <a:xfrm>
            <a:off x="4311541" y="3071100"/>
            <a:ext cx="233161" cy="539699"/>
            <a:chOff x="5349941" y="3093980"/>
            <a:chExt cx="233161" cy="539699"/>
          </a:xfrm>
        </p:grpSpPr>
        <p:sp>
          <p:nvSpPr>
            <p:cNvPr id="596" name="Google Shape;596;p24"/>
            <p:cNvSpPr/>
            <p:nvPr/>
          </p:nvSpPr>
          <p:spPr>
            <a:xfrm>
              <a:off x="5349941" y="3093980"/>
              <a:ext cx="233161" cy="539699"/>
            </a:xfrm>
            <a:custGeom>
              <a:rect b="b" l="l" r="r" t="t"/>
              <a:pathLst>
                <a:path extrusionOk="0" h="36871" w="15929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5364681" y="3113155"/>
              <a:ext cx="200841" cy="503998"/>
            </a:xfrm>
            <a:custGeom>
              <a:rect b="b" l="l" r="r" t="t"/>
              <a:pathLst>
                <a:path extrusionOk="0" h="34432" w="13721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4"/>
          <p:cNvGrpSpPr/>
          <p:nvPr/>
        </p:nvGrpSpPr>
        <p:grpSpPr>
          <a:xfrm>
            <a:off x="6133618" y="3071100"/>
            <a:ext cx="167058" cy="468473"/>
            <a:chOff x="7172018" y="3071105"/>
            <a:chExt cx="167058" cy="468473"/>
          </a:xfrm>
        </p:grpSpPr>
        <p:sp>
          <p:nvSpPr>
            <p:cNvPr id="599" name="Google Shape;599;p24"/>
            <p:cNvSpPr/>
            <p:nvPr/>
          </p:nvSpPr>
          <p:spPr>
            <a:xfrm>
              <a:off x="7186274" y="3098711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7172018" y="3071105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24"/>
          <p:cNvSpPr txBox="1"/>
          <p:nvPr>
            <p:ph idx="1" type="subTitle"/>
          </p:nvPr>
        </p:nvSpPr>
        <p:spPr>
          <a:xfrm>
            <a:off x="-12" y="3610800"/>
            <a:ext cx="19962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</a:t>
            </a:r>
            <a:r>
              <a:rPr lang="en"/>
              <a:t>verview</a:t>
            </a:r>
            <a:endParaRPr/>
          </a:p>
        </p:txBody>
      </p:sp>
      <p:sp>
        <p:nvSpPr>
          <p:cNvPr id="602" name="Google Shape;602;p24"/>
          <p:cNvSpPr txBox="1"/>
          <p:nvPr>
            <p:ph idx="7" type="subTitle"/>
          </p:nvPr>
        </p:nvSpPr>
        <p:spPr>
          <a:xfrm>
            <a:off x="3707150" y="3610800"/>
            <a:ext cx="149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603" name="Google Shape;603;p24"/>
          <p:cNvSpPr txBox="1"/>
          <p:nvPr>
            <p:ph idx="8" type="subTitle"/>
          </p:nvPr>
        </p:nvSpPr>
        <p:spPr>
          <a:xfrm>
            <a:off x="5483175" y="3610800"/>
            <a:ext cx="149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604" name="Google Shape;604;p24"/>
          <p:cNvSpPr txBox="1"/>
          <p:nvPr>
            <p:ph idx="2" type="title"/>
          </p:nvPr>
        </p:nvSpPr>
        <p:spPr>
          <a:xfrm>
            <a:off x="753912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7666538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606" name="Google Shape;606;p24"/>
          <p:cNvSpPr txBox="1"/>
          <p:nvPr>
            <p:ph idx="6" type="subTitle"/>
          </p:nvPr>
        </p:nvSpPr>
        <p:spPr>
          <a:xfrm>
            <a:off x="7259200" y="3610788"/>
            <a:ext cx="149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grpSp>
        <p:nvGrpSpPr>
          <p:cNvPr id="607" name="Google Shape;607;p24"/>
          <p:cNvGrpSpPr/>
          <p:nvPr/>
        </p:nvGrpSpPr>
        <p:grpSpPr>
          <a:xfrm>
            <a:off x="7889602" y="3125483"/>
            <a:ext cx="218918" cy="468468"/>
            <a:chOff x="3270375" y="3436275"/>
            <a:chExt cx="218918" cy="577215"/>
          </a:xfrm>
        </p:grpSpPr>
        <p:sp>
          <p:nvSpPr>
            <p:cNvPr id="608" name="Google Shape;608;p24"/>
            <p:cNvSpPr/>
            <p:nvPr/>
          </p:nvSpPr>
          <p:spPr>
            <a:xfrm>
              <a:off x="3270375" y="3436275"/>
              <a:ext cx="218918" cy="577215"/>
            </a:xfrm>
            <a:custGeom>
              <a:rect b="b" l="l" r="r" t="t"/>
              <a:pathLst>
                <a:path extrusionOk="0" h="39434" w="14956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3288423" y="3464525"/>
              <a:ext cx="178987" cy="531341"/>
            </a:xfrm>
            <a:custGeom>
              <a:rect b="b" l="l" r="r" t="t"/>
              <a:pathLst>
                <a:path extrusionOk="0" h="36300" w="12228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24"/>
          <p:cNvSpPr txBox="1"/>
          <p:nvPr>
            <p:ph idx="1" type="subTitle"/>
          </p:nvPr>
        </p:nvSpPr>
        <p:spPr>
          <a:xfrm>
            <a:off x="1840050" y="3610800"/>
            <a:ext cx="1598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plan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5"/>
          <p:cNvSpPr txBox="1"/>
          <p:nvPr>
            <p:ph idx="1" type="subTitle"/>
          </p:nvPr>
        </p:nvSpPr>
        <p:spPr>
          <a:xfrm>
            <a:off x="939525" y="1334675"/>
            <a:ext cx="50700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course provides an introduction to </a:t>
            </a:r>
            <a:r>
              <a:rPr b="1" i="1" lang="en" sz="1200">
                <a:solidFill>
                  <a:schemeClr val="dk1"/>
                </a:solidFill>
                <a:highlight>
                  <a:srgbClr val="FFE0E0"/>
                </a:highlight>
              </a:rPr>
              <a:t>numerical computation method</a:t>
            </a:r>
            <a:r>
              <a:rPr lang="en" sz="1200">
                <a:solidFill>
                  <a:schemeClr val="dk1"/>
                </a:solidFill>
              </a:rPr>
              <a:t> for computing </a:t>
            </a:r>
            <a:r>
              <a:rPr lang="en" sz="1200">
                <a:solidFill>
                  <a:schemeClr val="dk1"/>
                </a:solidFill>
                <a:highlight>
                  <a:srgbClr val="B8E5E0"/>
                </a:highlight>
              </a:rPr>
              <a:t>approximate solution</a:t>
            </a:r>
            <a:r>
              <a:rPr lang="en" sz="1200">
                <a:solidFill>
                  <a:schemeClr val="dk1"/>
                </a:solidFill>
              </a:rPr>
              <a:t> to solve problems using statistical and numerical techniques. </a:t>
            </a:r>
            <a:endParaRPr sz="1200">
              <a:solidFill>
                <a:schemeClr val="dk1"/>
              </a:solidFill>
            </a:endParaRPr>
          </a:p>
          <a:p>
            <a:pPr indent="0" lvl="0" marL="571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571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571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chemeClr val="dk1"/>
                </a:solidFill>
              </a:rPr>
              <a:t>practical components</a:t>
            </a:r>
            <a:r>
              <a:rPr lang="en" sz="1200">
                <a:solidFill>
                  <a:schemeClr val="dk1"/>
                </a:solidFill>
              </a:rPr>
              <a:t> of the course are:</a:t>
            </a:r>
            <a:endParaRPr sz="1200">
              <a:solidFill>
                <a:schemeClr val="dk1"/>
              </a:solidFill>
            </a:endParaRPr>
          </a:p>
          <a:p>
            <a:pPr indent="0" lvl="0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computer implementation of the numerical methods using the </a:t>
            </a:r>
            <a:r>
              <a:rPr b="1" lang="en" sz="1200">
                <a:solidFill>
                  <a:schemeClr val="dk1"/>
                </a:solidFill>
                <a:highlight>
                  <a:srgbClr val="FED58A"/>
                </a:highlight>
              </a:rPr>
              <a:t>Python</a:t>
            </a:r>
            <a:r>
              <a:rPr lang="en" sz="1200">
                <a:solidFill>
                  <a:schemeClr val="dk1"/>
                </a:solidFill>
              </a:rPr>
              <a:t> programming language. </a:t>
            </a:r>
            <a:endParaRPr sz="1200">
              <a:solidFill>
                <a:schemeClr val="dk1"/>
              </a:solidFill>
            </a:endParaRPr>
          </a:p>
          <a:p>
            <a:pPr indent="0" lvl="0" marL="571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57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16" name="Google Shape;616;p25"/>
          <p:cNvGrpSpPr/>
          <p:nvPr/>
        </p:nvGrpSpPr>
        <p:grpSpPr>
          <a:xfrm>
            <a:off x="6437142" y="1334682"/>
            <a:ext cx="2277281" cy="2160506"/>
            <a:chOff x="1339725" y="238075"/>
            <a:chExt cx="2758000" cy="2769525"/>
          </a:xfrm>
        </p:grpSpPr>
        <p:sp>
          <p:nvSpPr>
            <p:cNvPr id="617" name="Google Shape;617;p25"/>
            <p:cNvSpPr/>
            <p:nvPr/>
          </p:nvSpPr>
          <p:spPr>
            <a:xfrm>
              <a:off x="3231675" y="770775"/>
              <a:ext cx="141425" cy="180375"/>
            </a:xfrm>
            <a:custGeom>
              <a:rect b="b" l="l" r="r" t="t"/>
              <a:pathLst>
                <a:path extrusionOk="0" h="7215" w="5657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159925" y="721425"/>
              <a:ext cx="175250" cy="238000"/>
            </a:xfrm>
            <a:custGeom>
              <a:rect b="b" l="l" r="r" t="t"/>
              <a:pathLst>
                <a:path extrusionOk="0" h="9520" w="701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134375" y="665025"/>
              <a:ext cx="178200" cy="183475"/>
            </a:xfrm>
            <a:custGeom>
              <a:rect b="b" l="l" r="r" t="t"/>
              <a:pathLst>
                <a:path extrusionOk="0" h="7339" w="7128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3741475" y="306450"/>
              <a:ext cx="60075" cy="60075"/>
            </a:xfrm>
            <a:custGeom>
              <a:rect b="b" l="l" r="r" t="t"/>
              <a:pathLst>
                <a:path extrusionOk="0" h="2403" w="2403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3659650" y="269000"/>
              <a:ext cx="180600" cy="192850"/>
            </a:xfrm>
            <a:custGeom>
              <a:rect b="b" l="l" r="r" t="t"/>
              <a:pathLst>
                <a:path extrusionOk="0" h="7714" w="7224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3300425" y="274500"/>
              <a:ext cx="171225" cy="135700"/>
            </a:xfrm>
            <a:custGeom>
              <a:rect b="b" l="l" r="r" t="t"/>
              <a:pathLst>
                <a:path extrusionOk="0" h="5428" w="6849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3267425" y="260150"/>
              <a:ext cx="301825" cy="222725"/>
            </a:xfrm>
            <a:custGeom>
              <a:rect b="b" l="l" r="r" t="t"/>
              <a:pathLst>
                <a:path extrusionOk="0" h="8909" w="12073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260775" y="261225"/>
              <a:ext cx="577100" cy="277300"/>
            </a:xfrm>
            <a:custGeom>
              <a:rect b="b" l="l" r="r" t="t"/>
              <a:pathLst>
                <a:path extrusionOk="0" h="11092" w="23084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339725" y="238075"/>
              <a:ext cx="2758000" cy="2769525"/>
            </a:xfrm>
            <a:custGeom>
              <a:rect b="b" l="l" r="r" t="t"/>
              <a:pathLst>
                <a:path extrusionOk="0" h="110781" w="11032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40950" y="636525"/>
              <a:ext cx="223925" cy="170950"/>
            </a:xfrm>
            <a:custGeom>
              <a:rect b="b" l="l" r="r" t="t"/>
              <a:pathLst>
                <a:path extrusionOk="0" h="6838" w="8957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3818275" y="670325"/>
              <a:ext cx="235800" cy="185550"/>
            </a:xfrm>
            <a:custGeom>
              <a:rect b="b" l="l" r="r" t="t"/>
              <a:pathLst>
                <a:path extrusionOk="0" h="7422" w="9432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3121325" y="2915925"/>
              <a:ext cx="919450" cy="67550"/>
            </a:xfrm>
            <a:custGeom>
              <a:rect b="b" l="l" r="r" t="t"/>
              <a:pathLst>
                <a:path extrusionOk="0" h="2702" w="36778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3998725" y="1421775"/>
              <a:ext cx="30050" cy="153325"/>
            </a:xfrm>
            <a:custGeom>
              <a:rect b="b" l="l" r="r" t="t"/>
              <a:pathLst>
                <a:path extrusionOk="0" h="6133" w="1202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4009150" y="2472975"/>
              <a:ext cx="22025" cy="151850"/>
            </a:xfrm>
            <a:custGeom>
              <a:rect b="b" l="l" r="r" t="t"/>
              <a:pathLst>
                <a:path extrusionOk="0" h="6074" w="881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4007900" y="2676350"/>
              <a:ext cx="21550" cy="113600"/>
            </a:xfrm>
            <a:custGeom>
              <a:rect b="b" l="l" r="r" t="t"/>
              <a:pathLst>
                <a:path extrusionOk="0" h="4544" w="862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06300" y="1605325"/>
              <a:ext cx="19600" cy="96375"/>
            </a:xfrm>
            <a:custGeom>
              <a:rect b="b" l="l" r="r" t="t"/>
              <a:pathLst>
                <a:path extrusionOk="0" h="3855" w="784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3963750" y="1551100"/>
              <a:ext cx="38325" cy="91025"/>
            </a:xfrm>
            <a:custGeom>
              <a:rect b="b" l="l" r="r" t="t"/>
              <a:pathLst>
                <a:path extrusionOk="0" h="3641" w="1533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3959875" y="2605200"/>
              <a:ext cx="21100" cy="92275"/>
            </a:xfrm>
            <a:custGeom>
              <a:rect b="b" l="l" r="r" t="t"/>
              <a:pathLst>
                <a:path extrusionOk="0" h="3691" w="844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802775" y="724475"/>
              <a:ext cx="180950" cy="123225"/>
            </a:xfrm>
            <a:custGeom>
              <a:rect b="b" l="l" r="r" t="t"/>
              <a:pathLst>
                <a:path extrusionOk="0" h="4929" w="7238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191650" y="1845175"/>
              <a:ext cx="774550" cy="277950"/>
            </a:xfrm>
            <a:custGeom>
              <a:rect b="b" l="l" r="r" t="t"/>
              <a:pathLst>
                <a:path extrusionOk="0" h="11118" w="30982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212300" y="1863875"/>
              <a:ext cx="726400" cy="239450"/>
            </a:xfrm>
            <a:custGeom>
              <a:rect b="b" l="l" r="r" t="t"/>
              <a:pathLst>
                <a:path extrusionOk="0" h="9578" w="29056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636750" y="912200"/>
              <a:ext cx="293000" cy="176475"/>
            </a:xfrm>
            <a:custGeom>
              <a:rect b="b" l="l" r="r" t="t"/>
              <a:pathLst>
                <a:path extrusionOk="0" h="7059" w="1172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3201200" y="2261600"/>
              <a:ext cx="685600" cy="76325"/>
            </a:xfrm>
            <a:custGeom>
              <a:rect b="b" l="l" r="r" t="t"/>
              <a:pathLst>
                <a:path extrusionOk="0" h="3053" w="27424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645675" y="2538400"/>
              <a:ext cx="229650" cy="46350"/>
            </a:xfrm>
            <a:custGeom>
              <a:rect b="b" l="l" r="r" t="t"/>
              <a:pathLst>
                <a:path extrusionOk="0" h="1854" w="9186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206725" y="2398400"/>
              <a:ext cx="628300" cy="61500"/>
            </a:xfrm>
            <a:custGeom>
              <a:rect b="b" l="l" r="r" t="t"/>
              <a:pathLst>
                <a:path extrusionOk="0" h="2460" w="25132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3358950" y="990125"/>
              <a:ext cx="433175" cy="746750"/>
            </a:xfrm>
            <a:custGeom>
              <a:rect b="b" l="l" r="r" t="t"/>
              <a:pathLst>
                <a:path extrusionOk="0" h="29870" w="17327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3671450" y="625025"/>
              <a:ext cx="65450" cy="73600"/>
            </a:xfrm>
            <a:custGeom>
              <a:rect b="b" l="l" r="r" t="t"/>
              <a:pathLst>
                <a:path extrusionOk="0" h="2944" w="2618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3627025" y="493600"/>
              <a:ext cx="64050" cy="78675"/>
            </a:xfrm>
            <a:custGeom>
              <a:rect b="b" l="l" r="r" t="t"/>
              <a:pathLst>
                <a:path extrusionOk="0" h="3147" w="2562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496925" y="679475"/>
              <a:ext cx="100850" cy="57625"/>
            </a:xfrm>
            <a:custGeom>
              <a:rect b="b" l="l" r="r" t="t"/>
              <a:pathLst>
                <a:path extrusionOk="0" h="2305" w="4034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520425" y="584200"/>
              <a:ext cx="48400" cy="59025"/>
            </a:xfrm>
            <a:custGeom>
              <a:rect b="b" l="l" r="r" t="t"/>
              <a:pathLst>
                <a:path extrusionOk="0" h="2361" w="1936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265350" y="940600"/>
              <a:ext cx="285450" cy="129325"/>
            </a:xfrm>
            <a:custGeom>
              <a:rect b="b" l="l" r="r" t="t"/>
              <a:pathLst>
                <a:path extrusionOk="0" h="5173" w="11418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3476100" y="1232575"/>
              <a:ext cx="23475" cy="115975"/>
            </a:xfrm>
            <a:custGeom>
              <a:rect b="b" l="l" r="r" t="t"/>
              <a:pathLst>
                <a:path extrusionOk="0" h="4639" w="939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3441025" y="514975"/>
              <a:ext cx="50450" cy="68150"/>
            </a:xfrm>
            <a:custGeom>
              <a:rect b="b" l="l" r="r" t="t"/>
              <a:pathLst>
                <a:path extrusionOk="0" h="2726" w="2018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3380175" y="621125"/>
              <a:ext cx="74825" cy="77150"/>
            </a:xfrm>
            <a:custGeom>
              <a:rect b="b" l="l" r="r" t="t"/>
              <a:pathLst>
                <a:path extrusionOk="0" h="3086" w="2993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3423275" y="1333650"/>
              <a:ext cx="25775" cy="123075"/>
            </a:xfrm>
            <a:custGeom>
              <a:rect b="b" l="l" r="r" t="t"/>
              <a:pathLst>
                <a:path extrusionOk="0" h="4923" w="1031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3412025" y="1141575"/>
              <a:ext cx="22500" cy="143025"/>
            </a:xfrm>
            <a:custGeom>
              <a:rect b="b" l="l" r="r" t="t"/>
              <a:pathLst>
                <a:path extrusionOk="0" h="5721" w="90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2147100" y="2916250"/>
              <a:ext cx="920400" cy="69525"/>
            </a:xfrm>
            <a:custGeom>
              <a:rect b="b" l="l" r="r" t="t"/>
              <a:pathLst>
                <a:path extrusionOk="0" h="2781" w="36816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3024825" y="2349925"/>
              <a:ext cx="22150" cy="149550"/>
            </a:xfrm>
            <a:custGeom>
              <a:rect b="b" l="l" r="r" t="t"/>
              <a:pathLst>
                <a:path extrusionOk="0" h="5982" w="886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024625" y="2563725"/>
              <a:ext cx="20175" cy="136950"/>
            </a:xfrm>
            <a:custGeom>
              <a:rect b="b" l="l" r="r" t="t"/>
              <a:pathLst>
                <a:path extrusionOk="0" h="5478" w="807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2977650" y="2498075"/>
              <a:ext cx="34475" cy="85375"/>
            </a:xfrm>
            <a:custGeom>
              <a:rect b="b" l="l" r="r" t="t"/>
              <a:pathLst>
                <a:path extrusionOk="0" h="3415" w="1379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2248175" y="2315625"/>
              <a:ext cx="715250" cy="59300"/>
            </a:xfrm>
            <a:custGeom>
              <a:rect b="b" l="l" r="r" t="t"/>
              <a:pathLst>
                <a:path extrusionOk="0" h="2372" w="2861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2483300" y="2487200"/>
              <a:ext cx="437850" cy="56200"/>
            </a:xfrm>
            <a:custGeom>
              <a:rect b="b" l="l" r="r" t="t"/>
              <a:pathLst>
                <a:path extrusionOk="0" h="2248" w="17514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2236725" y="1355500"/>
              <a:ext cx="667475" cy="845350"/>
            </a:xfrm>
            <a:custGeom>
              <a:rect b="b" l="l" r="r" t="t"/>
              <a:pathLst>
                <a:path extrusionOk="0" h="33814" w="26699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2221700" y="1740900"/>
              <a:ext cx="667850" cy="472800"/>
            </a:xfrm>
            <a:custGeom>
              <a:rect b="b" l="l" r="r" t="t"/>
              <a:pathLst>
                <a:path extrusionOk="0" h="18912" w="26714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2785800" y="1931375"/>
              <a:ext cx="80250" cy="83275"/>
            </a:xfrm>
            <a:custGeom>
              <a:rect b="b" l="l" r="r" t="t"/>
              <a:pathLst>
                <a:path extrusionOk="0" h="3331" w="321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2771825" y="1693575"/>
              <a:ext cx="71300" cy="91875"/>
            </a:xfrm>
            <a:custGeom>
              <a:rect b="b" l="l" r="r" t="t"/>
              <a:pathLst>
                <a:path extrusionOk="0" h="3675" w="2852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2278850" y="2649250"/>
              <a:ext cx="556950" cy="60275"/>
            </a:xfrm>
            <a:custGeom>
              <a:rect b="b" l="l" r="r" t="t"/>
              <a:pathLst>
                <a:path extrusionOk="0" h="2411" w="22278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2722350" y="1442150"/>
              <a:ext cx="100025" cy="151650"/>
            </a:xfrm>
            <a:custGeom>
              <a:rect b="b" l="l" r="r" t="t"/>
              <a:pathLst>
                <a:path extrusionOk="0" h="6066" w="4001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2685200" y="1814825"/>
              <a:ext cx="103050" cy="90500"/>
            </a:xfrm>
            <a:custGeom>
              <a:rect b="b" l="l" r="r" t="t"/>
              <a:pathLst>
                <a:path extrusionOk="0" h="3620" w="4122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2108725" y="1201400"/>
              <a:ext cx="82050" cy="78625"/>
            </a:xfrm>
            <a:custGeom>
              <a:rect b="b" l="l" r="r" t="t"/>
              <a:pathLst>
                <a:path extrusionOk="0" h="3145" w="3282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2175750" y="1694925"/>
              <a:ext cx="44025" cy="21625"/>
            </a:xfrm>
            <a:custGeom>
              <a:rect b="b" l="l" r="r" t="t"/>
              <a:pathLst>
                <a:path extrusionOk="0" h="865" w="1761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2138625" y="1677825"/>
              <a:ext cx="35425" cy="20550"/>
            </a:xfrm>
            <a:custGeom>
              <a:rect b="b" l="l" r="r" t="t"/>
              <a:pathLst>
                <a:path extrusionOk="0" h="822" w="1417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1569900" y="836375"/>
              <a:ext cx="596025" cy="670725"/>
            </a:xfrm>
            <a:custGeom>
              <a:rect b="b" l="l" r="r" t="t"/>
              <a:pathLst>
                <a:path extrusionOk="0" h="26829" w="23841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2085225" y="1712475"/>
              <a:ext cx="62600" cy="23725"/>
            </a:xfrm>
            <a:custGeom>
              <a:rect b="b" l="l" r="r" t="t"/>
              <a:pathLst>
                <a:path extrusionOk="0" h="949" w="2504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837250" y="2914175"/>
              <a:ext cx="298300" cy="72725"/>
            </a:xfrm>
            <a:custGeom>
              <a:rect b="b" l="l" r="r" t="t"/>
              <a:pathLst>
                <a:path extrusionOk="0" h="2909" w="11932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2125675" y="989875"/>
              <a:ext cx="700" cy="600"/>
            </a:xfrm>
            <a:custGeom>
              <a:rect b="b" l="l" r="r" t="t"/>
              <a:pathLst>
                <a:path extrusionOk="0" h="24" w="28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917675" y="1282700"/>
              <a:ext cx="175100" cy="109500"/>
            </a:xfrm>
            <a:custGeom>
              <a:rect b="b" l="l" r="r" t="t"/>
              <a:pathLst>
                <a:path extrusionOk="0" h="4380" w="7004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982425" y="1069100"/>
              <a:ext cx="84250" cy="42025"/>
            </a:xfrm>
            <a:custGeom>
              <a:rect b="b" l="l" r="r" t="t"/>
              <a:pathLst>
                <a:path extrusionOk="0" h="1681" w="337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2016475" y="1117875"/>
              <a:ext cx="48575" cy="57900"/>
            </a:xfrm>
            <a:custGeom>
              <a:rect b="b" l="l" r="r" t="t"/>
              <a:pathLst>
                <a:path extrusionOk="0" h="2316" w="1943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1616900" y="1993400"/>
              <a:ext cx="427550" cy="104675"/>
            </a:xfrm>
            <a:custGeom>
              <a:rect b="b" l="l" r="r" t="t"/>
              <a:pathLst>
                <a:path extrusionOk="0" h="4187" w="17102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1374000" y="2078100"/>
              <a:ext cx="668375" cy="754250"/>
            </a:xfrm>
            <a:custGeom>
              <a:rect b="b" l="l" r="r" t="t"/>
              <a:pathLst>
                <a:path extrusionOk="0" h="30170" w="26735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1636600" y="1891675"/>
              <a:ext cx="407050" cy="107575"/>
            </a:xfrm>
            <a:custGeom>
              <a:rect b="b" l="l" r="r" t="t"/>
              <a:pathLst>
                <a:path extrusionOk="0" h="4303" w="16282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981625" y="1215525"/>
              <a:ext cx="60875" cy="48925"/>
            </a:xfrm>
            <a:custGeom>
              <a:rect b="b" l="l" r="r" t="t"/>
              <a:pathLst>
                <a:path extrusionOk="0" h="1957" w="2435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665250" y="1805275"/>
              <a:ext cx="368550" cy="99825"/>
            </a:xfrm>
            <a:custGeom>
              <a:rect b="b" l="l" r="r" t="t"/>
              <a:pathLst>
                <a:path extrusionOk="0" h="3993" w="14742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696650" y="1734125"/>
              <a:ext cx="330950" cy="94650"/>
            </a:xfrm>
            <a:custGeom>
              <a:rect b="b" l="l" r="r" t="t"/>
              <a:pathLst>
                <a:path extrusionOk="0" h="3786" w="13238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1824425" y="2190850"/>
              <a:ext cx="217050" cy="708000"/>
            </a:xfrm>
            <a:custGeom>
              <a:rect b="b" l="l" r="r" t="t"/>
              <a:pathLst>
                <a:path extrusionOk="0" h="28320" w="8682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1889850" y="1564300"/>
              <a:ext cx="119075" cy="53200"/>
            </a:xfrm>
            <a:custGeom>
              <a:rect b="b" l="l" r="r" t="t"/>
              <a:pathLst>
                <a:path extrusionOk="0" h="2128" w="4763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842525" y="1184300"/>
              <a:ext cx="45300" cy="61975"/>
            </a:xfrm>
            <a:custGeom>
              <a:rect b="b" l="l" r="r" t="t"/>
              <a:pathLst>
                <a:path extrusionOk="0" h="2479" w="1812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788350" y="1298350"/>
              <a:ext cx="82025" cy="80100"/>
            </a:xfrm>
            <a:custGeom>
              <a:rect b="b" l="l" r="r" t="t"/>
              <a:pathLst>
                <a:path extrusionOk="0" h="3204" w="3281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1787875" y="1139275"/>
              <a:ext cx="69350" cy="65075"/>
            </a:xfrm>
            <a:custGeom>
              <a:rect b="b" l="l" r="r" t="t"/>
              <a:pathLst>
                <a:path extrusionOk="0" h="2603" w="2774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1688050" y="1526225"/>
              <a:ext cx="195400" cy="233475"/>
            </a:xfrm>
            <a:custGeom>
              <a:rect b="b" l="l" r="r" t="t"/>
              <a:pathLst>
                <a:path extrusionOk="0" h="9339" w="7816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1363200" y="2803350"/>
              <a:ext cx="237325" cy="176700"/>
            </a:xfrm>
            <a:custGeom>
              <a:rect b="b" l="l" r="r" t="t"/>
              <a:pathLst>
                <a:path extrusionOk="0" h="7068" w="9493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26"/>
          <p:cNvGrpSpPr/>
          <p:nvPr/>
        </p:nvGrpSpPr>
        <p:grpSpPr>
          <a:xfrm>
            <a:off x="1495054" y="3053737"/>
            <a:ext cx="2224806" cy="629506"/>
            <a:chOff x="3978429" y="2998087"/>
            <a:chExt cx="2224806" cy="629506"/>
          </a:xfrm>
        </p:grpSpPr>
        <p:sp>
          <p:nvSpPr>
            <p:cNvPr id="695" name="Google Shape;695;p26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6" name="Google Shape;696;p26"/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697" name="Google Shape;697;p26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9" name="Google Shape;699;p26"/>
          <p:cNvSpPr txBox="1"/>
          <p:nvPr>
            <p:ph type="ctrTitle"/>
          </p:nvPr>
        </p:nvSpPr>
        <p:spPr>
          <a:xfrm>
            <a:off x="255175" y="57250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COVERED</a:t>
            </a:r>
            <a:endParaRPr/>
          </a:p>
        </p:txBody>
      </p:sp>
      <p:grpSp>
        <p:nvGrpSpPr>
          <p:cNvPr id="700" name="Google Shape;700;p26"/>
          <p:cNvGrpSpPr/>
          <p:nvPr/>
        </p:nvGrpSpPr>
        <p:grpSpPr>
          <a:xfrm>
            <a:off x="4" y="1642287"/>
            <a:ext cx="2224806" cy="629506"/>
            <a:chOff x="1753629" y="1586637"/>
            <a:chExt cx="2224806" cy="629506"/>
          </a:xfrm>
        </p:grpSpPr>
        <p:sp>
          <p:nvSpPr>
            <p:cNvPr id="701" name="Google Shape;701;p26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2" name="Google Shape;702;p26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703" name="Google Shape;703;p26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5" name="Google Shape;705;p26"/>
          <p:cNvSpPr txBox="1"/>
          <p:nvPr>
            <p:ph idx="4294967295" type="subTitle"/>
          </p:nvPr>
        </p:nvSpPr>
        <p:spPr>
          <a:xfrm>
            <a:off x="655440" y="1707747"/>
            <a:ext cx="1494000" cy="4986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Intro to Python Basic </a:t>
            </a:r>
            <a:endParaRPr sz="1000"/>
          </a:p>
        </p:txBody>
      </p:sp>
      <p:grpSp>
        <p:nvGrpSpPr>
          <p:cNvPr id="706" name="Google Shape;706;p26"/>
          <p:cNvGrpSpPr/>
          <p:nvPr/>
        </p:nvGrpSpPr>
        <p:grpSpPr>
          <a:xfrm>
            <a:off x="655472" y="2347930"/>
            <a:ext cx="2303342" cy="629506"/>
            <a:chOff x="2874404" y="2292362"/>
            <a:chExt cx="2224806" cy="629506"/>
          </a:xfrm>
        </p:grpSpPr>
        <p:sp>
          <p:nvSpPr>
            <p:cNvPr id="707" name="Google Shape;707;p26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8" name="Google Shape;708;p26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709" name="Google Shape;709;p26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1" name="Google Shape;711;p26"/>
          <p:cNvSpPr txBox="1"/>
          <p:nvPr>
            <p:ph idx="4294967295" type="title"/>
          </p:nvPr>
        </p:nvSpPr>
        <p:spPr>
          <a:xfrm>
            <a:off x="695653" y="2492939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712" name="Google Shape;712;p26"/>
          <p:cNvSpPr txBox="1"/>
          <p:nvPr>
            <p:ph idx="4294967295" type="subTitle"/>
          </p:nvPr>
        </p:nvSpPr>
        <p:spPr>
          <a:xfrm>
            <a:off x="1304500" y="2404575"/>
            <a:ext cx="1567200" cy="4986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Statistical Analysis &amp; Data Visualization</a:t>
            </a:r>
            <a:endParaRPr sz="1000"/>
          </a:p>
        </p:txBody>
      </p:sp>
      <p:sp>
        <p:nvSpPr>
          <p:cNvPr id="713" name="Google Shape;713;p26"/>
          <p:cNvSpPr txBox="1"/>
          <p:nvPr>
            <p:ph idx="4294967295" type="title"/>
          </p:nvPr>
        </p:nvSpPr>
        <p:spPr>
          <a:xfrm>
            <a:off x="1495040" y="3189776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714" name="Google Shape;714;p26"/>
          <p:cNvSpPr txBox="1"/>
          <p:nvPr>
            <p:ph idx="4294967295" type="subTitle"/>
          </p:nvPr>
        </p:nvSpPr>
        <p:spPr>
          <a:xfrm>
            <a:off x="2129540" y="3101409"/>
            <a:ext cx="1494000" cy="4986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Linear Algebra</a:t>
            </a:r>
            <a:endParaRPr sz="1000"/>
          </a:p>
        </p:txBody>
      </p:sp>
      <p:grpSp>
        <p:nvGrpSpPr>
          <p:cNvPr id="715" name="Google Shape;715;p26"/>
          <p:cNvGrpSpPr/>
          <p:nvPr/>
        </p:nvGrpSpPr>
        <p:grpSpPr>
          <a:xfrm>
            <a:off x="2224804" y="3759462"/>
            <a:ext cx="2224806" cy="629506"/>
            <a:chOff x="5099204" y="3703812"/>
            <a:chExt cx="2224806" cy="629506"/>
          </a:xfrm>
        </p:grpSpPr>
        <p:sp>
          <p:nvSpPr>
            <p:cNvPr id="716" name="Google Shape;716;p26"/>
            <p:cNvSpPr/>
            <p:nvPr/>
          </p:nvSpPr>
          <p:spPr>
            <a:xfrm>
              <a:off x="5163641" y="3821500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26"/>
            <p:cNvGrpSpPr/>
            <p:nvPr/>
          </p:nvGrpSpPr>
          <p:grpSpPr>
            <a:xfrm>
              <a:off x="5099204" y="3703812"/>
              <a:ext cx="2224806" cy="629506"/>
              <a:chOff x="34100" y="1847300"/>
              <a:chExt cx="7379125" cy="2009275"/>
            </a:xfrm>
          </p:grpSpPr>
          <p:sp>
            <p:nvSpPr>
              <p:cNvPr id="718" name="Google Shape;718;p26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0" name="Google Shape;720;p26"/>
          <p:cNvSpPr txBox="1"/>
          <p:nvPr>
            <p:ph idx="4294967295" type="title"/>
          </p:nvPr>
        </p:nvSpPr>
        <p:spPr>
          <a:xfrm>
            <a:off x="2224800" y="3887200"/>
            <a:ext cx="5715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04</a:t>
            </a:r>
            <a:endParaRPr sz="1800"/>
          </a:p>
        </p:txBody>
      </p:sp>
      <p:sp>
        <p:nvSpPr>
          <p:cNvPr id="721" name="Google Shape;721;p26"/>
          <p:cNvSpPr txBox="1"/>
          <p:nvPr>
            <p:ph idx="4294967295" type="subTitle"/>
          </p:nvPr>
        </p:nvSpPr>
        <p:spPr>
          <a:xfrm>
            <a:off x="2871615" y="3833797"/>
            <a:ext cx="1494000" cy="49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Taylor Series</a:t>
            </a:r>
            <a:endParaRPr sz="1000"/>
          </a:p>
        </p:txBody>
      </p:sp>
      <p:sp>
        <p:nvSpPr>
          <p:cNvPr id="722" name="Google Shape;722;p26"/>
          <p:cNvSpPr/>
          <p:nvPr/>
        </p:nvSpPr>
        <p:spPr>
          <a:xfrm flipH="1" rot="-9161867">
            <a:off x="33079" y="2552289"/>
            <a:ext cx="618421" cy="203169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6"/>
          <p:cNvSpPr/>
          <p:nvPr/>
        </p:nvSpPr>
        <p:spPr>
          <a:xfrm flipH="1" rot="-9161867">
            <a:off x="781067" y="3301876"/>
            <a:ext cx="618421" cy="203169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6"/>
          <p:cNvSpPr/>
          <p:nvPr/>
        </p:nvSpPr>
        <p:spPr>
          <a:xfrm flipH="1" rot="-9161867">
            <a:off x="1461379" y="4064164"/>
            <a:ext cx="618421" cy="203169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6"/>
          <p:cNvSpPr txBox="1"/>
          <p:nvPr>
            <p:ph idx="4294967295" type="title"/>
          </p:nvPr>
        </p:nvSpPr>
        <p:spPr>
          <a:xfrm>
            <a:off x="20940" y="1796114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grpSp>
        <p:nvGrpSpPr>
          <p:cNvPr id="726" name="Google Shape;726;p26"/>
          <p:cNvGrpSpPr/>
          <p:nvPr/>
        </p:nvGrpSpPr>
        <p:grpSpPr>
          <a:xfrm>
            <a:off x="4981311" y="2903126"/>
            <a:ext cx="2224806" cy="498569"/>
            <a:chOff x="3978429" y="2998087"/>
            <a:chExt cx="2224806" cy="629506"/>
          </a:xfrm>
        </p:grpSpPr>
        <p:sp>
          <p:nvSpPr>
            <p:cNvPr id="727" name="Google Shape;727;p26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8" name="Google Shape;728;p26"/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729" name="Google Shape;729;p26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6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1" name="Google Shape;731;p26"/>
          <p:cNvGrpSpPr/>
          <p:nvPr/>
        </p:nvGrpSpPr>
        <p:grpSpPr>
          <a:xfrm>
            <a:off x="2920486" y="1450764"/>
            <a:ext cx="2739404" cy="629506"/>
            <a:chOff x="1753629" y="1586637"/>
            <a:chExt cx="2224806" cy="629506"/>
          </a:xfrm>
        </p:grpSpPr>
        <p:sp>
          <p:nvSpPr>
            <p:cNvPr id="732" name="Google Shape;732;p26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3" name="Google Shape;733;p26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734" name="Google Shape;734;p26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6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6" name="Google Shape;736;p26"/>
          <p:cNvSpPr txBox="1"/>
          <p:nvPr>
            <p:ph idx="4294967295" type="subTitle"/>
          </p:nvPr>
        </p:nvSpPr>
        <p:spPr>
          <a:xfrm>
            <a:off x="3733300" y="1518350"/>
            <a:ext cx="1977600" cy="4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Regression &amp; Interpolation</a:t>
            </a:r>
            <a:endParaRPr sz="1000"/>
          </a:p>
        </p:txBody>
      </p:sp>
      <p:grpSp>
        <p:nvGrpSpPr>
          <p:cNvPr id="737" name="Google Shape;737;p26"/>
          <p:cNvGrpSpPr/>
          <p:nvPr/>
        </p:nvGrpSpPr>
        <p:grpSpPr>
          <a:xfrm>
            <a:off x="4141807" y="2264711"/>
            <a:ext cx="1977630" cy="498569"/>
            <a:chOff x="2874404" y="2292362"/>
            <a:chExt cx="2224806" cy="629506"/>
          </a:xfrm>
        </p:grpSpPr>
        <p:sp>
          <p:nvSpPr>
            <p:cNvPr id="738" name="Google Shape;738;p26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26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740" name="Google Shape;740;p26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6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2" name="Google Shape;742;p26"/>
          <p:cNvSpPr txBox="1"/>
          <p:nvPr>
            <p:ph idx="4294967295" type="title"/>
          </p:nvPr>
        </p:nvSpPr>
        <p:spPr>
          <a:xfrm>
            <a:off x="4160466" y="2364089"/>
            <a:ext cx="4899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06</a:t>
            </a:r>
            <a:endParaRPr sz="1800"/>
          </a:p>
        </p:txBody>
      </p:sp>
      <p:sp>
        <p:nvSpPr>
          <p:cNvPr id="743" name="Google Shape;743;p26"/>
          <p:cNvSpPr txBox="1"/>
          <p:nvPr>
            <p:ph idx="4294967295" type="subTitle"/>
          </p:nvPr>
        </p:nvSpPr>
        <p:spPr>
          <a:xfrm>
            <a:off x="4724496" y="2275725"/>
            <a:ext cx="1413600" cy="4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Finding Roots</a:t>
            </a:r>
            <a:endParaRPr sz="1000"/>
          </a:p>
        </p:txBody>
      </p:sp>
      <p:sp>
        <p:nvSpPr>
          <p:cNvPr id="744" name="Google Shape;744;p26"/>
          <p:cNvSpPr txBox="1"/>
          <p:nvPr>
            <p:ph idx="4294967295" type="title"/>
          </p:nvPr>
        </p:nvSpPr>
        <p:spPr>
          <a:xfrm>
            <a:off x="5051350" y="2967200"/>
            <a:ext cx="4899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07</a:t>
            </a:r>
            <a:endParaRPr sz="1800"/>
          </a:p>
        </p:txBody>
      </p:sp>
      <p:sp>
        <p:nvSpPr>
          <p:cNvPr id="745" name="Google Shape;745;p26"/>
          <p:cNvSpPr txBox="1"/>
          <p:nvPr>
            <p:ph idx="4294967295" type="subTitle"/>
          </p:nvPr>
        </p:nvSpPr>
        <p:spPr>
          <a:xfrm>
            <a:off x="5541250" y="2885900"/>
            <a:ext cx="1734000" cy="4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Num Diff &amp; Integration</a:t>
            </a:r>
            <a:endParaRPr sz="1000"/>
          </a:p>
        </p:txBody>
      </p:sp>
      <p:grpSp>
        <p:nvGrpSpPr>
          <p:cNvPr id="746" name="Google Shape;746;p26"/>
          <p:cNvGrpSpPr/>
          <p:nvPr/>
        </p:nvGrpSpPr>
        <p:grpSpPr>
          <a:xfrm>
            <a:off x="5851189" y="3496084"/>
            <a:ext cx="2224806" cy="629506"/>
            <a:chOff x="5099204" y="3703812"/>
            <a:chExt cx="2224806" cy="629506"/>
          </a:xfrm>
        </p:grpSpPr>
        <p:sp>
          <p:nvSpPr>
            <p:cNvPr id="747" name="Google Shape;747;p26"/>
            <p:cNvSpPr/>
            <p:nvPr/>
          </p:nvSpPr>
          <p:spPr>
            <a:xfrm>
              <a:off x="5163641" y="3821500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8" name="Google Shape;748;p26"/>
            <p:cNvGrpSpPr/>
            <p:nvPr/>
          </p:nvGrpSpPr>
          <p:grpSpPr>
            <a:xfrm>
              <a:off x="5099204" y="3703812"/>
              <a:ext cx="2224806" cy="629506"/>
              <a:chOff x="34100" y="1847300"/>
              <a:chExt cx="7379125" cy="2009275"/>
            </a:xfrm>
          </p:grpSpPr>
          <p:sp>
            <p:nvSpPr>
              <p:cNvPr id="749" name="Google Shape;749;p26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1" name="Google Shape;751;p26"/>
          <p:cNvSpPr txBox="1"/>
          <p:nvPr>
            <p:ph idx="4294967295" type="title"/>
          </p:nvPr>
        </p:nvSpPr>
        <p:spPr>
          <a:xfrm>
            <a:off x="5864850" y="3650000"/>
            <a:ext cx="4899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08</a:t>
            </a:r>
            <a:endParaRPr sz="1800"/>
          </a:p>
        </p:txBody>
      </p:sp>
      <p:sp>
        <p:nvSpPr>
          <p:cNvPr id="752" name="Google Shape;752;p26"/>
          <p:cNvSpPr txBox="1"/>
          <p:nvPr>
            <p:ph idx="4294967295" type="subTitle"/>
          </p:nvPr>
        </p:nvSpPr>
        <p:spPr>
          <a:xfrm>
            <a:off x="6502949" y="3561638"/>
            <a:ext cx="15903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Init value problem &amp; two point boundary</a:t>
            </a:r>
            <a:endParaRPr sz="1000"/>
          </a:p>
        </p:txBody>
      </p:sp>
      <p:sp>
        <p:nvSpPr>
          <p:cNvPr id="753" name="Google Shape;753;p26"/>
          <p:cNvSpPr/>
          <p:nvPr/>
        </p:nvSpPr>
        <p:spPr>
          <a:xfrm flipH="1" rot="-8991536">
            <a:off x="3442586" y="2460679"/>
            <a:ext cx="564912" cy="198638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 flipH="1" rot="-8991536">
            <a:off x="4407011" y="3102542"/>
            <a:ext cx="564912" cy="198638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6"/>
          <p:cNvSpPr/>
          <p:nvPr/>
        </p:nvSpPr>
        <p:spPr>
          <a:xfrm flipH="1" rot="-8991536">
            <a:off x="5148503" y="3655617"/>
            <a:ext cx="564912" cy="198638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6"/>
          <p:cNvSpPr txBox="1"/>
          <p:nvPr>
            <p:ph idx="4294967295" type="title"/>
          </p:nvPr>
        </p:nvSpPr>
        <p:spPr>
          <a:xfrm>
            <a:off x="3035337" y="1597839"/>
            <a:ext cx="4899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05</a:t>
            </a:r>
            <a:endParaRPr sz="1800"/>
          </a:p>
        </p:txBody>
      </p:sp>
      <p:grpSp>
        <p:nvGrpSpPr>
          <p:cNvPr id="757" name="Google Shape;757;p26"/>
          <p:cNvGrpSpPr/>
          <p:nvPr/>
        </p:nvGrpSpPr>
        <p:grpSpPr>
          <a:xfrm>
            <a:off x="6613994" y="4228287"/>
            <a:ext cx="1977630" cy="629506"/>
            <a:chOff x="5099204" y="3703812"/>
            <a:chExt cx="2224806" cy="629506"/>
          </a:xfrm>
        </p:grpSpPr>
        <p:sp>
          <p:nvSpPr>
            <p:cNvPr id="758" name="Google Shape;758;p26"/>
            <p:cNvSpPr/>
            <p:nvPr/>
          </p:nvSpPr>
          <p:spPr>
            <a:xfrm>
              <a:off x="5163641" y="3821500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9" name="Google Shape;759;p26"/>
            <p:cNvGrpSpPr/>
            <p:nvPr/>
          </p:nvGrpSpPr>
          <p:grpSpPr>
            <a:xfrm>
              <a:off x="5099204" y="3703812"/>
              <a:ext cx="2224806" cy="629506"/>
              <a:chOff x="34100" y="1847300"/>
              <a:chExt cx="7379125" cy="2009275"/>
            </a:xfrm>
          </p:grpSpPr>
          <p:sp>
            <p:nvSpPr>
              <p:cNvPr id="760" name="Google Shape;760;p26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2" name="Google Shape;762;p26"/>
          <p:cNvSpPr txBox="1"/>
          <p:nvPr>
            <p:ph idx="4294967295" type="title"/>
          </p:nvPr>
        </p:nvSpPr>
        <p:spPr>
          <a:xfrm>
            <a:off x="6615875" y="4382625"/>
            <a:ext cx="4899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09</a:t>
            </a:r>
            <a:endParaRPr sz="1800"/>
          </a:p>
        </p:txBody>
      </p:sp>
      <p:sp>
        <p:nvSpPr>
          <p:cNvPr id="763" name="Google Shape;763;p26"/>
          <p:cNvSpPr txBox="1"/>
          <p:nvPr>
            <p:ph idx="4294967295" type="subTitle"/>
          </p:nvPr>
        </p:nvSpPr>
        <p:spPr>
          <a:xfrm>
            <a:off x="7258050" y="4294250"/>
            <a:ext cx="1333200" cy="4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Optimization</a:t>
            </a:r>
            <a:endParaRPr sz="1000"/>
          </a:p>
        </p:txBody>
      </p:sp>
      <p:sp>
        <p:nvSpPr>
          <p:cNvPr id="764" name="Google Shape;764;p26"/>
          <p:cNvSpPr/>
          <p:nvPr/>
        </p:nvSpPr>
        <p:spPr>
          <a:xfrm flipH="1" rot="-8991536">
            <a:off x="6047728" y="4470054"/>
            <a:ext cx="564912" cy="198638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7"/>
          <p:cNvSpPr/>
          <p:nvPr/>
        </p:nvSpPr>
        <p:spPr>
          <a:xfrm>
            <a:off x="5386250" y="2616428"/>
            <a:ext cx="819900" cy="356400"/>
          </a:xfrm>
          <a:prstGeom prst="roundRect">
            <a:avLst>
              <a:gd fmla="val 50000" name="adj"/>
            </a:avLst>
          </a:prstGeom>
          <a:solidFill>
            <a:srgbClr val="CC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2789663" y="2687153"/>
            <a:ext cx="819900" cy="356400"/>
          </a:xfrm>
          <a:prstGeom prst="roundRect">
            <a:avLst>
              <a:gd fmla="val 50000" name="adj"/>
            </a:avLst>
          </a:prstGeom>
          <a:solidFill>
            <a:srgbClr val="CC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>
            <a:off x="1081625" y="2687153"/>
            <a:ext cx="819900" cy="356400"/>
          </a:xfrm>
          <a:prstGeom prst="roundRect">
            <a:avLst>
              <a:gd fmla="val 50000" name="adj"/>
            </a:avLst>
          </a:prstGeom>
          <a:solidFill>
            <a:srgbClr val="CC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7"/>
          <p:cNvSpPr/>
          <p:nvPr/>
        </p:nvSpPr>
        <p:spPr>
          <a:xfrm>
            <a:off x="1934425" y="2683615"/>
            <a:ext cx="819900" cy="356400"/>
          </a:xfrm>
          <a:prstGeom prst="roundRect">
            <a:avLst>
              <a:gd fmla="val 50000" name="adj"/>
            </a:avLst>
          </a:prstGeom>
          <a:solidFill>
            <a:srgbClr val="F5E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7"/>
          <p:cNvSpPr/>
          <p:nvPr/>
        </p:nvSpPr>
        <p:spPr>
          <a:xfrm>
            <a:off x="3704500" y="2650315"/>
            <a:ext cx="819900" cy="356400"/>
          </a:xfrm>
          <a:prstGeom prst="roundRect">
            <a:avLst>
              <a:gd fmla="val 50000" name="adj"/>
            </a:avLst>
          </a:prstGeom>
          <a:solidFill>
            <a:srgbClr val="F5E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"/>
          <p:cNvSpPr/>
          <p:nvPr/>
        </p:nvSpPr>
        <p:spPr>
          <a:xfrm>
            <a:off x="4528575" y="2650315"/>
            <a:ext cx="819900" cy="356400"/>
          </a:xfrm>
          <a:prstGeom prst="roundRect">
            <a:avLst>
              <a:gd fmla="val 50000" name="adj"/>
            </a:avLst>
          </a:prstGeom>
          <a:solidFill>
            <a:srgbClr val="F5E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>
            <a:off x="6243950" y="2616415"/>
            <a:ext cx="819900" cy="356400"/>
          </a:xfrm>
          <a:prstGeom prst="roundRect">
            <a:avLst>
              <a:gd fmla="val 50000" name="adj"/>
            </a:avLst>
          </a:prstGeom>
          <a:solidFill>
            <a:srgbClr val="F5E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>
            <a:off x="228850" y="2729678"/>
            <a:ext cx="819900" cy="356400"/>
          </a:xfrm>
          <a:prstGeom prst="roundRect">
            <a:avLst>
              <a:gd fmla="val 50000" name="adj"/>
            </a:avLst>
          </a:prstGeom>
          <a:solidFill>
            <a:srgbClr val="F5E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 txBox="1"/>
          <p:nvPr>
            <p:ph type="ctrTitle"/>
          </p:nvPr>
        </p:nvSpPr>
        <p:spPr>
          <a:xfrm>
            <a:off x="330450" y="305225"/>
            <a:ext cx="5126400" cy="732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PLAN</a:t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>
            <a:off x="7085806" y="1141875"/>
            <a:ext cx="1691433" cy="840499"/>
          </a:xfrm>
          <a:custGeom>
            <a:rect b="b" l="l" r="r" t="t"/>
            <a:pathLst>
              <a:path extrusionOk="0" h="31144" w="110497">
                <a:moveTo>
                  <a:pt x="82252" y="0"/>
                </a:moveTo>
                <a:cubicBezTo>
                  <a:pt x="80937" y="0"/>
                  <a:pt x="79641" y="240"/>
                  <a:pt x="78329" y="240"/>
                </a:cubicBezTo>
                <a:cubicBezTo>
                  <a:pt x="78205" y="240"/>
                  <a:pt x="78081" y="238"/>
                  <a:pt x="77956" y="233"/>
                </a:cubicBezTo>
                <a:cubicBezTo>
                  <a:pt x="75742" y="149"/>
                  <a:pt x="73522" y="143"/>
                  <a:pt x="71306" y="118"/>
                </a:cubicBezTo>
                <a:cubicBezTo>
                  <a:pt x="69049" y="92"/>
                  <a:pt x="66794" y="73"/>
                  <a:pt x="64539" y="73"/>
                </a:cubicBezTo>
                <a:cubicBezTo>
                  <a:pt x="63391" y="73"/>
                  <a:pt x="62240" y="42"/>
                  <a:pt x="61091" y="42"/>
                </a:cubicBezTo>
                <a:cubicBezTo>
                  <a:pt x="60117" y="42"/>
                  <a:pt x="59145" y="64"/>
                  <a:pt x="58178" y="145"/>
                </a:cubicBezTo>
                <a:cubicBezTo>
                  <a:pt x="56507" y="283"/>
                  <a:pt x="54837" y="333"/>
                  <a:pt x="53169" y="333"/>
                </a:cubicBezTo>
                <a:cubicBezTo>
                  <a:pt x="52130" y="333"/>
                  <a:pt x="51091" y="314"/>
                  <a:pt x="50053" y="284"/>
                </a:cubicBezTo>
                <a:cubicBezTo>
                  <a:pt x="49053" y="256"/>
                  <a:pt x="48070" y="150"/>
                  <a:pt x="47083" y="150"/>
                </a:cubicBezTo>
                <a:cubicBezTo>
                  <a:pt x="46244" y="150"/>
                  <a:pt x="45401" y="226"/>
                  <a:pt x="44543" y="491"/>
                </a:cubicBezTo>
                <a:cubicBezTo>
                  <a:pt x="43927" y="680"/>
                  <a:pt x="43294" y="737"/>
                  <a:pt x="42652" y="737"/>
                </a:cubicBezTo>
                <a:cubicBezTo>
                  <a:pt x="41680" y="737"/>
                  <a:pt x="40689" y="606"/>
                  <a:pt x="39716" y="606"/>
                </a:cubicBezTo>
                <a:cubicBezTo>
                  <a:pt x="39554" y="606"/>
                  <a:pt x="39393" y="609"/>
                  <a:pt x="39232" y="618"/>
                </a:cubicBezTo>
                <a:cubicBezTo>
                  <a:pt x="38673" y="647"/>
                  <a:pt x="38114" y="660"/>
                  <a:pt x="37557" y="660"/>
                </a:cubicBezTo>
                <a:cubicBezTo>
                  <a:pt x="35831" y="660"/>
                  <a:pt x="34113" y="543"/>
                  <a:pt x="32401" y="471"/>
                </a:cubicBezTo>
                <a:cubicBezTo>
                  <a:pt x="28765" y="318"/>
                  <a:pt x="25130" y="212"/>
                  <a:pt x="21493" y="193"/>
                </a:cubicBezTo>
                <a:cubicBezTo>
                  <a:pt x="21258" y="191"/>
                  <a:pt x="21022" y="191"/>
                  <a:pt x="20787" y="191"/>
                </a:cubicBezTo>
                <a:cubicBezTo>
                  <a:pt x="19147" y="191"/>
                  <a:pt x="17508" y="220"/>
                  <a:pt x="15867" y="245"/>
                </a:cubicBezTo>
                <a:cubicBezTo>
                  <a:pt x="13787" y="276"/>
                  <a:pt x="11709" y="341"/>
                  <a:pt x="9629" y="362"/>
                </a:cubicBezTo>
                <a:cubicBezTo>
                  <a:pt x="7666" y="383"/>
                  <a:pt x="5711" y="739"/>
                  <a:pt x="3746" y="739"/>
                </a:cubicBezTo>
                <a:cubicBezTo>
                  <a:pt x="2928" y="739"/>
                  <a:pt x="2109" y="677"/>
                  <a:pt x="1286" y="504"/>
                </a:cubicBezTo>
                <a:cubicBezTo>
                  <a:pt x="1203" y="486"/>
                  <a:pt x="1101" y="469"/>
                  <a:pt x="998" y="469"/>
                </a:cubicBezTo>
                <a:cubicBezTo>
                  <a:pt x="711" y="469"/>
                  <a:pt x="417" y="605"/>
                  <a:pt x="505" y="1247"/>
                </a:cubicBezTo>
                <a:cubicBezTo>
                  <a:pt x="592" y="1882"/>
                  <a:pt x="368" y="2624"/>
                  <a:pt x="299" y="3325"/>
                </a:cubicBezTo>
                <a:cubicBezTo>
                  <a:pt x="90" y="5420"/>
                  <a:pt x="0" y="7514"/>
                  <a:pt x="61" y="9613"/>
                </a:cubicBezTo>
                <a:cubicBezTo>
                  <a:pt x="123" y="11701"/>
                  <a:pt x="270" y="13786"/>
                  <a:pt x="313" y="15874"/>
                </a:cubicBezTo>
                <a:cubicBezTo>
                  <a:pt x="359" y="18134"/>
                  <a:pt x="340" y="20393"/>
                  <a:pt x="329" y="22654"/>
                </a:cubicBezTo>
                <a:cubicBezTo>
                  <a:pt x="322" y="24269"/>
                  <a:pt x="283" y="25884"/>
                  <a:pt x="255" y="27499"/>
                </a:cubicBezTo>
                <a:cubicBezTo>
                  <a:pt x="237" y="28465"/>
                  <a:pt x="18" y="29477"/>
                  <a:pt x="240" y="30383"/>
                </a:cubicBezTo>
                <a:cubicBezTo>
                  <a:pt x="389" y="30996"/>
                  <a:pt x="774" y="31143"/>
                  <a:pt x="1214" y="31143"/>
                </a:cubicBezTo>
                <a:cubicBezTo>
                  <a:pt x="1621" y="31143"/>
                  <a:pt x="2074" y="31018"/>
                  <a:pt x="2432" y="31018"/>
                </a:cubicBezTo>
                <a:cubicBezTo>
                  <a:pt x="2455" y="31018"/>
                  <a:pt x="2478" y="31018"/>
                  <a:pt x="2501" y="31019"/>
                </a:cubicBezTo>
                <a:cubicBezTo>
                  <a:pt x="2657" y="31027"/>
                  <a:pt x="2813" y="31031"/>
                  <a:pt x="2970" y="31031"/>
                </a:cubicBezTo>
                <a:cubicBezTo>
                  <a:pt x="4245" y="31031"/>
                  <a:pt x="5534" y="30796"/>
                  <a:pt x="6808" y="30796"/>
                </a:cubicBezTo>
                <a:cubicBezTo>
                  <a:pt x="7002" y="30796"/>
                  <a:pt x="7195" y="30802"/>
                  <a:pt x="7388" y="30814"/>
                </a:cubicBezTo>
                <a:cubicBezTo>
                  <a:pt x="7648" y="30831"/>
                  <a:pt x="7908" y="30837"/>
                  <a:pt x="8166" y="30837"/>
                </a:cubicBezTo>
                <a:cubicBezTo>
                  <a:pt x="9165" y="30837"/>
                  <a:pt x="10158" y="30739"/>
                  <a:pt x="11162" y="30739"/>
                </a:cubicBezTo>
                <a:cubicBezTo>
                  <a:pt x="11442" y="30739"/>
                  <a:pt x="11722" y="30747"/>
                  <a:pt x="12004" y="30766"/>
                </a:cubicBezTo>
                <a:cubicBezTo>
                  <a:pt x="12231" y="30782"/>
                  <a:pt x="12466" y="30790"/>
                  <a:pt x="12707" y="30790"/>
                </a:cubicBezTo>
                <a:cubicBezTo>
                  <a:pt x="13644" y="30790"/>
                  <a:pt x="14668" y="30678"/>
                  <a:pt x="15636" y="30519"/>
                </a:cubicBezTo>
                <a:cubicBezTo>
                  <a:pt x="16267" y="30417"/>
                  <a:pt x="16902" y="30377"/>
                  <a:pt x="17538" y="30377"/>
                </a:cubicBezTo>
                <a:cubicBezTo>
                  <a:pt x="19172" y="30377"/>
                  <a:pt x="20818" y="30638"/>
                  <a:pt x="22426" y="30768"/>
                </a:cubicBezTo>
                <a:cubicBezTo>
                  <a:pt x="23151" y="30826"/>
                  <a:pt x="23863" y="30852"/>
                  <a:pt x="24571" y="30852"/>
                </a:cubicBezTo>
                <a:cubicBezTo>
                  <a:pt x="25656" y="30852"/>
                  <a:pt x="26730" y="30792"/>
                  <a:pt x="27817" y="30700"/>
                </a:cubicBezTo>
                <a:cubicBezTo>
                  <a:pt x="28846" y="30613"/>
                  <a:pt x="29877" y="30533"/>
                  <a:pt x="30908" y="30444"/>
                </a:cubicBezTo>
                <a:cubicBezTo>
                  <a:pt x="31105" y="30427"/>
                  <a:pt x="31303" y="30420"/>
                  <a:pt x="31500" y="30420"/>
                </a:cubicBezTo>
                <a:cubicBezTo>
                  <a:pt x="32638" y="30420"/>
                  <a:pt x="33763" y="30659"/>
                  <a:pt x="34918" y="30659"/>
                </a:cubicBezTo>
                <a:cubicBezTo>
                  <a:pt x="35186" y="30659"/>
                  <a:pt x="35455" y="30647"/>
                  <a:pt x="35726" y="30615"/>
                </a:cubicBezTo>
                <a:cubicBezTo>
                  <a:pt x="35891" y="30596"/>
                  <a:pt x="36060" y="30589"/>
                  <a:pt x="36234" y="30589"/>
                </a:cubicBezTo>
                <a:cubicBezTo>
                  <a:pt x="36793" y="30589"/>
                  <a:pt x="37390" y="30664"/>
                  <a:pt x="37962" y="30664"/>
                </a:cubicBezTo>
                <a:cubicBezTo>
                  <a:pt x="38177" y="30664"/>
                  <a:pt x="38389" y="30653"/>
                  <a:pt x="38594" y="30624"/>
                </a:cubicBezTo>
                <a:cubicBezTo>
                  <a:pt x="39960" y="30427"/>
                  <a:pt x="41329" y="30385"/>
                  <a:pt x="42699" y="30385"/>
                </a:cubicBezTo>
                <a:cubicBezTo>
                  <a:pt x="43728" y="30385"/>
                  <a:pt x="44758" y="30409"/>
                  <a:pt x="45786" y="30409"/>
                </a:cubicBezTo>
                <a:cubicBezTo>
                  <a:pt x="46916" y="30409"/>
                  <a:pt x="48045" y="30380"/>
                  <a:pt x="49171" y="30260"/>
                </a:cubicBezTo>
                <a:cubicBezTo>
                  <a:pt x="49687" y="30205"/>
                  <a:pt x="50203" y="30183"/>
                  <a:pt x="50719" y="30183"/>
                </a:cubicBezTo>
                <a:cubicBezTo>
                  <a:pt x="52860" y="30183"/>
                  <a:pt x="54995" y="30566"/>
                  <a:pt x="57130" y="30566"/>
                </a:cubicBezTo>
                <a:cubicBezTo>
                  <a:pt x="57398" y="30566"/>
                  <a:pt x="57667" y="30560"/>
                  <a:pt x="57935" y="30546"/>
                </a:cubicBezTo>
                <a:cubicBezTo>
                  <a:pt x="61782" y="30353"/>
                  <a:pt x="65621" y="30044"/>
                  <a:pt x="69476" y="30044"/>
                </a:cubicBezTo>
                <a:cubicBezTo>
                  <a:pt x="69666" y="30044"/>
                  <a:pt x="69855" y="30044"/>
                  <a:pt x="70044" y="30046"/>
                </a:cubicBezTo>
                <a:cubicBezTo>
                  <a:pt x="73698" y="30077"/>
                  <a:pt x="77348" y="30227"/>
                  <a:pt x="81007" y="30227"/>
                </a:cubicBezTo>
                <a:cubicBezTo>
                  <a:pt x="81533" y="30227"/>
                  <a:pt x="82059" y="30224"/>
                  <a:pt x="82585" y="30217"/>
                </a:cubicBezTo>
                <a:cubicBezTo>
                  <a:pt x="82732" y="30215"/>
                  <a:pt x="82879" y="30214"/>
                  <a:pt x="83026" y="30214"/>
                </a:cubicBezTo>
                <a:cubicBezTo>
                  <a:pt x="85462" y="30214"/>
                  <a:pt x="87919" y="30471"/>
                  <a:pt x="90373" y="30471"/>
                </a:cubicBezTo>
                <a:cubicBezTo>
                  <a:pt x="90888" y="30471"/>
                  <a:pt x="91404" y="30460"/>
                  <a:pt x="91919" y="30432"/>
                </a:cubicBezTo>
                <a:cubicBezTo>
                  <a:pt x="92039" y="30426"/>
                  <a:pt x="92160" y="30423"/>
                  <a:pt x="92279" y="30423"/>
                </a:cubicBezTo>
                <a:cubicBezTo>
                  <a:pt x="93768" y="30423"/>
                  <a:pt x="95178" y="30894"/>
                  <a:pt x="96663" y="30896"/>
                </a:cubicBezTo>
                <a:cubicBezTo>
                  <a:pt x="96672" y="30896"/>
                  <a:pt x="96682" y="30896"/>
                  <a:pt x="96692" y="30896"/>
                </a:cubicBezTo>
                <a:cubicBezTo>
                  <a:pt x="98509" y="30896"/>
                  <a:pt x="100305" y="30514"/>
                  <a:pt x="102098" y="30514"/>
                </a:cubicBezTo>
                <a:cubicBezTo>
                  <a:pt x="102247" y="30514"/>
                  <a:pt x="102396" y="30516"/>
                  <a:pt x="102545" y="30522"/>
                </a:cubicBezTo>
                <a:cubicBezTo>
                  <a:pt x="102681" y="30527"/>
                  <a:pt x="102816" y="30530"/>
                  <a:pt x="102949" y="30530"/>
                </a:cubicBezTo>
                <a:cubicBezTo>
                  <a:pt x="106979" y="30530"/>
                  <a:pt x="109657" y="28152"/>
                  <a:pt x="109999" y="24083"/>
                </a:cubicBezTo>
                <a:cubicBezTo>
                  <a:pt x="110149" y="22295"/>
                  <a:pt x="110496" y="20527"/>
                  <a:pt x="110397" y="18707"/>
                </a:cubicBezTo>
                <a:cubicBezTo>
                  <a:pt x="110264" y="16281"/>
                  <a:pt x="110439" y="13830"/>
                  <a:pt x="110182" y="11420"/>
                </a:cubicBezTo>
                <a:cubicBezTo>
                  <a:pt x="109987" y="9607"/>
                  <a:pt x="110270" y="7768"/>
                  <a:pt x="109830" y="5950"/>
                </a:cubicBezTo>
                <a:cubicBezTo>
                  <a:pt x="109373" y="4255"/>
                  <a:pt x="108540" y="2765"/>
                  <a:pt x="106979" y="1868"/>
                </a:cubicBezTo>
                <a:cubicBezTo>
                  <a:pt x="104641" y="528"/>
                  <a:pt x="101985" y="588"/>
                  <a:pt x="99413" y="453"/>
                </a:cubicBezTo>
                <a:cubicBezTo>
                  <a:pt x="97850" y="371"/>
                  <a:pt x="96287" y="333"/>
                  <a:pt x="94723" y="333"/>
                </a:cubicBezTo>
                <a:cubicBezTo>
                  <a:pt x="92326" y="333"/>
                  <a:pt x="89930" y="424"/>
                  <a:pt x="87537" y="589"/>
                </a:cubicBezTo>
                <a:cubicBezTo>
                  <a:pt x="87396" y="599"/>
                  <a:pt x="87255" y="604"/>
                  <a:pt x="87115" y="604"/>
                </a:cubicBezTo>
                <a:cubicBezTo>
                  <a:pt x="85775" y="604"/>
                  <a:pt x="84507" y="186"/>
                  <a:pt x="83191" y="47"/>
                </a:cubicBezTo>
                <a:cubicBezTo>
                  <a:pt x="82877" y="14"/>
                  <a:pt x="82564" y="0"/>
                  <a:pt x="8225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Sir Fergy</a:t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205273" y="3152475"/>
            <a:ext cx="867036" cy="1440296"/>
          </a:xfrm>
          <a:custGeom>
            <a:rect b="b" l="l" r="r" t="t"/>
            <a:pathLst>
              <a:path extrusionOk="0" h="53369" w="56632">
                <a:moveTo>
                  <a:pt x="48733" y="1795"/>
                </a:moveTo>
                <a:cubicBezTo>
                  <a:pt x="49350" y="1795"/>
                  <a:pt x="49966" y="1806"/>
                  <a:pt x="50581" y="1837"/>
                </a:cubicBezTo>
                <a:cubicBezTo>
                  <a:pt x="51540" y="1885"/>
                  <a:pt x="53596" y="4325"/>
                  <a:pt x="53826" y="5263"/>
                </a:cubicBezTo>
                <a:cubicBezTo>
                  <a:pt x="54596" y="8388"/>
                  <a:pt x="54217" y="11573"/>
                  <a:pt x="54403" y="14725"/>
                </a:cubicBezTo>
                <a:cubicBezTo>
                  <a:pt x="54473" y="15914"/>
                  <a:pt x="54285" y="17130"/>
                  <a:pt x="54366" y="17780"/>
                </a:cubicBezTo>
                <a:cubicBezTo>
                  <a:pt x="54366" y="20309"/>
                  <a:pt x="54189" y="22299"/>
                  <a:pt x="54406" y="24248"/>
                </a:cubicBezTo>
                <a:cubicBezTo>
                  <a:pt x="54771" y="27521"/>
                  <a:pt x="54714" y="30801"/>
                  <a:pt x="54827" y="34075"/>
                </a:cubicBezTo>
                <a:cubicBezTo>
                  <a:pt x="54933" y="37166"/>
                  <a:pt x="55021" y="40293"/>
                  <a:pt x="54664" y="43351"/>
                </a:cubicBezTo>
                <a:cubicBezTo>
                  <a:pt x="54508" y="44671"/>
                  <a:pt x="54372" y="46166"/>
                  <a:pt x="53726" y="47418"/>
                </a:cubicBezTo>
                <a:cubicBezTo>
                  <a:pt x="53466" y="47924"/>
                  <a:pt x="52744" y="48168"/>
                  <a:pt x="52369" y="48640"/>
                </a:cubicBezTo>
                <a:cubicBezTo>
                  <a:pt x="50685" y="50762"/>
                  <a:pt x="48238" y="50720"/>
                  <a:pt x="45911" y="50941"/>
                </a:cubicBezTo>
                <a:cubicBezTo>
                  <a:pt x="43912" y="51132"/>
                  <a:pt x="41899" y="51248"/>
                  <a:pt x="39891" y="51248"/>
                </a:cubicBezTo>
                <a:cubicBezTo>
                  <a:pt x="37419" y="51248"/>
                  <a:pt x="34960" y="51513"/>
                  <a:pt x="32482" y="51513"/>
                </a:cubicBezTo>
                <a:cubicBezTo>
                  <a:pt x="32229" y="51513"/>
                  <a:pt x="31975" y="51511"/>
                  <a:pt x="31721" y="51504"/>
                </a:cubicBezTo>
                <a:cubicBezTo>
                  <a:pt x="30815" y="51482"/>
                  <a:pt x="29908" y="51459"/>
                  <a:pt x="28999" y="51459"/>
                </a:cubicBezTo>
                <a:cubicBezTo>
                  <a:pt x="27641" y="51459"/>
                  <a:pt x="26281" y="51511"/>
                  <a:pt x="24921" y="51698"/>
                </a:cubicBezTo>
                <a:cubicBezTo>
                  <a:pt x="24657" y="51734"/>
                  <a:pt x="24390" y="51747"/>
                  <a:pt x="24120" y="51747"/>
                </a:cubicBezTo>
                <a:cubicBezTo>
                  <a:pt x="23374" y="51747"/>
                  <a:pt x="22612" y="51645"/>
                  <a:pt x="21873" y="51645"/>
                </a:cubicBezTo>
                <a:cubicBezTo>
                  <a:pt x="21479" y="51645"/>
                  <a:pt x="21091" y="51674"/>
                  <a:pt x="20716" y="51763"/>
                </a:cubicBezTo>
                <a:cubicBezTo>
                  <a:pt x="20198" y="51887"/>
                  <a:pt x="19684" y="51929"/>
                  <a:pt x="19177" y="51929"/>
                </a:cubicBezTo>
                <a:cubicBezTo>
                  <a:pt x="18279" y="51929"/>
                  <a:pt x="17400" y="51798"/>
                  <a:pt x="16543" y="51754"/>
                </a:cubicBezTo>
                <a:cubicBezTo>
                  <a:pt x="16197" y="51737"/>
                  <a:pt x="15850" y="51732"/>
                  <a:pt x="15501" y="51732"/>
                </a:cubicBezTo>
                <a:cubicBezTo>
                  <a:pt x="15143" y="51732"/>
                  <a:pt x="14783" y="51737"/>
                  <a:pt x="14423" y="51737"/>
                </a:cubicBezTo>
                <a:cubicBezTo>
                  <a:pt x="13458" y="51737"/>
                  <a:pt x="12489" y="51703"/>
                  <a:pt x="11532" y="51455"/>
                </a:cubicBezTo>
                <a:cubicBezTo>
                  <a:pt x="10547" y="51199"/>
                  <a:pt x="9475" y="51293"/>
                  <a:pt x="8447" y="51181"/>
                </a:cubicBezTo>
                <a:cubicBezTo>
                  <a:pt x="7556" y="51082"/>
                  <a:pt x="6890" y="50491"/>
                  <a:pt x="6201" y="49992"/>
                </a:cubicBezTo>
                <a:cubicBezTo>
                  <a:pt x="3410" y="47970"/>
                  <a:pt x="2851" y="44934"/>
                  <a:pt x="2651" y="41807"/>
                </a:cubicBezTo>
                <a:cubicBezTo>
                  <a:pt x="2501" y="39474"/>
                  <a:pt x="2468" y="37124"/>
                  <a:pt x="2535" y="34787"/>
                </a:cubicBezTo>
                <a:cubicBezTo>
                  <a:pt x="2649" y="30941"/>
                  <a:pt x="2465" y="27109"/>
                  <a:pt x="2178" y="23282"/>
                </a:cubicBezTo>
                <a:cubicBezTo>
                  <a:pt x="1860" y="19062"/>
                  <a:pt x="2173" y="14847"/>
                  <a:pt x="2290" y="10639"/>
                </a:cubicBezTo>
                <a:cubicBezTo>
                  <a:pt x="2335" y="9011"/>
                  <a:pt x="2642" y="7256"/>
                  <a:pt x="3480" y="5711"/>
                </a:cubicBezTo>
                <a:cubicBezTo>
                  <a:pt x="4123" y="4532"/>
                  <a:pt x="5226" y="3956"/>
                  <a:pt x="6349" y="3496"/>
                </a:cubicBezTo>
                <a:cubicBezTo>
                  <a:pt x="8001" y="2821"/>
                  <a:pt x="9708" y="2262"/>
                  <a:pt x="11527" y="2262"/>
                </a:cubicBezTo>
                <a:cubicBezTo>
                  <a:pt x="11631" y="2262"/>
                  <a:pt x="11735" y="2264"/>
                  <a:pt x="11839" y="2268"/>
                </a:cubicBezTo>
                <a:cubicBezTo>
                  <a:pt x="13867" y="2340"/>
                  <a:pt x="15893" y="2446"/>
                  <a:pt x="17920" y="2472"/>
                </a:cubicBezTo>
                <a:cubicBezTo>
                  <a:pt x="18204" y="2475"/>
                  <a:pt x="18487" y="2477"/>
                  <a:pt x="18771" y="2477"/>
                </a:cubicBezTo>
                <a:cubicBezTo>
                  <a:pt x="20331" y="2477"/>
                  <a:pt x="21890" y="2430"/>
                  <a:pt x="23449" y="2398"/>
                </a:cubicBezTo>
                <a:cubicBezTo>
                  <a:pt x="25894" y="2347"/>
                  <a:pt x="28338" y="2283"/>
                  <a:pt x="30782" y="2221"/>
                </a:cubicBezTo>
                <a:cubicBezTo>
                  <a:pt x="31926" y="2193"/>
                  <a:pt x="33078" y="2074"/>
                  <a:pt x="34217" y="2074"/>
                </a:cubicBezTo>
                <a:cubicBezTo>
                  <a:pt x="34643" y="2074"/>
                  <a:pt x="35067" y="2090"/>
                  <a:pt x="35489" y="2135"/>
                </a:cubicBezTo>
                <a:cubicBezTo>
                  <a:pt x="36177" y="2208"/>
                  <a:pt x="36862" y="2239"/>
                  <a:pt x="37544" y="2239"/>
                </a:cubicBezTo>
                <a:cubicBezTo>
                  <a:pt x="38906" y="2239"/>
                  <a:pt x="40257" y="2115"/>
                  <a:pt x="41604" y="1956"/>
                </a:cubicBezTo>
                <a:cubicBezTo>
                  <a:pt x="42579" y="1841"/>
                  <a:pt x="43549" y="1823"/>
                  <a:pt x="44519" y="1823"/>
                </a:cubicBezTo>
                <a:cubicBezTo>
                  <a:pt x="44963" y="1823"/>
                  <a:pt x="45407" y="1827"/>
                  <a:pt x="45851" y="1827"/>
                </a:cubicBezTo>
                <a:cubicBezTo>
                  <a:pt x="46142" y="1827"/>
                  <a:pt x="46432" y="1826"/>
                  <a:pt x="46722" y="1820"/>
                </a:cubicBezTo>
                <a:cubicBezTo>
                  <a:pt x="47392" y="1808"/>
                  <a:pt x="48063" y="1795"/>
                  <a:pt x="48733" y="1795"/>
                </a:cubicBezTo>
                <a:close/>
                <a:moveTo>
                  <a:pt x="47536" y="0"/>
                </a:moveTo>
                <a:cubicBezTo>
                  <a:pt x="46033" y="0"/>
                  <a:pt x="44522" y="122"/>
                  <a:pt x="43021" y="156"/>
                </a:cubicBezTo>
                <a:cubicBezTo>
                  <a:pt x="41275" y="198"/>
                  <a:pt x="39533" y="410"/>
                  <a:pt x="37787" y="481"/>
                </a:cubicBezTo>
                <a:cubicBezTo>
                  <a:pt x="35903" y="558"/>
                  <a:pt x="34014" y="544"/>
                  <a:pt x="32128" y="597"/>
                </a:cubicBezTo>
                <a:cubicBezTo>
                  <a:pt x="30086" y="652"/>
                  <a:pt x="28045" y="775"/>
                  <a:pt x="26004" y="802"/>
                </a:cubicBezTo>
                <a:cubicBezTo>
                  <a:pt x="25279" y="811"/>
                  <a:pt x="24554" y="815"/>
                  <a:pt x="23829" y="815"/>
                </a:cubicBezTo>
                <a:cubicBezTo>
                  <a:pt x="22050" y="815"/>
                  <a:pt x="20271" y="794"/>
                  <a:pt x="18491" y="794"/>
                </a:cubicBezTo>
                <a:cubicBezTo>
                  <a:pt x="18476" y="794"/>
                  <a:pt x="18461" y="794"/>
                  <a:pt x="18446" y="794"/>
                </a:cubicBezTo>
                <a:cubicBezTo>
                  <a:pt x="17117" y="794"/>
                  <a:pt x="15785" y="836"/>
                  <a:pt x="14456" y="836"/>
                </a:cubicBezTo>
                <a:cubicBezTo>
                  <a:pt x="13722" y="836"/>
                  <a:pt x="12990" y="824"/>
                  <a:pt x="12258" y="784"/>
                </a:cubicBezTo>
                <a:cubicBezTo>
                  <a:pt x="11337" y="734"/>
                  <a:pt x="10406" y="635"/>
                  <a:pt x="9495" y="635"/>
                </a:cubicBezTo>
                <a:cubicBezTo>
                  <a:pt x="8177" y="635"/>
                  <a:pt x="6899" y="841"/>
                  <a:pt x="5741" y="1696"/>
                </a:cubicBezTo>
                <a:cubicBezTo>
                  <a:pt x="4575" y="2557"/>
                  <a:pt x="2785" y="2871"/>
                  <a:pt x="2375" y="4426"/>
                </a:cubicBezTo>
                <a:cubicBezTo>
                  <a:pt x="2023" y="5758"/>
                  <a:pt x="1351" y="6950"/>
                  <a:pt x="1054" y="8339"/>
                </a:cubicBezTo>
                <a:cubicBezTo>
                  <a:pt x="638" y="10284"/>
                  <a:pt x="640" y="12186"/>
                  <a:pt x="563" y="14116"/>
                </a:cubicBezTo>
                <a:cubicBezTo>
                  <a:pt x="550" y="14490"/>
                  <a:pt x="855" y="14945"/>
                  <a:pt x="725" y="15233"/>
                </a:cubicBezTo>
                <a:cubicBezTo>
                  <a:pt x="232" y="16323"/>
                  <a:pt x="569" y="17485"/>
                  <a:pt x="295" y="18613"/>
                </a:cubicBezTo>
                <a:cubicBezTo>
                  <a:pt x="0" y="19827"/>
                  <a:pt x="144" y="21173"/>
                  <a:pt x="238" y="22451"/>
                </a:cubicBezTo>
                <a:cubicBezTo>
                  <a:pt x="351" y="23978"/>
                  <a:pt x="491" y="25497"/>
                  <a:pt x="503" y="27033"/>
                </a:cubicBezTo>
                <a:cubicBezTo>
                  <a:pt x="514" y="28313"/>
                  <a:pt x="1098" y="29691"/>
                  <a:pt x="783" y="30850"/>
                </a:cubicBezTo>
                <a:cubicBezTo>
                  <a:pt x="361" y="32406"/>
                  <a:pt x="932" y="33857"/>
                  <a:pt x="779" y="35375"/>
                </a:cubicBezTo>
                <a:cubicBezTo>
                  <a:pt x="673" y="36425"/>
                  <a:pt x="265" y="37620"/>
                  <a:pt x="676" y="38754"/>
                </a:cubicBezTo>
                <a:cubicBezTo>
                  <a:pt x="938" y="39481"/>
                  <a:pt x="521" y="40474"/>
                  <a:pt x="709" y="40899"/>
                </a:cubicBezTo>
                <a:cubicBezTo>
                  <a:pt x="1270" y="42175"/>
                  <a:pt x="947" y="43472"/>
                  <a:pt x="1134" y="44722"/>
                </a:cubicBezTo>
                <a:cubicBezTo>
                  <a:pt x="1532" y="47401"/>
                  <a:pt x="2962" y="49263"/>
                  <a:pt x="4840" y="50985"/>
                </a:cubicBezTo>
                <a:cubicBezTo>
                  <a:pt x="7260" y="53204"/>
                  <a:pt x="10327" y="53087"/>
                  <a:pt x="13242" y="53232"/>
                </a:cubicBezTo>
                <a:cubicBezTo>
                  <a:pt x="14953" y="53317"/>
                  <a:pt x="16666" y="53368"/>
                  <a:pt x="18382" y="53368"/>
                </a:cubicBezTo>
                <a:cubicBezTo>
                  <a:pt x="19897" y="53368"/>
                  <a:pt x="21416" y="53328"/>
                  <a:pt x="22938" y="53235"/>
                </a:cubicBezTo>
                <a:cubicBezTo>
                  <a:pt x="24706" y="53127"/>
                  <a:pt x="26479" y="53102"/>
                  <a:pt x="28254" y="53102"/>
                </a:cubicBezTo>
                <a:cubicBezTo>
                  <a:pt x="29861" y="53102"/>
                  <a:pt x="31470" y="53123"/>
                  <a:pt x="33078" y="53123"/>
                </a:cubicBezTo>
                <a:cubicBezTo>
                  <a:pt x="34790" y="53123"/>
                  <a:pt x="36500" y="53099"/>
                  <a:pt x="38206" y="53000"/>
                </a:cubicBezTo>
                <a:cubicBezTo>
                  <a:pt x="41103" y="52833"/>
                  <a:pt x="44012" y="52803"/>
                  <a:pt x="46911" y="52466"/>
                </a:cubicBezTo>
                <a:cubicBezTo>
                  <a:pt x="53633" y="51683"/>
                  <a:pt x="55614" y="47893"/>
                  <a:pt x="56198" y="42684"/>
                </a:cubicBezTo>
                <a:cubicBezTo>
                  <a:pt x="56631" y="38815"/>
                  <a:pt x="56101" y="34922"/>
                  <a:pt x="55835" y="31037"/>
                </a:cubicBezTo>
                <a:cubicBezTo>
                  <a:pt x="55499" y="26136"/>
                  <a:pt x="55778" y="21220"/>
                  <a:pt x="55869" y="16310"/>
                </a:cubicBezTo>
                <a:cubicBezTo>
                  <a:pt x="55926" y="13180"/>
                  <a:pt x="55879" y="10050"/>
                  <a:pt x="55879" y="6426"/>
                </a:cubicBezTo>
                <a:cubicBezTo>
                  <a:pt x="56088" y="4137"/>
                  <a:pt x="53909" y="961"/>
                  <a:pt x="51141" y="344"/>
                </a:cubicBezTo>
                <a:cubicBezTo>
                  <a:pt x="49950" y="79"/>
                  <a:pt x="48745" y="0"/>
                  <a:pt x="47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7"/>
          <p:cNvSpPr/>
          <p:nvPr/>
        </p:nvSpPr>
        <p:spPr>
          <a:xfrm>
            <a:off x="219075" y="2046575"/>
            <a:ext cx="3404405" cy="574668"/>
          </a:xfrm>
          <a:custGeom>
            <a:rect b="b" l="l" r="r" t="t"/>
            <a:pathLst>
              <a:path extrusionOk="0" h="29331" w="56341">
                <a:moveTo>
                  <a:pt x="27432" y="1897"/>
                </a:moveTo>
                <a:cubicBezTo>
                  <a:pt x="31103" y="1897"/>
                  <a:pt x="34770" y="2081"/>
                  <a:pt x="38440" y="2096"/>
                </a:cubicBezTo>
                <a:cubicBezTo>
                  <a:pt x="39062" y="2099"/>
                  <a:pt x="39684" y="2100"/>
                  <a:pt x="40306" y="2100"/>
                </a:cubicBezTo>
                <a:cubicBezTo>
                  <a:pt x="41350" y="2100"/>
                  <a:pt x="42394" y="2097"/>
                  <a:pt x="43438" y="2097"/>
                </a:cubicBezTo>
                <a:cubicBezTo>
                  <a:pt x="44942" y="2097"/>
                  <a:pt x="46447" y="2102"/>
                  <a:pt x="47950" y="2129"/>
                </a:cubicBezTo>
                <a:cubicBezTo>
                  <a:pt x="49734" y="2160"/>
                  <a:pt x="51453" y="2731"/>
                  <a:pt x="52786" y="3846"/>
                </a:cubicBezTo>
                <a:cubicBezTo>
                  <a:pt x="53617" y="4541"/>
                  <a:pt x="54539" y="5531"/>
                  <a:pt x="54116" y="7130"/>
                </a:cubicBezTo>
                <a:cubicBezTo>
                  <a:pt x="54116" y="8923"/>
                  <a:pt x="53981" y="10941"/>
                  <a:pt x="54148" y="12934"/>
                </a:cubicBezTo>
                <a:cubicBezTo>
                  <a:pt x="54375" y="15603"/>
                  <a:pt x="54129" y="18234"/>
                  <a:pt x="53794" y="20857"/>
                </a:cubicBezTo>
                <a:cubicBezTo>
                  <a:pt x="53491" y="23231"/>
                  <a:pt x="52491" y="25402"/>
                  <a:pt x="50174" y="26298"/>
                </a:cubicBezTo>
                <a:cubicBezTo>
                  <a:pt x="49518" y="26552"/>
                  <a:pt x="48782" y="26619"/>
                  <a:pt x="48026" y="26619"/>
                </a:cubicBezTo>
                <a:cubicBezTo>
                  <a:pt x="47269" y="26619"/>
                  <a:pt x="46491" y="26552"/>
                  <a:pt x="45749" y="26537"/>
                </a:cubicBezTo>
                <a:cubicBezTo>
                  <a:pt x="45711" y="26537"/>
                  <a:pt x="45673" y="26536"/>
                  <a:pt x="45635" y="26536"/>
                </a:cubicBezTo>
                <a:cubicBezTo>
                  <a:pt x="44302" y="26536"/>
                  <a:pt x="42994" y="26971"/>
                  <a:pt x="41745" y="26971"/>
                </a:cubicBezTo>
                <a:cubicBezTo>
                  <a:pt x="41710" y="26971"/>
                  <a:pt x="41674" y="26971"/>
                  <a:pt x="41639" y="26970"/>
                </a:cubicBezTo>
                <a:cubicBezTo>
                  <a:pt x="41555" y="26968"/>
                  <a:pt x="41472" y="26968"/>
                  <a:pt x="41388" y="26968"/>
                </a:cubicBezTo>
                <a:cubicBezTo>
                  <a:pt x="40815" y="26968"/>
                  <a:pt x="40230" y="27001"/>
                  <a:pt x="39644" y="27001"/>
                </a:cubicBezTo>
                <a:cubicBezTo>
                  <a:pt x="39150" y="27001"/>
                  <a:pt x="38654" y="26977"/>
                  <a:pt x="38163" y="26889"/>
                </a:cubicBezTo>
                <a:cubicBezTo>
                  <a:pt x="37028" y="26685"/>
                  <a:pt x="35898" y="26564"/>
                  <a:pt x="34748" y="26564"/>
                </a:cubicBezTo>
                <a:cubicBezTo>
                  <a:pt x="34118" y="26564"/>
                  <a:pt x="33483" y="26600"/>
                  <a:pt x="32838" y="26680"/>
                </a:cubicBezTo>
                <a:cubicBezTo>
                  <a:pt x="32551" y="26715"/>
                  <a:pt x="32258" y="26728"/>
                  <a:pt x="31961" y="26728"/>
                </a:cubicBezTo>
                <a:cubicBezTo>
                  <a:pt x="31111" y="26728"/>
                  <a:pt x="30230" y="26621"/>
                  <a:pt x="29359" y="26621"/>
                </a:cubicBezTo>
                <a:cubicBezTo>
                  <a:pt x="29295" y="26621"/>
                  <a:pt x="29232" y="26621"/>
                  <a:pt x="29168" y="26623"/>
                </a:cubicBezTo>
                <a:cubicBezTo>
                  <a:pt x="27581" y="26654"/>
                  <a:pt x="26034" y="26865"/>
                  <a:pt x="24466" y="27042"/>
                </a:cubicBezTo>
                <a:cubicBezTo>
                  <a:pt x="23731" y="27125"/>
                  <a:pt x="22991" y="27180"/>
                  <a:pt x="22241" y="27180"/>
                </a:cubicBezTo>
                <a:cubicBezTo>
                  <a:pt x="21746" y="27180"/>
                  <a:pt x="21247" y="27156"/>
                  <a:pt x="20742" y="27100"/>
                </a:cubicBezTo>
                <a:cubicBezTo>
                  <a:pt x="20406" y="27064"/>
                  <a:pt x="20068" y="27049"/>
                  <a:pt x="19729" y="27049"/>
                </a:cubicBezTo>
                <a:cubicBezTo>
                  <a:pt x="18370" y="27049"/>
                  <a:pt x="16986" y="27289"/>
                  <a:pt x="15616" y="27331"/>
                </a:cubicBezTo>
                <a:cubicBezTo>
                  <a:pt x="15503" y="27334"/>
                  <a:pt x="15391" y="27336"/>
                  <a:pt x="15278" y="27336"/>
                </a:cubicBezTo>
                <a:cubicBezTo>
                  <a:pt x="14440" y="27336"/>
                  <a:pt x="13594" y="27254"/>
                  <a:pt x="12760" y="27254"/>
                </a:cubicBezTo>
                <a:cubicBezTo>
                  <a:pt x="12354" y="27254"/>
                  <a:pt x="11951" y="27273"/>
                  <a:pt x="11553" y="27331"/>
                </a:cubicBezTo>
                <a:cubicBezTo>
                  <a:pt x="11392" y="27354"/>
                  <a:pt x="11234" y="27364"/>
                  <a:pt x="11079" y="27364"/>
                </a:cubicBezTo>
                <a:cubicBezTo>
                  <a:pt x="10332" y="27364"/>
                  <a:pt x="9646" y="27134"/>
                  <a:pt x="8934" y="27070"/>
                </a:cubicBezTo>
                <a:cubicBezTo>
                  <a:pt x="7654" y="26957"/>
                  <a:pt x="6367" y="26747"/>
                  <a:pt x="5179" y="25914"/>
                </a:cubicBezTo>
                <a:cubicBezTo>
                  <a:pt x="2613" y="24116"/>
                  <a:pt x="2678" y="21486"/>
                  <a:pt x="2468" y="18849"/>
                </a:cubicBezTo>
                <a:cubicBezTo>
                  <a:pt x="2229" y="15856"/>
                  <a:pt x="1824" y="12855"/>
                  <a:pt x="2371" y="9880"/>
                </a:cubicBezTo>
                <a:cubicBezTo>
                  <a:pt x="2640" y="8411"/>
                  <a:pt x="2640" y="6817"/>
                  <a:pt x="3620" y="5525"/>
                </a:cubicBezTo>
                <a:cubicBezTo>
                  <a:pt x="4347" y="4564"/>
                  <a:pt x="5396" y="4165"/>
                  <a:pt x="6424" y="3623"/>
                </a:cubicBezTo>
                <a:cubicBezTo>
                  <a:pt x="7438" y="3089"/>
                  <a:pt x="8629" y="3310"/>
                  <a:pt x="9587" y="2578"/>
                </a:cubicBezTo>
                <a:cubicBezTo>
                  <a:pt x="9741" y="2459"/>
                  <a:pt x="10227" y="2308"/>
                  <a:pt x="10764" y="2308"/>
                </a:cubicBezTo>
                <a:cubicBezTo>
                  <a:pt x="10964" y="2308"/>
                  <a:pt x="11171" y="2329"/>
                  <a:pt x="11371" y="2380"/>
                </a:cubicBezTo>
                <a:cubicBezTo>
                  <a:pt x="11745" y="2477"/>
                  <a:pt x="12137" y="2512"/>
                  <a:pt x="12539" y="2512"/>
                </a:cubicBezTo>
                <a:cubicBezTo>
                  <a:pt x="13309" y="2512"/>
                  <a:pt x="14113" y="2383"/>
                  <a:pt x="14884" y="2313"/>
                </a:cubicBezTo>
                <a:cubicBezTo>
                  <a:pt x="17995" y="2030"/>
                  <a:pt x="21113" y="2067"/>
                  <a:pt x="24228" y="1952"/>
                </a:cubicBezTo>
                <a:cubicBezTo>
                  <a:pt x="25296" y="1912"/>
                  <a:pt x="26365" y="1897"/>
                  <a:pt x="27432" y="1897"/>
                </a:cubicBezTo>
                <a:close/>
                <a:moveTo>
                  <a:pt x="28731" y="0"/>
                </a:moveTo>
                <a:cubicBezTo>
                  <a:pt x="28341" y="0"/>
                  <a:pt x="27954" y="15"/>
                  <a:pt x="27573" y="53"/>
                </a:cubicBezTo>
                <a:cubicBezTo>
                  <a:pt x="24887" y="327"/>
                  <a:pt x="22181" y="252"/>
                  <a:pt x="19515" y="350"/>
                </a:cubicBezTo>
                <a:cubicBezTo>
                  <a:pt x="16772" y="450"/>
                  <a:pt x="14027" y="570"/>
                  <a:pt x="11282" y="711"/>
                </a:cubicBezTo>
                <a:cubicBezTo>
                  <a:pt x="8681" y="841"/>
                  <a:pt x="6162" y="1244"/>
                  <a:pt x="3810" y="2413"/>
                </a:cubicBezTo>
                <a:cubicBezTo>
                  <a:pt x="2648" y="2993"/>
                  <a:pt x="1865" y="3902"/>
                  <a:pt x="1354" y="5109"/>
                </a:cubicBezTo>
                <a:cubicBezTo>
                  <a:pt x="971" y="6015"/>
                  <a:pt x="1341" y="7073"/>
                  <a:pt x="902" y="7857"/>
                </a:cubicBezTo>
                <a:cubicBezTo>
                  <a:pt x="0" y="9463"/>
                  <a:pt x="494" y="11188"/>
                  <a:pt x="394" y="12816"/>
                </a:cubicBezTo>
                <a:cubicBezTo>
                  <a:pt x="331" y="13840"/>
                  <a:pt x="231" y="15002"/>
                  <a:pt x="502" y="16130"/>
                </a:cubicBezTo>
                <a:cubicBezTo>
                  <a:pt x="795" y="17356"/>
                  <a:pt x="622" y="18688"/>
                  <a:pt x="746" y="19964"/>
                </a:cubicBezTo>
                <a:cubicBezTo>
                  <a:pt x="848" y="21018"/>
                  <a:pt x="1087" y="22060"/>
                  <a:pt x="1222" y="22855"/>
                </a:cubicBezTo>
                <a:cubicBezTo>
                  <a:pt x="1150" y="23900"/>
                  <a:pt x="1874" y="24293"/>
                  <a:pt x="2112" y="24881"/>
                </a:cubicBezTo>
                <a:cubicBezTo>
                  <a:pt x="3191" y="27539"/>
                  <a:pt x="5445" y="28578"/>
                  <a:pt x="7943" y="29050"/>
                </a:cubicBezTo>
                <a:cubicBezTo>
                  <a:pt x="9059" y="29261"/>
                  <a:pt x="10183" y="29331"/>
                  <a:pt x="11312" y="29331"/>
                </a:cubicBezTo>
                <a:cubicBezTo>
                  <a:pt x="13254" y="29331"/>
                  <a:pt x="15207" y="29124"/>
                  <a:pt x="17151" y="29070"/>
                </a:cubicBezTo>
                <a:cubicBezTo>
                  <a:pt x="19448" y="29005"/>
                  <a:pt x="21745" y="28930"/>
                  <a:pt x="24039" y="28803"/>
                </a:cubicBezTo>
                <a:cubicBezTo>
                  <a:pt x="25420" y="28725"/>
                  <a:pt x="26791" y="28484"/>
                  <a:pt x="28174" y="28412"/>
                </a:cubicBezTo>
                <a:cubicBezTo>
                  <a:pt x="28358" y="28402"/>
                  <a:pt x="28543" y="28398"/>
                  <a:pt x="28728" y="28398"/>
                </a:cubicBezTo>
                <a:cubicBezTo>
                  <a:pt x="29565" y="28398"/>
                  <a:pt x="30406" y="28481"/>
                  <a:pt x="31245" y="28486"/>
                </a:cubicBezTo>
                <a:cubicBezTo>
                  <a:pt x="31352" y="28486"/>
                  <a:pt x="31459" y="28486"/>
                  <a:pt x="31565" y="28486"/>
                </a:cubicBezTo>
                <a:cubicBezTo>
                  <a:pt x="33086" y="28486"/>
                  <a:pt x="34609" y="28441"/>
                  <a:pt x="36129" y="28441"/>
                </a:cubicBezTo>
                <a:cubicBezTo>
                  <a:pt x="37183" y="28441"/>
                  <a:pt x="38236" y="28463"/>
                  <a:pt x="39285" y="28536"/>
                </a:cubicBezTo>
                <a:cubicBezTo>
                  <a:pt x="40207" y="28602"/>
                  <a:pt x="41128" y="28624"/>
                  <a:pt x="42047" y="28624"/>
                </a:cubicBezTo>
                <a:cubicBezTo>
                  <a:pt x="43099" y="28624"/>
                  <a:pt x="44149" y="28595"/>
                  <a:pt x="45197" y="28568"/>
                </a:cubicBezTo>
                <a:cubicBezTo>
                  <a:pt x="47176" y="28517"/>
                  <a:pt x="49138" y="27973"/>
                  <a:pt x="51104" y="27738"/>
                </a:cubicBezTo>
                <a:cubicBezTo>
                  <a:pt x="52787" y="27535"/>
                  <a:pt x="54795" y="25357"/>
                  <a:pt x="55194" y="24016"/>
                </a:cubicBezTo>
                <a:cubicBezTo>
                  <a:pt x="55616" y="22596"/>
                  <a:pt x="55484" y="21178"/>
                  <a:pt x="55646" y="19764"/>
                </a:cubicBezTo>
                <a:cubicBezTo>
                  <a:pt x="55863" y="17855"/>
                  <a:pt x="56279" y="15971"/>
                  <a:pt x="56161" y="14025"/>
                </a:cubicBezTo>
                <a:cubicBezTo>
                  <a:pt x="56044" y="12129"/>
                  <a:pt x="55847" y="10212"/>
                  <a:pt x="56014" y="8333"/>
                </a:cubicBezTo>
                <a:cubicBezTo>
                  <a:pt x="56341" y="4662"/>
                  <a:pt x="54023" y="2037"/>
                  <a:pt x="51353" y="1211"/>
                </a:cubicBezTo>
                <a:cubicBezTo>
                  <a:pt x="49700" y="697"/>
                  <a:pt x="47891" y="582"/>
                  <a:pt x="46143" y="503"/>
                </a:cubicBezTo>
                <a:cubicBezTo>
                  <a:pt x="43305" y="375"/>
                  <a:pt x="40459" y="456"/>
                  <a:pt x="37617" y="389"/>
                </a:cubicBezTo>
                <a:cubicBezTo>
                  <a:pt x="35877" y="347"/>
                  <a:pt x="34139" y="112"/>
                  <a:pt x="32401" y="112"/>
                </a:cubicBezTo>
                <a:cubicBezTo>
                  <a:pt x="32343" y="112"/>
                  <a:pt x="32286" y="113"/>
                  <a:pt x="32229" y="113"/>
                </a:cubicBezTo>
                <a:cubicBezTo>
                  <a:pt x="32178" y="114"/>
                  <a:pt x="32128" y="114"/>
                  <a:pt x="32078" y="114"/>
                </a:cubicBezTo>
                <a:cubicBezTo>
                  <a:pt x="30962" y="114"/>
                  <a:pt x="29831" y="0"/>
                  <a:pt x="2873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7"/>
          <p:cNvSpPr/>
          <p:nvPr/>
        </p:nvSpPr>
        <p:spPr>
          <a:xfrm>
            <a:off x="228850" y="2662575"/>
            <a:ext cx="819869" cy="448586"/>
          </a:xfrm>
          <a:custGeom>
            <a:rect b="b" l="l" r="r" t="t"/>
            <a:pathLst>
              <a:path extrusionOk="0" h="22136" w="57084">
                <a:moveTo>
                  <a:pt x="34113" y="1580"/>
                </a:moveTo>
                <a:cubicBezTo>
                  <a:pt x="34340" y="1580"/>
                  <a:pt x="34566" y="1581"/>
                  <a:pt x="34792" y="1585"/>
                </a:cubicBezTo>
                <a:cubicBezTo>
                  <a:pt x="37414" y="1632"/>
                  <a:pt x="40071" y="1584"/>
                  <a:pt x="42697" y="1660"/>
                </a:cubicBezTo>
                <a:cubicBezTo>
                  <a:pt x="45763" y="1750"/>
                  <a:pt x="48912" y="1563"/>
                  <a:pt x="51871" y="2511"/>
                </a:cubicBezTo>
                <a:cubicBezTo>
                  <a:pt x="53225" y="2943"/>
                  <a:pt x="54271" y="4099"/>
                  <a:pt x="54794" y="5543"/>
                </a:cubicBezTo>
                <a:cubicBezTo>
                  <a:pt x="55469" y="7412"/>
                  <a:pt x="55213" y="9358"/>
                  <a:pt x="55219" y="11275"/>
                </a:cubicBezTo>
                <a:cubicBezTo>
                  <a:pt x="55224" y="12924"/>
                  <a:pt x="55249" y="14594"/>
                  <a:pt x="55011" y="16217"/>
                </a:cubicBezTo>
                <a:cubicBezTo>
                  <a:pt x="54801" y="17648"/>
                  <a:pt x="52775" y="18942"/>
                  <a:pt x="51300" y="19058"/>
                </a:cubicBezTo>
                <a:cubicBezTo>
                  <a:pt x="49358" y="19210"/>
                  <a:pt x="47393" y="19603"/>
                  <a:pt x="45492" y="19640"/>
                </a:cubicBezTo>
                <a:cubicBezTo>
                  <a:pt x="43956" y="19670"/>
                  <a:pt x="42409" y="19788"/>
                  <a:pt x="40859" y="19788"/>
                </a:cubicBezTo>
                <a:cubicBezTo>
                  <a:pt x="40338" y="19788"/>
                  <a:pt x="39818" y="19775"/>
                  <a:pt x="39297" y="19740"/>
                </a:cubicBezTo>
                <a:cubicBezTo>
                  <a:pt x="38681" y="19700"/>
                  <a:pt x="38066" y="19683"/>
                  <a:pt x="37450" y="19683"/>
                </a:cubicBezTo>
                <a:cubicBezTo>
                  <a:pt x="35236" y="19683"/>
                  <a:pt x="33024" y="19904"/>
                  <a:pt x="30809" y="20046"/>
                </a:cubicBezTo>
                <a:cubicBezTo>
                  <a:pt x="26995" y="20288"/>
                  <a:pt x="23169" y="20405"/>
                  <a:pt x="19346" y="20455"/>
                </a:cubicBezTo>
                <a:cubicBezTo>
                  <a:pt x="18813" y="20461"/>
                  <a:pt x="18279" y="20465"/>
                  <a:pt x="17745" y="20465"/>
                </a:cubicBezTo>
                <a:cubicBezTo>
                  <a:pt x="15102" y="20465"/>
                  <a:pt x="12456" y="20386"/>
                  <a:pt x="9815" y="20276"/>
                </a:cubicBezTo>
                <a:cubicBezTo>
                  <a:pt x="8789" y="20234"/>
                  <a:pt x="7817" y="19888"/>
                  <a:pt x="6746" y="19888"/>
                </a:cubicBezTo>
                <a:cubicBezTo>
                  <a:pt x="6619" y="19888"/>
                  <a:pt x="6490" y="19893"/>
                  <a:pt x="6360" y="19904"/>
                </a:cubicBezTo>
                <a:cubicBezTo>
                  <a:pt x="6323" y="19907"/>
                  <a:pt x="6285" y="19908"/>
                  <a:pt x="6247" y="19908"/>
                </a:cubicBezTo>
                <a:cubicBezTo>
                  <a:pt x="4705" y="19908"/>
                  <a:pt x="2504" y="17429"/>
                  <a:pt x="2320" y="15887"/>
                </a:cubicBezTo>
                <a:cubicBezTo>
                  <a:pt x="2158" y="14529"/>
                  <a:pt x="1755" y="13187"/>
                  <a:pt x="1724" y="11832"/>
                </a:cubicBezTo>
                <a:cubicBezTo>
                  <a:pt x="1688" y="10266"/>
                  <a:pt x="1695" y="8689"/>
                  <a:pt x="1725" y="7123"/>
                </a:cubicBezTo>
                <a:cubicBezTo>
                  <a:pt x="1752" y="5666"/>
                  <a:pt x="4248" y="3333"/>
                  <a:pt x="5738" y="3333"/>
                </a:cubicBezTo>
                <a:cubicBezTo>
                  <a:pt x="5759" y="3333"/>
                  <a:pt x="5780" y="3333"/>
                  <a:pt x="5801" y="3334"/>
                </a:cubicBezTo>
                <a:cubicBezTo>
                  <a:pt x="6634" y="2880"/>
                  <a:pt x="7802" y="2735"/>
                  <a:pt x="8990" y="2638"/>
                </a:cubicBezTo>
                <a:cubicBezTo>
                  <a:pt x="12014" y="2385"/>
                  <a:pt x="15019" y="2021"/>
                  <a:pt x="18069" y="2021"/>
                </a:cubicBezTo>
                <a:cubicBezTo>
                  <a:pt x="18379" y="2021"/>
                  <a:pt x="18689" y="2025"/>
                  <a:pt x="19000" y="2033"/>
                </a:cubicBezTo>
                <a:cubicBezTo>
                  <a:pt x="19239" y="2039"/>
                  <a:pt x="19477" y="2042"/>
                  <a:pt x="19716" y="2042"/>
                </a:cubicBezTo>
                <a:cubicBezTo>
                  <a:pt x="22573" y="2042"/>
                  <a:pt x="25439" y="1645"/>
                  <a:pt x="28296" y="1645"/>
                </a:cubicBezTo>
                <a:cubicBezTo>
                  <a:pt x="28474" y="1645"/>
                  <a:pt x="28651" y="1646"/>
                  <a:pt x="28828" y="1650"/>
                </a:cubicBezTo>
                <a:cubicBezTo>
                  <a:pt x="29072" y="1654"/>
                  <a:pt x="29316" y="1656"/>
                  <a:pt x="29559" y="1656"/>
                </a:cubicBezTo>
                <a:cubicBezTo>
                  <a:pt x="31077" y="1656"/>
                  <a:pt x="32596" y="1580"/>
                  <a:pt x="34113" y="1580"/>
                </a:cubicBezTo>
                <a:close/>
                <a:moveTo>
                  <a:pt x="33111" y="1"/>
                </a:moveTo>
                <a:cubicBezTo>
                  <a:pt x="32885" y="1"/>
                  <a:pt x="32659" y="1"/>
                  <a:pt x="32434" y="2"/>
                </a:cubicBezTo>
                <a:cubicBezTo>
                  <a:pt x="31371" y="7"/>
                  <a:pt x="30307" y="201"/>
                  <a:pt x="29263" y="201"/>
                </a:cubicBezTo>
                <a:cubicBezTo>
                  <a:pt x="29001" y="201"/>
                  <a:pt x="28741" y="188"/>
                  <a:pt x="28482" y="158"/>
                </a:cubicBezTo>
                <a:cubicBezTo>
                  <a:pt x="28143" y="118"/>
                  <a:pt x="27806" y="103"/>
                  <a:pt x="27469" y="103"/>
                </a:cubicBezTo>
                <a:cubicBezTo>
                  <a:pt x="26504" y="103"/>
                  <a:pt x="25547" y="226"/>
                  <a:pt x="24596" y="226"/>
                </a:cubicBezTo>
                <a:cubicBezTo>
                  <a:pt x="24584" y="226"/>
                  <a:pt x="24571" y="225"/>
                  <a:pt x="24559" y="225"/>
                </a:cubicBezTo>
                <a:cubicBezTo>
                  <a:pt x="24542" y="225"/>
                  <a:pt x="24526" y="225"/>
                  <a:pt x="24510" y="225"/>
                </a:cubicBezTo>
                <a:cubicBezTo>
                  <a:pt x="23552" y="225"/>
                  <a:pt x="22439" y="353"/>
                  <a:pt x="21418" y="486"/>
                </a:cubicBezTo>
                <a:cubicBezTo>
                  <a:pt x="18970" y="803"/>
                  <a:pt x="16468" y="709"/>
                  <a:pt x="13987" y="768"/>
                </a:cubicBezTo>
                <a:cubicBezTo>
                  <a:pt x="11269" y="833"/>
                  <a:pt x="8621" y="1494"/>
                  <a:pt x="5941" y="1750"/>
                </a:cubicBezTo>
                <a:cubicBezTo>
                  <a:pt x="1610" y="2163"/>
                  <a:pt x="0" y="5157"/>
                  <a:pt x="144" y="8788"/>
                </a:cubicBezTo>
                <a:cubicBezTo>
                  <a:pt x="228" y="10884"/>
                  <a:pt x="312" y="12972"/>
                  <a:pt x="518" y="15071"/>
                </a:cubicBezTo>
                <a:cubicBezTo>
                  <a:pt x="844" y="18387"/>
                  <a:pt x="3684" y="21473"/>
                  <a:pt x="7034" y="21473"/>
                </a:cubicBezTo>
                <a:cubicBezTo>
                  <a:pt x="7044" y="21473"/>
                  <a:pt x="7055" y="21473"/>
                  <a:pt x="7065" y="21473"/>
                </a:cubicBezTo>
                <a:cubicBezTo>
                  <a:pt x="7119" y="21473"/>
                  <a:pt x="7173" y="21473"/>
                  <a:pt x="7226" y="21473"/>
                </a:cubicBezTo>
                <a:cubicBezTo>
                  <a:pt x="8567" y="21473"/>
                  <a:pt x="9905" y="21544"/>
                  <a:pt x="11237" y="21687"/>
                </a:cubicBezTo>
                <a:cubicBezTo>
                  <a:pt x="14045" y="21987"/>
                  <a:pt x="16874" y="21948"/>
                  <a:pt x="19684" y="22070"/>
                </a:cubicBezTo>
                <a:cubicBezTo>
                  <a:pt x="20658" y="22113"/>
                  <a:pt x="21641" y="22135"/>
                  <a:pt x="22627" y="22135"/>
                </a:cubicBezTo>
                <a:cubicBezTo>
                  <a:pt x="23987" y="22135"/>
                  <a:pt x="25354" y="22092"/>
                  <a:pt x="26712" y="21996"/>
                </a:cubicBezTo>
                <a:cubicBezTo>
                  <a:pt x="28442" y="21873"/>
                  <a:pt x="30233" y="22085"/>
                  <a:pt x="31899" y="21711"/>
                </a:cubicBezTo>
                <a:cubicBezTo>
                  <a:pt x="33920" y="21258"/>
                  <a:pt x="35950" y="21158"/>
                  <a:pt x="37980" y="21158"/>
                </a:cubicBezTo>
                <a:cubicBezTo>
                  <a:pt x="39596" y="21158"/>
                  <a:pt x="41213" y="21221"/>
                  <a:pt x="42827" y="21221"/>
                </a:cubicBezTo>
                <a:cubicBezTo>
                  <a:pt x="43898" y="21221"/>
                  <a:pt x="44968" y="21193"/>
                  <a:pt x="46035" y="21100"/>
                </a:cubicBezTo>
                <a:cubicBezTo>
                  <a:pt x="48488" y="20886"/>
                  <a:pt x="50966" y="21042"/>
                  <a:pt x="53410" y="20369"/>
                </a:cubicBezTo>
                <a:cubicBezTo>
                  <a:pt x="54855" y="19972"/>
                  <a:pt x="55904" y="19191"/>
                  <a:pt x="56338" y="17999"/>
                </a:cubicBezTo>
                <a:cubicBezTo>
                  <a:pt x="57084" y="15956"/>
                  <a:pt x="56666" y="13719"/>
                  <a:pt x="56798" y="11570"/>
                </a:cubicBezTo>
                <a:cubicBezTo>
                  <a:pt x="56922" y="9564"/>
                  <a:pt x="57043" y="7496"/>
                  <a:pt x="56480" y="5592"/>
                </a:cubicBezTo>
                <a:cubicBezTo>
                  <a:pt x="56630" y="3854"/>
                  <a:pt x="53629" y="962"/>
                  <a:pt x="51065" y="751"/>
                </a:cubicBezTo>
                <a:cubicBezTo>
                  <a:pt x="48407" y="532"/>
                  <a:pt x="45752" y="386"/>
                  <a:pt x="43088" y="260"/>
                </a:cubicBezTo>
                <a:cubicBezTo>
                  <a:pt x="39760" y="103"/>
                  <a:pt x="36440" y="1"/>
                  <a:pt x="331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15</a:t>
            </a:r>
            <a:endParaRPr/>
          </a:p>
        </p:txBody>
      </p:sp>
      <p:sp>
        <p:nvSpPr>
          <p:cNvPr id="782" name="Google Shape;782;p27"/>
          <p:cNvSpPr/>
          <p:nvPr/>
        </p:nvSpPr>
        <p:spPr>
          <a:xfrm>
            <a:off x="273250" y="2097725"/>
            <a:ext cx="3298572" cy="470094"/>
          </a:xfrm>
          <a:custGeom>
            <a:rect b="b" l="l" r="r" t="t"/>
            <a:pathLst>
              <a:path extrusionOk="0" h="25469" w="52716">
                <a:moveTo>
                  <a:pt x="25618" y="1"/>
                </a:moveTo>
                <a:cubicBezTo>
                  <a:pt x="24547" y="1"/>
                  <a:pt x="23476" y="16"/>
                  <a:pt x="22404" y="56"/>
                </a:cubicBezTo>
                <a:cubicBezTo>
                  <a:pt x="19289" y="171"/>
                  <a:pt x="16170" y="134"/>
                  <a:pt x="13060" y="417"/>
                </a:cubicBezTo>
                <a:cubicBezTo>
                  <a:pt x="12288" y="487"/>
                  <a:pt x="11485" y="616"/>
                  <a:pt x="10714" y="616"/>
                </a:cubicBezTo>
                <a:cubicBezTo>
                  <a:pt x="10313" y="616"/>
                  <a:pt x="9920" y="581"/>
                  <a:pt x="9546" y="484"/>
                </a:cubicBezTo>
                <a:cubicBezTo>
                  <a:pt x="9346" y="433"/>
                  <a:pt x="9139" y="412"/>
                  <a:pt x="8939" y="412"/>
                </a:cubicBezTo>
                <a:cubicBezTo>
                  <a:pt x="8403" y="412"/>
                  <a:pt x="7916" y="563"/>
                  <a:pt x="7764" y="682"/>
                </a:cubicBezTo>
                <a:cubicBezTo>
                  <a:pt x="6805" y="1414"/>
                  <a:pt x="5615" y="1193"/>
                  <a:pt x="4601" y="1727"/>
                </a:cubicBezTo>
                <a:cubicBezTo>
                  <a:pt x="3571" y="2269"/>
                  <a:pt x="2522" y="2668"/>
                  <a:pt x="1795" y="3629"/>
                </a:cubicBezTo>
                <a:cubicBezTo>
                  <a:pt x="815" y="4920"/>
                  <a:pt x="815" y="6515"/>
                  <a:pt x="546" y="7984"/>
                </a:cubicBezTo>
                <a:cubicBezTo>
                  <a:pt x="1" y="10959"/>
                  <a:pt x="404" y="13960"/>
                  <a:pt x="643" y="16953"/>
                </a:cubicBezTo>
                <a:cubicBezTo>
                  <a:pt x="854" y="19590"/>
                  <a:pt x="788" y="22220"/>
                  <a:pt x="3354" y="24018"/>
                </a:cubicBezTo>
                <a:cubicBezTo>
                  <a:pt x="4542" y="24851"/>
                  <a:pt x="5829" y="25061"/>
                  <a:pt x="7111" y="25174"/>
                </a:cubicBezTo>
                <a:cubicBezTo>
                  <a:pt x="7821" y="25238"/>
                  <a:pt x="8507" y="25468"/>
                  <a:pt x="9255" y="25468"/>
                </a:cubicBezTo>
                <a:cubicBezTo>
                  <a:pt x="9410" y="25468"/>
                  <a:pt x="9568" y="25458"/>
                  <a:pt x="9730" y="25435"/>
                </a:cubicBezTo>
                <a:cubicBezTo>
                  <a:pt x="10128" y="25377"/>
                  <a:pt x="10530" y="25358"/>
                  <a:pt x="10936" y="25358"/>
                </a:cubicBezTo>
                <a:cubicBezTo>
                  <a:pt x="11770" y="25358"/>
                  <a:pt x="12616" y="25440"/>
                  <a:pt x="13453" y="25440"/>
                </a:cubicBezTo>
                <a:cubicBezTo>
                  <a:pt x="13566" y="25440"/>
                  <a:pt x="13679" y="25438"/>
                  <a:pt x="13791" y="25435"/>
                </a:cubicBezTo>
                <a:cubicBezTo>
                  <a:pt x="15162" y="25393"/>
                  <a:pt x="16546" y="25153"/>
                  <a:pt x="17905" y="25153"/>
                </a:cubicBezTo>
                <a:cubicBezTo>
                  <a:pt x="18244" y="25153"/>
                  <a:pt x="18581" y="25168"/>
                  <a:pt x="18917" y="25204"/>
                </a:cubicBezTo>
                <a:cubicBezTo>
                  <a:pt x="19423" y="25260"/>
                  <a:pt x="19922" y="25284"/>
                  <a:pt x="20417" y="25284"/>
                </a:cubicBezTo>
                <a:cubicBezTo>
                  <a:pt x="21168" y="25284"/>
                  <a:pt x="21908" y="25229"/>
                  <a:pt x="22642" y="25146"/>
                </a:cubicBezTo>
                <a:cubicBezTo>
                  <a:pt x="24209" y="24969"/>
                  <a:pt x="25757" y="24758"/>
                  <a:pt x="27344" y="24727"/>
                </a:cubicBezTo>
                <a:cubicBezTo>
                  <a:pt x="27408" y="24725"/>
                  <a:pt x="27472" y="24725"/>
                  <a:pt x="27536" y="24725"/>
                </a:cubicBezTo>
                <a:cubicBezTo>
                  <a:pt x="28407" y="24725"/>
                  <a:pt x="29287" y="24832"/>
                  <a:pt x="30136" y="24832"/>
                </a:cubicBezTo>
                <a:cubicBezTo>
                  <a:pt x="30433" y="24832"/>
                  <a:pt x="30726" y="24819"/>
                  <a:pt x="31013" y="24784"/>
                </a:cubicBezTo>
                <a:cubicBezTo>
                  <a:pt x="31658" y="24704"/>
                  <a:pt x="32294" y="24668"/>
                  <a:pt x="32924" y="24668"/>
                </a:cubicBezTo>
                <a:cubicBezTo>
                  <a:pt x="34073" y="24668"/>
                  <a:pt x="35205" y="24789"/>
                  <a:pt x="36340" y="24993"/>
                </a:cubicBezTo>
                <a:cubicBezTo>
                  <a:pt x="36830" y="25081"/>
                  <a:pt x="37326" y="25105"/>
                  <a:pt x="37820" y="25105"/>
                </a:cubicBezTo>
                <a:cubicBezTo>
                  <a:pt x="38406" y="25105"/>
                  <a:pt x="38990" y="25072"/>
                  <a:pt x="39563" y="25072"/>
                </a:cubicBezTo>
                <a:cubicBezTo>
                  <a:pt x="39647" y="25072"/>
                  <a:pt x="39730" y="25072"/>
                  <a:pt x="39814" y="25074"/>
                </a:cubicBezTo>
                <a:cubicBezTo>
                  <a:pt x="39847" y="25075"/>
                  <a:pt x="39881" y="25075"/>
                  <a:pt x="39915" y="25075"/>
                </a:cubicBezTo>
                <a:cubicBezTo>
                  <a:pt x="41166" y="25075"/>
                  <a:pt x="42475" y="24640"/>
                  <a:pt x="43811" y="24640"/>
                </a:cubicBezTo>
                <a:cubicBezTo>
                  <a:pt x="43849" y="24640"/>
                  <a:pt x="43888" y="24641"/>
                  <a:pt x="43926" y="24641"/>
                </a:cubicBezTo>
                <a:cubicBezTo>
                  <a:pt x="44667" y="24656"/>
                  <a:pt x="45445" y="24723"/>
                  <a:pt x="46201" y="24723"/>
                </a:cubicBezTo>
                <a:cubicBezTo>
                  <a:pt x="46958" y="24723"/>
                  <a:pt x="47693" y="24656"/>
                  <a:pt x="48349" y="24402"/>
                </a:cubicBezTo>
                <a:cubicBezTo>
                  <a:pt x="50667" y="23506"/>
                  <a:pt x="51666" y="21335"/>
                  <a:pt x="51970" y="18960"/>
                </a:cubicBezTo>
                <a:cubicBezTo>
                  <a:pt x="52304" y="16336"/>
                  <a:pt x="52550" y="13707"/>
                  <a:pt x="52323" y="11038"/>
                </a:cubicBezTo>
                <a:cubicBezTo>
                  <a:pt x="52156" y="9045"/>
                  <a:pt x="52291" y="7027"/>
                  <a:pt x="52291" y="5234"/>
                </a:cubicBezTo>
                <a:cubicBezTo>
                  <a:pt x="52716" y="3635"/>
                  <a:pt x="51792" y="2645"/>
                  <a:pt x="50961" y="1949"/>
                </a:cubicBezTo>
                <a:cubicBezTo>
                  <a:pt x="49630" y="835"/>
                  <a:pt x="47910" y="264"/>
                  <a:pt x="46127" y="233"/>
                </a:cubicBezTo>
                <a:cubicBezTo>
                  <a:pt x="44623" y="206"/>
                  <a:pt x="43118" y="201"/>
                  <a:pt x="41613" y="201"/>
                </a:cubicBezTo>
                <a:cubicBezTo>
                  <a:pt x="40569" y="201"/>
                  <a:pt x="39525" y="204"/>
                  <a:pt x="38481" y="204"/>
                </a:cubicBezTo>
                <a:cubicBezTo>
                  <a:pt x="37859" y="204"/>
                  <a:pt x="37237" y="203"/>
                  <a:pt x="36615" y="200"/>
                </a:cubicBezTo>
                <a:cubicBezTo>
                  <a:pt x="32949" y="184"/>
                  <a:pt x="29286" y="1"/>
                  <a:pt x="25618" y="1"/>
                </a:cubicBezTo>
                <a:close/>
              </a:path>
            </a:pathLst>
          </a:custGeom>
          <a:solidFill>
            <a:srgbClr val="FED5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ermanent Marker"/>
                <a:ea typeface="Permanent Marker"/>
                <a:cs typeface="Permanent Marker"/>
                <a:sym typeface="Permanent Marker"/>
              </a:rPr>
              <a:t>FEbRUARY </a:t>
            </a:r>
            <a:endParaRPr sz="11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783" name="Google Shape;783;p27"/>
          <p:cNvSpPr/>
          <p:nvPr/>
        </p:nvSpPr>
        <p:spPr>
          <a:xfrm>
            <a:off x="1055655" y="2641062"/>
            <a:ext cx="866963" cy="448586"/>
          </a:xfrm>
          <a:custGeom>
            <a:rect b="b" l="l" r="r" t="t"/>
            <a:pathLst>
              <a:path extrusionOk="0" h="22136" w="57084">
                <a:moveTo>
                  <a:pt x="34113" y="1580"/>
                </a:moveTo>
                <a:cubicBezTo>
                  <a:pt x="34340" y="1580"/>
                  <a:pt x="34566" y="1581"/>
                  <a:pt x="34792" y="1585"/>
                </a:cubicBezTo>
                <a:cubicBezTo>
                  <a:pt x="37414" y="1632"/>
                  <a:pt x="40071" y="1584"/>
                  <a:pt x="42697" y="1660"/>
                </a:cubicBezTo>
                <a:cubicBezTo>
                  <a:pt x="45763" y="1750"/>
                  <a:pt x="48912" y="1563"/>
                  <a:pt x="51871" y="2511"/>
                </a:cubicBezTo>
                <a:cubicBezTo>
                  <a:pt x="53225" y="2943"/>
                  <a:pt x="54271" y="4099"/>
                  <a:pt x="54794" y="5543"/>
                </a:cubicBezTo>
                <a:cubicBezTo>
                  <a:pt x="55469" y="7412"/>
                  <a:pt x="55213" y="9358"/>
                  <a:pt x="55219" y="11275"/>
                </a:cubicBezTo>
                <a:cubicBezTo>
                  <a:pt x="55224" y="12924"/>
                  <a:pt x="55249" y="14594"/>
                  <a:pt x="55011" y="16217"/>
                </a:cubicBezTo>
                <a:cubicBezTo>
                  <a:pt x="54801" y="17648"/>
                  <a:pt x="52775" y="18942"/>
                  <a:pt x="51300" y="19058"/>
                </a:cubicBezTo>
                <a:cubicBezTo>
                  <a:pt x="49358" y="19210"/>
                  <a:pt x="47393" y="19603"/>
                  <a:pt x="45492" y="19640"/>
                </a:cubicBezTo>
                <a:cubicBezTo>
                  <a:pt x="43956" y="19670"/>
                  <a:pt x="42409" y="19788"/>
                  <a:pt x="40859" y="19788"/>
                </a:cubicBezTo>
                <a:cubicBezTo>
                  <a:pt x="40338" y="19788"/>
                  <a:pt x="39818" y="19775"/>
                  <a:pt x="39297" y="19740"/>
                </a:cubicBezTo>
                <a:cubicBezTo>
                  <a:pt x="38681" y="19700"/>
                  <a:pt x="38066" y="19683"/>
                  <a:pt x="37450" y="19683"/>
                </a:cubicBezTo>
                <a:cubicBezTo>
                  <a:pt x="35236" y="19683"/>
                  <a:pt x="33024" y="19904"/>
                  <a:pt x="30809" y="20046"/>
                </a:cubicBezTo>
                <a:cubicBezTo>
                  <a:pt x="26995" y="20288"/>
                  <a:pt x="23169" y="20405"/>
                  <a:pt x="19346" y="20455"/>
                </a:cubicBezTo>
                <a:cubicBezTo>
                  <a:pt x="18813" y="20461"/>
                  <a:pt x="18279" y="20465"/>
                  <a:pt x="17745" y="20465"/>
                </a:cubicBezTo>
                <a:cubicBezTo>
                  <a:pt x="15102" y="20465"/>
                  <a:pt x="12456" y="20386"/>
                  <a:pt x="9815" y="20276"/>
                </a:cubicBezTo>
                <a:cubicBezTo>
                  <a:pt x="8789" y="20234"/>
                  <a:pt x="7817" y="19888"/>
                  <a:pt x="6746" y="19888"/>
                </a:cubicBezTo>
                <a:cubicBezTo>
                  <a:pt x="6619" y="19888"/>
                  <a:pt x="6490" y="19893"/>
                  <a:pt x="6360" y="19904"/>
                </a:cubicBezTo>
                <a:cubicBezTo>
                  <a:pt x="6323" y="19907"/>
                  <a:pt x="6285" y="19908"/>
                  <a:pt x="6247" y="19908"/>
                </a:cubicBezTo>
                <a:cubicBezTo>
                  <a:pt x="4705" y="19908"/>
                  <a:pt x="2504" y="17429"/>
                  <a:pt x="2320" y="15887"/>
                </a:cubicBezTo>
                <a:cubicBezTo>
                  <a:pt x="2158" y="14529"/>
                  <a:pt x="1755" y="13187"/>
                  <a:pt x="1724" y="11832"/>
                </a:cubicBezTo>
                <a:cubicBezTo>
                  <a:pt x="1688" y="10266"/>
                  <a:pt x="1695" y="8689"/>
                  <a:pt x="1725" y="7123"/>
                </a:cubicBezTo>
                <a:cubicBezTo>
                  <a:pt x="1752" y="5666"/>
                  <a:pt x="4248" y="3333"/>
                  <a:pt x="5738" y="3333"/>
                </a:cubicBezTo>
                <a:cubicBezTo>
                  <a:pt x="5759" y="3333"/>
                  <a:pt x="5780" y="3333"/>
                  <a:pt x="5801" y="3334"/>
                </a:cubicBezTo>
                <a:cubicBezTo>
                  <a:pt x="6634" y="2880"/>
                  <a:pt x="7802" y="2735"/>
                  <a:pt x="8990" y="2638"/>
                </a:cubicBezTo>
                <a:cubicBezTo>
                  <a:pt x="12014" y="2385"/>
                  <a:pt x="15019" y="2021"/>
                  <a:pt x="18069" y="2021"/>
                </a:cubicBezTo>
                <a:cubicBezTo>
                  <a:pt x="18379" y="2021"/>
                  <a:pt x="18689" y="2025"/>
                  <a:pt x="19000" y="2033"/>
                </a:cubicBezTo>
                <a:cubicBezTo>
                  <a:pt x="19239" y="2039"/>
                  <a:pt x="19477" y="2042"/>
                  <a:pt x="19716" y="2042"/>
                </a:cubicBezTo>
                <a:cubicBezTo>
                  <a:pt x="22573" y="2042"/>
                  <a:pt x="25439" y="1645"/>
                  <a:pt x="28296" y="1645"/>
                </a:cubicBezTo>
                <a:cubicBezTo>
                  <a:pt x="28474" y="1645"/>
                  <a:pt x="28651" y="1646"/>
                  <a:pt x="28828" y="1650"/>
                </a:cubicBezTo>
                <a:cubicBezTo>
                  <a:pt x="29072" y="1654"/>
                  <a:pt x="29316" y="1656"/>
                  <a:pt x="29559" y="1656"/>
                </a:cubicBezTo>
                <a:cubicBezTo>
                  <a:pt x="31077" y="1656"/>
                  <a:pt x="32596" y="1580"/>
                  <a:pt x="34113" y="1580"/>
                </a:cubicBezTo>
                <a:close/>
                <a:moveTo>
                  <a:pt x="33111" y="1"/>
                </a:moveTo>
                <a:cubicBezTo>
                  <a:pt x="32885" y="1"/>
                  <a:pt x="32659" y="1"/>
                  <a:pt x="32434" y="2"/>
                </a:cubicBezTo>
                <a:cubicBezTo>
                  <a:pt x="31371" y="7"/>
                  <a:pt x="30307" y="201"/>
                  <a:pt x="29263" y="201"/>
                </a:cubicBezTo>
                <a:cubicBezTo>
                  <a:pt x="29001" y="201"/>
                  <a:pt x="28741" y="188"/>
                  <a:pt x="28482" y="158"/>
                </a:cubicBezTo>
                <a:cubicBezTo>
                  <a:pt x="28143" y="118"/>
                  <a:pt x="27806" y="103"/>
                  <a:pt x="27469" y="103"/>
                </a:cubicBezTo>
                <a:cubicBezTo>
                  <a:pt x="26504" y="103"/>
                  <a:pt x="25547" y="226"/>
                  <a:pt x="24596" y="226"/>
                </a:cubicBezTo>
                <a:cubicBezTo>
                  <a:pt x="24584" y="226"/>
                  <a:pt x="24571" y="225"/>
                  <a:pt x="24559" y="225"/>
                </a:cubicBezTo>
                <a:cubicBezTo>
                  <a:pt x="24542" y="225"/>
                  <a:pt x="24526" y="225"/>
                  <a:pt x="24510" y="225"/>
                </a:cubicBezTo>
                <a:cubicBezTo>
                  <a:pt x="23552" y="225"/>
                  <a:pt x="22439" y="353"/>
                  <a:pt x="21418" y="486"/>
                </a:cubicBezTo>
                <a:cubicBezTo>
                  <a:pt x="18970" y="803"/>
                  <a:pt x="16468" y="709"/>
                  <a:pt x="13987" y="768"/>
                </a:cubicBezTo>
                <a:cubicBezTo>
                  <a:pt x="11269" y="833"/>
                  <a:pt x="8621" y="1494"/>
                  <a:pt x="5941" y="1750"/>
                </a:cubicBezTo>
                <a:cubicBezTo>
                  <a:pt x="1610" y="2163"/>
                  <a:pt x="0" y="5157"/>
                  <a:pt x="144" y="8788"/>
                </a:cubicBezTo>
                <a:cubicBezTo>
                  <a:pt x="228" y="10884"/>
                  <a:pt x="312" y="12972"/>
                  <a:pt x="518" y="15071"/>
                </a:cubicBezTo>
                <a:cubicBezTo>
                  <a:pt x="844" y="18387"/>
                  <a:pt x="3684" y="21473"/>
                  <a:pt x="7034" y="21473"/>
                </a:cubicBezTo>
                <a:cubicBezTo>
                  <a:pt x="7044" y="21473"/>
                  <a:pt x="7055" y="21473"/>
                  <a:pt x="7065" y="21473"/>
                </a:cubicBezTo>
                <a:cubicBezTo>
                  <a:pt x="7119" y="21473"/>
                  <a:pt x="7173" y="21473"/>
                  <a:pt x="7226" y="21473"/>
                </a:cubicBezTo>
                <a:cubicBezTo>
                  <a:pt x="8567" y="21473"/>
                  <a:pt x="9905" y="21544"/>
                  <a:pt x="11237" y="21687"/>
                </a:cubicBezTo>
                <a:cubicBezTo>
                  <a:pt x="14045" y="21987"/>
                  <a:pt x="16874" y="21948"/>
                  <a:pt x="19684" y="22070"/>
                </a:cubicBezTo>
                <a:cubicBezTo>
                  <a:pt x="20658" y="22113"/>
                  <a:pt x="21641" y="22135"/>
                  <a:pt x="22627" y="22135"/>
                </a:cubicBezTo>
                <a:cubicBezTo>
                  <a:pt x="23987" y="22135"/>
                  <a:pt x="25354" y="22092"/>
                  <a:pt x="26712" y="21996"/>
                </a:cubicBezTo>
                <a:cubicBezTo>
                  <a:pt x="28442" y="21873"/>
                  <a:pt x="30233" y="22085"/>
                  <a:pt x="31899" y="21711"/>
                </a:cubicBezTo>
                <a:cubicBezTo>
                  <a:pt x="33920" y="21258"/>
                  <a:pt x="35950" y="21158"/>
                  <a:pt x="37980" y="21158"/>
                </a:cubicBezTo>
                <a:cubicBezTo>
                  <a:pt x="39596" y="21158"/>
                  <a:pt x="41213" y="21221"/>
                  <a:pt x="42827" y="21221"/>
                </a:cubicBezTo>
                <a:cubicBezTo>
                  <a:pt x="43898" y="21221"/>
                  <a:pt x="44968" y="21193"/>
                  <a:pt x="46035" y="21100"/>
                </a:cubicBezTo>
                <a:cubicBezTo>
                  <a:pt x="48488" y="20886"/>
                  <a:pt x="50966" y="21042"/>
                  <a:pt x="53410" y="20369"/>
                </a:cubicBezTo>
                <a:cubicBezTo>
                  <a:pt x="54855" y="19972"/>
                  <a:pt x="55904" y="19191"/>
                  <a:pt x="56338" y="17999"/>
                </a:cubicBezTo>
                <a:cubicBezTo>
                  <a:pt x="57084" y="15956"/>
                  <a:pt x="56666" y="13719"/>
                  <a:pt x="56798" y="11570"/>
                </a:cubicBezTo>
                <a:cubicBezTo>
                  <a:pt x="56922" y="9564"/>
                  <a:pt x="57043" y="7496"/>
                  <a:pt x="56480" y="5592"/>
                </a:cubicBezTo>
                <a:cubicBezTo>
                  <a:pt x="56630" y="3854"/>
                  <a:pt x="53629" y="962"/>
                  <a:pt x="51065" y="751"/>
                </a:cubicBezTo>
                <a:cubicBezTo>
                  <a:pt x="48407" y="532"/>
                  <a:pt x="45752" y="386"/>
                  <a:pt x="43088" y="260"/>
                </a:cubicBezTo>
                <a:cubicBezTo>
                  <a:pt x="39760" y="103"/>
                  <a:pt x="36440" y="1"/>
                  <a:pt x="331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16 (VCA)</a:t>
            </a:r>
            <a:endParaRPr/>
          </a:p>
        </p:txBody>
      </p:sp>
      <p:sp>
        <p:nvSpPr>
          <p:cNvPr id="784" name="Google Shape;784;p27"/>
          <p:cNvSpPr/>
          <p:nvPr/>
        </p:nvSpPr>
        <p:spPr>
          <a:xfrm>
            <a:off x="3623475" y="2016675"/>
            <a:ext cx="3501171" cy="574668"/>
          </a:xfrm>
          <a:custGeom>
            <a:rect b="b" l="l" r="r" t="t"/>
            <a:pathLst>
              <a:path extrusionOk="0" h="29331" w="56341">
                <a:moveTo>
                  <a:pt x="27432" y="1897"/>
                </a:moveTo>
                <a:cubicBezTo>
                  <a:pt x="31103" y="1897"/>
                  <a:pt x="34770" y="2081"/>
                  <a:pt x="38440" y="2096"/>
                </a:cubicBezTo>
                <a:cubicBezTo>
                  <a:pt x="39062" y="2099"/>
                  <a:pt x="39684" y="2100"/>
                  <a:pt x="40306" y="2100"/>
                </a:cubicBezTo>
                <a:cubicBezTo>
                  <a:pt x="41350" y="2100"/>
                  <a:pt x="42394" y="2097"/>
                  <a:pt x="43438" y="2097"/>
                </a:cubicBezTo>
                <a:cubicBezTo>
                  <a:pt x="44942" y="2097"/>
                  <a:pt x="46447" y="2102"/>
                  <a:pt x="47950" y="2129"/>
                </a:cubicBezTo>
                <a:cubicBezTo>
                  <a:pt x="49734" y="2160"/>
                  <a:pt x="51453" y="2731"/>
                  <a:pt x="52786" y="3846"/>
                </a:cubicBezTo>
                <a:cubicBezTo>
                  <a:pt x="53617" y="4541"/>
                  <a:pt x="54539" y="5531"/>
                  <a:pt x="54116" y="7130"/>
                </a:cubicBezTo>
                <a:cubicBezTo>
                  <a:pt x="54116" y="8923"/>
                  <a:pt x="53981" y="10941"/>
                  <a:pt x="54148" y="12934"/>
                </a:cubicBezTo>
                <a:cubicBezTo>
                  <a:pt x="54375" y="15603"/>
                  <a:pt x="54129" y="18234"/>
                  <a:pt x="53794" y="20857"/>
                </a:cubicBezTo>
                <a:cubicBezTo>
                  <a:pt x="53491" y="23231"/>
                  <a:pt x="52491" y="25402"/>
                  <a:pt x="50174" y="26298"/>
                </a:cubicBezTo>
                <a:cubicBezTo>
                  <a:pt x="49518" y="26552"/>
                  <a:pt x="48782" y="26619"/>
                  <a:pt x="48026" y="26619"/>
                </a:cubicBezTo>
                <a:cubicBezTo>
                  <a:pt x="47269" y="26619"/>
                  <a:pt x="46491" y="26552"/>
                  <a:pt x="45749" y="26537"/>
                </a:cubicBezTo>
                <a:cubicBezTo>
                  <a:pt x="45711" y="26537"/>
                  <a:pt x="45673" y="26536"/>
                  <a:pt x="45635" y="26536"/>
                </a:cubicBezTo>
                <a:cubicBezTo>
                  <a:pt x="44302" y="26536"/>
                  <a:pt x="42994" y="26971"/>
                  <a:pt x="41745" y="26971"/>
                </a:cubicBezTo>
                <a:cubicBezTo>
                  <a:pt x="41710" y="26971"/>
                  <a:pt x="41674" y="26971"/>
                  <a:pt x="41639" y="26970"/>
                </a:cubicBezTo>
                <a:cubicBezTo>
                  <a:pt x="41555" y="26968"/>
                  <a:pt x="41472" y="26968"/>
                  <a:pt x="41388" y="26968"/>
                </a:cubicBezTo>
                <a:cubicBezTo>
                  <a:pt x="40815" y="26968"/>
                  <a:pt x="40230" y="27001"/>
                  <a:pt x="39644" y="27001"/>
                </a:cubicBezTo>
                <a:cubicBezTo>
                  <a:pt x="39150" y="27001"/>
                  <a:pt x="38654" y="26977"/>
                  <a:pt x="38163" y="26889"/>
                </a:cubicBezTo>
                <a:cubicBezTo>
                  <a:pt x="37028" y="26685"/>
                  <a:pt x="35898" y="26564"/>
                  <a:pt x="34748" y="26564"/>
                </a:cubicBezTo>
                <a:cubicBezTo>
                  <a:pt x="34118" y="26564"/>
                  <a:pt x="33483" y="26600"/>
                  <a:pt x="32838" y="26680"/>
                </a:cubicBezTo>
                <a:cubicBezTo>
                  <a:pt x="32551" y="26715"/>
                  <a:pt x="32258" y="26728"/>
                  <a:pt x="31961" y="26728"/>
                </a:cubicBezTo>
                <a:cubicBezTo>
                  <a:pt x="31111" y="26728"/>
                  <a:pt x="30230" y="26621"/>
                  <a:pt x="29359" y="26621"/>
                </a:cubicBezTo>
                <a:cubicBezTo>
                  <a:pt x="29295" y="26621"/>
                  <a:pt x="29232" y="26621"/>
                  <a:pt x="29168" y="26623"/>
                </a:cubicBezTo>
                <a:cubicBezTo>
                  <a:pt x="27581" y="26654"/>
                  <a:pt x="26034" y="26865"/>
                  <a:pt x="24466" y="27042"/>
                </a:cubicBezTo>
                <a:cubicBezTo>
                  <a:pt x="23731" y="27125"/>
                  <a:pt x="22991" y="27180"/>
                  <a:pt x="22241" y="27180"/>
                </a:cubicBezTo>
                <a:cubicBezTo>
                  <a:pt x="21746" y="27180"/>
                  <a:pt x="21247" y="27156"/>
                  <a:pt x="20742" y="27100"/>
                </a:cubicBezTo>
                <a:cubicBezTo>
                  <a:pt x="20406" y="27064"/>
                  <a:pt x="20068" y="27049"/>
                  <a:pt x="19729" y="27049"/>
                </a:cubicBezTo>
                <a:cubicBezTo>
                  <a:pt x="18370" y="27049"/>
                  <a:pt x="16986" y="27289"/>
                  <a:pt x="15616" y="27331"/>
                </a:cubicBezTo>
                <a:cubicBezTo>
                  <a:pt x="15503" y="27334"/>
                  <a:pt x="15391" y="27336"/>
                  <a:pt x="15278" y="27336"/>
                </a:cubicBezTo>
                <a:cubicBezTo>
                  <a:pt x="14440" y="27336"/>
                  <a:pt x="13594" y="27254"/>
                  <a:pt x="12760" y="27254"/>
                </a:cubicBezTo>
                <a:cubicBezTo>
                  <a:pt x="12354" y="27254"/>
                  <a:pt x="11951" y="27273"/>
                  <a:pt x="11553" y="27331"/>
                </a:cubicBezTo>
                <a:cubicBezTo>
                  <a:pt x="11392" y="27354"/>
                  <a:pt x="11234" y="27364"/>
                  <a:pt x="11079" y="27364"/>
                </a:cubicBezTo>
                <a:cubicBezTo>
                  <a:pt x="10332" y="27364"/>
                  <a:pt x="9646" y="27134"/>
                  <a:pt x="8934" y="27070"/>
                </a:cubicBezTo>
                <a:cubicBezTo>
                  <a:pt x="7654" y="26957"/>
                  <a:pt x="6367" y="26747"/>
                  <a:pt x="5179" y="25914"/>
                </a:cubicBezTo>
                <a:cubicBezTo>
                  <a:pt x="2613" y="24116"/>
                  <a:pt x="2678" y="21486"/>
                  <a:pt x="2468" y="18849"/>
                </a:cubicBezTo>
                <a:cubicBezTo>
                  <a:pt x="2229" y="15856"/>
                  <a:pt x="1824" y="12855"/>
                  <a:pt x="2371" y="9880"/>
                </a:cubicBezTo>
                <a:cubicBezTo>
                  <a:pt x="2640" y="8411"/>
                  <a:pt x="2640" y="6817"/>
                  <a:pt x="3620" y="5525"/>
                </a:cubicBezTo>
                <a:cubicBezTo>
                  <a:pt x="4347" y="4564"/>
                  <a:pt x="5396" y="4165"/>
                  <a:pt x="6424" y="3623"/>
                </a:cubicBezTo>
                <a:cubicBezTo>
                  <a:pt x="7438" y="3089"/>
                  <a:pt x="8629" y="3310"/>
                  <a:pt x="9587" y="2578"/>
                </a:cubicBezTo>
                <a:cubicBezTo>
                  <a:pt x="9741" y="2459"/>
                  <a:pt x="10227" y="2308"/>
                  <a:pt x="10764" y="2308"/>
                </a:cubicBezTo>
                <a:cubicBezTo>
                  <a:pt x="10964" y="2308"/>
                  <a:pt x="11171" y="2329"/>
                  <a:pt x="11371" y="2380"/>
                </a:cubicBezTo>
                <a:cubicBezTo>
                  <a:pt x="11745" y="2477"/>
                  <a:pt x="12137" y="2512"/>
                  <a:pt x="12539" y="2512"/>
                </a:cubicBezTo>
                <a:cubicBezTo>
                  <a:pt x="13309" y="2512"/>
                  <a:pt x="14113" y="2383"/>
                  <a:pt x="14884" y="2313"/>
                </a:cubicBezTo>
                <a:cubicBezTo>
                  <a:pt x="17995" y="2030"/>
                  <a:pt x="21113" y="2067"/>
                  <a:pt x="24228" y="1952"/>
                </a:cubicBezTo>
                <a:cubicBezTo>
                  <a:pt x="25296" y="1912"/>
                  <a:pt x="26365" y="1897"/>
                  <a:pt x="27432" y="1897"/>
                </a:cubicBezTo>
                <a:close/>
                <a:moveTo>
                  <a:pt x="28731" y="0"/>
                </a:moveTo>
                <a:cubicBezTo>
                  <a:pt x="28341" y="0"/>
                  <a:pt x="27954" y="15"/>
                  <a:pt x="27573" y="53"/>
                </a:cubicBezTo>
                <a:cubicBezTo>
                  <a:pt x="24887" y="327"/>
                  <a:pt x="22181" y="252"/>
                  <a:pt x="19515" y="350"/>
                </a:cubicBezTo>
                <a:cubicBezTo>
                  <a:pt x="16772" y="450"/>
                  <a:pt x="14027" y="570"/>
                  <a:pt x="11282" y="711"/>
                </a:cubicBezTo>
                <a:cubicBezTo>
                  <a:pt x="8681" y="841"/>
                  <a:pt x="6162" y="1244"/>
                  <a:pt x="3810" y="2413"/>
                </a:cubicBezTo>
                <a:cubicBezTo>
                  <a:pt x="2648" y="2993"/>
                  <a:pt x="1865" y="3902"/>
                  <a:pt x="1354" y="5109"/>
                </a:cubicBezTo>
                <a:cubicBezTo>
                  <a:pt x="971" y="6015"/>
                  <a:pt x="1341" y="7073"/>
                  <a:pt x="902" y="7857"/>
                </a:cubicBezTo>
                <a:cubicBezTo>
                  <a:pt x="0" y="9463"/>
                  <a:pt x="494" y="11188"/>
                  <a:pt x="394" y="12816"/>
                </a:cubicBezTo>
                <a:cubicBezTo>
                  <a:pt x="331" y="13840"/>
                  <a:pt x="231" y="15002"/>
                  <a:pt x="502" y="16130"/>
                </a:cubicBezTo>
                <a:cubicBezTo>
                  <a:pt x="795" y="17356"/>
                  <a:pt x="622" y="18688"/>
                  <a:pt x="746" y="19964"/>
                </a:cubicBezTo>
                <a:cubicBezTo>
                  <a:pt x="848" y="21018"/>
                  <a:pt x="1087" y="22060"/>
                  <a:pt x="1222" y="22855"/>
                </a:cubicBezTo>
                <a:cubicBezTo>
                  <a:pt x="1150" y="23900"/>
                  <a:pt x="1874" y="24293"/>
                  <a:pt x="2112" y="24881"/>
                </a:cubicBezTo>
                <a:cubicBezTo>
                  <a:pt x="3191" y="27539"/>
                  <a:pt x="5445" y="28578"/>
                  <a:pt x="7943" y="29050"/>
                </a:cubicBezTo>
                <a:cubicBezTo>
                  <a:pt x="9059" y="29261"/>
                  <a:pt x="10183" y="29331"/>
                  <a:pt x="11312" y="29331"/>
                </a:cubicBezTo>
                <a:cubicBezTo>
                  <a:pt x="13254" y="29331"/>
                  <a:pt x="15207" y="29124"/>
                  <a:pt x="17151" y="29070"/>
                </a:cubicBezTo>
                <a:cubicBezTo>
                  <a:pt x="19448" y="29005"/>
                  <a:pt x="21745" y="28930"/>
                  <a:pt x="24039" y="28803"/>
                </a:cubicBezTo>
                <a:cubicBezTo>
                  <a:pt x="25420" y="28725"/>
                  <a:pt x="26791" y="28484"/>
                  <a:pt x="28174" y="28412"/>
                </a:cubicBezTo>
                <a:cubicBezTo>
                  <a:pt x="28358" y="28402"/>
                  <a:pt x="28543" y="28398"/>
                  <a:pt x="28728" y="28398"/>
                </a:cubicBezTo>
                <a:cubicBezTo>
                  <a:pt x="29565" y="28398"/>
                  <a:pt x="30406" y="28481"/>
                  <a:pt x="31245" y="28486"/>
                </a:cubicBezTo>
                <a:cubicBezTo>
                  <a:pt x="31352" y="28486"/>
                  <a:pt x="31459" y="28486"/>
                  <a:pt x="31565" y="28486"/>
                </a:cubicBezTo>
                <a:cubicBezTo>
                  <a:pt x="33086" y="28486"/>
                  <a:pt x="34609" y="28441"/>
                  <a:pt x="36129" y="28441"/>
                </a:cubicBezTo>
                <a:cubicBezTo>
                  <a:pt x="37183" y="28441"/>
                  <a:pt x="38236" y="28463"/>
                  <a:pt x="39285" y="28536"/>
                </a:cubicBezTo>
                <a:cubicBezTo>
                  <a:pt x="40207" y="28602"/>
                  <a:pt x="41128" y="28624"/>
                  <a:pt x="42047" y="28624"/>
                </a:cubicBezTo>
                <a:cubicBezTo>
                  <a:pt x="43099" y="28624"/>
                  <a:pt x="44149" y="28595"/>
                  <a:pt x="45197" y="28568"/>
                </a:cubicBezTo>
                <a:cubicBezTo>
                  <a:pt x="47176" y="28517"/>
                  <a:pt x="49138" y="27973"/>
                  <a:pt x="51104" y="27738"/>
                </a:cubicBezTo>
                <a:cubicBezTo>
                  <a:pt x="52787" y="27535"/>
                  <a:pt x="54795" y="25357"/>
                  <a:pt x="55194" y="24016"/>
                </a:cubicBezTo>
                <a:cubicBezTo>
                  <a:pt x="55616" y="22596"/>
                  <a:pt x="55484" y="21178"/>
                  <a:pt x="55646" y="19764"/>
                </a:cubicBezTo>
                <a:cubicBezTo>
                  <a:pt x="55863" y="17855"/>
                  <a:pt x="56279" y="15971"/>
                  <a:pt x="56161" y="14025"/>
                </a:cubicBezTo>
                <a:cubicBezTo>
                  <a:pt x="56044" y="12129"/>
                  <a:pt x="55847" y="10212"/>
                  <a:pt x="56014" y="8333"/>
                </a:cubicBezTo>
                <a:cubicBezTo>
                  <a:pt x="56341" y="4662"/>
                  <a:pt x="54023" y="2037"/>
                  <a:pt x="51353" y="1211"/>
                </a:cubicBezTo>
                <a:cubicBezTo>
                  <a:pt x="49700" y="697"/>
                  <a:pt x="47891" y="582"/>
                  <a:pt x="46143" y="503"/>
                </a:cubicBezTo>
                <a:cubicBezTo>
                  <a:pt x="43305" y="375"/>
                  <a:pt x="40459" y="456"/>
                  <a:pt x="37617" y="389"/>
                </a:cubicBezTo>
                <a:cubicBezTo>
                  <a:pt x="35877" y="347"/>
                  <a:pt x="34139" y="112"/>
                  <a:pt x="32401" y="112"/>
                </a:cubicBezTo>
                <a:cubicBezTo>
                  <a:pt x="32343" y="112"/>
                  <a:pt x="32286" y="113"/>
                  <a:pt x="32229" y="113"/>
                </a:cubicBezTo>
                <a:cubicBezTo>
                  <a:pt x="32178" y="114"/>
                  <a:pt x="32128" y="114"/>
                  <a:pt x="32078" y="114"/>
                </a:cubicBezTo>
                <a:cubicBezTo>
                  <a:pt x="30962" y="114"/>
                  <a:pt x="29831" y="0"/>
                  <a:pt x="2873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7"/>
          <p:cNvSpPr/>
          <p:nvPr/>
        </p:nvSpPr>
        <p:spPr>
          <a:xfrm>
            <a:off x="1939325" y="2637525"/>
            <a:ext cx="819869" cy="448586"/>
          </a:xfrm>
          <a:custGeom>
            <a:rect b="b" l="l" r="r" t="t"/>
            <a:pathLst>
              <a:path extrusionOk="0" h="22136" w="57084">
                <a:moveTo>
                  <a:pt x="34113" y="1580"/>
                </a:moveTo>
                <a:cubicBezTo>
                  <a:pt x="34340" y="1580"/>
                  <a:pt x="34566" y="1581"/>
                  <a:pt x="34792" y="1585"/>
                </a:cubicBezTo>
                <a:cubicBezTo>
                  <a:pt x="37414" y="1632"/>
                  <a:pt x="40071" y="1584"/>
                  <a:pt x="42697" y="1660"/>
                </a:cubicBezTo>
                <a:cubicBezTo>
                  <a:pt x="45763" y="1750"/>
                  <a:pt x="48912" y="1563"/>
                  <a:pt x="51871" y="2511"/>
                </a:cubicBezTo>
                <a:cubicBezTo>
                  <a:pt x="53225" y="2943"/>
                  <a:pt x="54271" y="4099"/>
                  <a:pt x="54794" y="5543"/>
                </a:cubicBezTo>
                <a:cubicBezTo>
                  <a:pt x="55469" y="7412"/>
                  <a:pt x="55213" y="9358"/>
                  <a:pt x="55219" y="11275"/>
                </a:cubicBezTo>
                <a:cubicBezTo>
                  <a:pt x="55224" y="12924"/>
                  <a:pt x="55249" y="14594"/>
                  <a:pt x="55011" y="16217"/>
                </a:cubicBezTo>
                <a:cubicBezTo>
                  <a:pt x="54801" y="17648"/>
                  <a:pt x="52775" y="18942"/>
                  <a:pt x="51300" y="19058"/>
                </a:cubicBezTo>
                <a:cubicBezTo>
                  <a:pt x="49358" y="19210"/>
                  <a:pt x="47393" y="19603"/>
                  <a:pt x="45492" y="19640"/>
                </a:cubicBezTo>
                <a:cubicBezTo>
                  <a:pt x="43956" y="19670"/>
                  <a:pt x="42409" y="19788"/>
                  <a:pt x="40859" y="19788"/>
                </a:cubicBezTo>
                <a:cubicBezTo>
                  <a:pt x="40338" y="19788"/>
                  <a:pt x="39818" y="19775"/>
                  <a:pt x="39297" y="19740"/>
                </a:cubicBezTo>
                <a:cubicBezTo>
                  <a:pt x="38681" y="19700"/>
                  <a:pt x="38066" y="19683"/>
                  <a:pt x="37450" y="19683"/>
                </a:cubicBezTo>
                <a:cubicBezTo>
                  <a:pt x="35236" y="19683"/>
                  <a:pt x="33024" y="19904"/>
                  <a:pt x="30809" y="20046"/>
                </a:cubicBezTo>
                <a:cubicBezTo>
                  <a:pt x="26995" y="20288"/>
                  <a:pt x="23169" y="20405"/>
                  <a:pt x="19346" y="20455"/>
                </a:cubicBezTo>
                <a:cubicBezTo>
                  <a:pt x="18813" y="20461"/>
                  <a:pt x="18279" y="20465"/>
                  <a:pt x="17745" y="20465"/>
                </a:cubicBezTo>
                <a:cubicBezTo>
                  <a:pt x="15102" y="20465"/>
                  <a:pt x="12456" y="20386"/>
                  <a:pt x="9815" y="20276"/>
                </a:cubicBezTo>
                <a:cubicBezTo>
                  <a:pt x="8789" y="20234"/>
                  <a:pt x="7817" y="19888"/>
                  <a:pt x="6746" y="19888"/>
                </a:cubicBezTo>
                <a:cubicBezTo>
                  <a:pt x="6619" y="19888"/>
                  <a:pt x="6490" y="19893"/>
                  <a:pt x="6360" y="19904"/>
                </a:cubicBezTo>
                <a:cubicBezTo>
                  <a:pt x="6323" y="19907"/>
                  <a:pt x="6285" y="19908"/>
                  <a:pt x="6247" y="19908"/>
                </a:cubicBezTo>
                <a:cubicBezTo>
                  <a:pt x="4705" y="19908"/>
                  <a:pt x="2504" y="17429"/>
                  <a:pt x="2320" y="15887"/>
                </a:cubicBezTo>
                <a:cubicBezTo>
                  <a:pt x="2158" y="14529"/>
                  <a:pt x="1755" y="13187"/>
                  <a:pt x="1724" y="11832"/>
                </a:cubicBezTo>
                <a:cubicBezTo>
                  <a:pt x="1688" y="10266"/>
                  <a:pt x="1695" y="8689"/>
                  <a:pt x="1725" y="7123"/>
                </a:cubicBezTo>
                <a:cubicBezTo>
                  <a:pt x="1752" y="5666"/>
                  <a:pt x="4248" y="3333"/>
                  <a:pt x="5738" y="3333"/>
                </a:cubicBezTo>
                <a:cubicBezTo>
                  <a:pt x="5759" y="3333"/>
                  <a:pt x="5780" y="3333"/>
                  <a:pt x="5801" y="3334"/>
                </a:cubicBezTo>
                <a:cubicBezTo>
                  <a:pt x="6634" y="2880"/>
                  <a:pt x="7802" y="2735"/>
                  <a:pt x="8990" y="2638"/>
                </a:cubicBezTo>
                <a:cubicBezTo>
                  <a:pt x="12014" y="2385"/>
                  <a:pt x="15019" y="2021"/>
                  <a:pt x="18069" y="2021"/>
                </a:cubicBezTo>
                <a:cubicBezTo>
                  <a:pt x="18379" y="2021"/>
                  <a:pt x="18689" y="2025"/>
                  <a:pt x="19000" y="2033"/>
                </a:cubicBezTo>
                <a:cubicBezTo>
                  <a:pt x="19239" y="2039"/>
                  <a:pt x="19477" y="2042"/>
                  <a:pt x="19716" y="2042"/>
                </a:cubicBezTo>
                <a:cubicBezTo>
                  <a:pt x="22573" y="2042"/>
                  <a:pt x="25439" y="1645"/>
                  <a:pt x="28296" y="1645"/>
                </a:cubicBezTo>
                <a:cubicBezTo>
                  <a:pt x="28474" y="1645"/>
                  <a:pt x="28651" y="1646"/>
                  <a:pt x="28828" y="1650"/>
                </a:cubicBezTo>
                <a:cubicBezTo>
                  <a:pt x="29072" y="1654"/>
                  <a:pt x="29316" y="1656"/>
                  <a:pt x="29559" y="1656"/>
                </a:cubicBezTo>
                <a:cubicBezTo>
                  <a:pt x="31077" y="1656"/>
                  <a:pt x="32596" y="1580"/>
                  <a:pt x="34113" y="1580"/>
                </a:cubicBezTo>
                <a:close/>
                <a:moveTo>
                  <a:pt x="33111" y="1"/>
                </a:moveTo>
                <a:cubicBezTo>
                  <a:pt x="32885" y="1"/>
                  <a:pt x="32659" y="1"/>
                  <a:pt x="32434" y="2"/>
                </a:cubicBezTo>
                <a:cubicBezTo>
                  <a:pt x="31371" y="7"/>
                  <a:pt x="30307" y="201"/>
                  <a:pt x="29263" y="201"/>
                </a:cubicBezTo>
                <a:cubicBezTo>
                  <a:pt x="29001" y="201"/>
                  <a:pt x="28741" y="188"/>
                  <a:pt x="28482" y="158"/>
                </a:cubicBezTo>
                <a:cubicBezTo>
                  <a:pt x="28143" y="118"/>
                  <a:pt x="27806" y="103"/>
                  <a:pt x="27469" y="103"/>
                </a:cubicBezTo>
                <a:cubicBezTo>
                  <a:pt x="26504" y="103"/>
                  <a:pt x="25547" y="226"/>
                  <a:pt x="24596" y="226"/>
                </a:cubicBezTo>
                <a:cubicBezTo>
                  <a:pt x="24584" y="226"/>
                  <a:pt x="24571" y="225"/>
                  <a:pt x="24559" y="225"/>
                </a:cubicBezTo>
                <a:cubicBezTo>
                  <a:pt x="24542" y="225"/>
                  <a:pt x="24526" y="225"/>
                  <a:pt x="24510" y="225"/>
                </a:cubicBezTo>
                <a:cubicBezTo>
                  <a:pt x="23552" y="225"/>
                  <a:pt x="22439" y="353"/>
                  <a:pt x="21418" y="486"/>
                </a:cubicBezTo>
                <a:cubicBezTo>
                  <a:pt x="18970" y="803"/>
                  <a:pt x="16468" y="709"/>
                  <a:pt x="13987" y="768"/>
                </a:cubicBezTo>
                <a:cubicBezTo>
                  <a:pt x="11269" y="833"/>
                  <a:pt x="8621" y="1494"/>
                  <a:pt x="5941" y="1750"/>
                </a:cubicBezTo>
                <a:cubicBezTo>
                  <a:pt x="1610" y="2163"/>
                  <a:pt x="0" y="5157"/>
                  <a:pt x="144" y="8788"/>
                </a:cubicBezTo>
                <a:cubicBezTo>
                  <a:pt x="228" y="10884"/>
                  <a:pt x="312" y="12972"/>
                  <a:pt x="518" y="15071"/>
                </a:cubicBezTo>
                <a:cubicBezTo>
                  <a:pt x="844" y="18387"/>
                  <a:pt x="3684" y="21473"/>
                  <a:pt x="7034" y="21473"/>
                </a:cubicBezTo>
                <a:cubicBezTo>
                  <a:pt x="7044" y="21473"/>
                  <a:pt x="7055" y="21473"/>
                  <a:pt x="7065" y="21473"/>
                </a:cubicBezTo>
                <a:cubicBezTo>
                  <a:pt x="7119" y="21473"/>
                  <a:pt x="7173" y="21473"/>
                  <a:pt x="7226" y="21473"/>
                </a:cubicBezTo>
                <a:cubicBezTo>
                  <a:pt x="8567" y="21473"/>
                  <a:pt x="9905" y="21544"/>
                  <a:pt x="11237" y="21687"/>
                </a:cubicBezTo>
                <a:cubicBezTo>
                  <a:pt x="14045" y="21987"/>
                  <a:pt x="16874" y="21948"/>
                  <a:pt x="19684" y="22070"/>
                </a:cubicBezTo>
                <a:cubicBezTo>
                  <a:pt x="20658" y="22113"/>
                  <a:pt x="21641" y="22135"/>
                  <a:pt x="22627" y="22135"/>
                </a:cubicBezTo>
                <a:cubicBezTo>
                  <a:pt x="23987" y="22135"/>
                  <a:pt x="25354" y="22092"/>
                  <a:pt x="26712" y="21996"/>
                </a:cubicBezTo>
                <a:cubicBezTo>
                  <a:pt x="28442" y="21873"/>
                  <a:pt x="30233" y="22085"/>
                  <a:pt x="31899" y="21711"/>
                </a:cubicBezTo>
                <a:cubicBezTo>
                  <a:pt x="33920" y="21258"/>
                  <a:pt x="35950" y="21158"/>
                  <a:pt x="37980" y="21158"/>
                </a:cubicBezTo>
                <a:cubicBezTo>
                  <a:pt x="39596" y="21158"/>
                  <a:pt x="41213" y="21221"/>
                  <a:pt x="42827" y="21221"/>
                </a:cubicBezTo>
                <a:cubicBezTo>
                  <a:pt x="43898" y="21221"/>
                  <a:pt x="44968" y="21193"/>
                  <a:pt x="46035" y="21100"/>
                </a:cubicBezTo>
                <a:cubicBezTo>
                  <a:pt x="48488" y="20886"/>
                  <a:pt x="50966" y="21042"/>
                  <a:pt x="53410" y="20369"/>
                </a:cubicBezTo>
                <a:cubicBezTo>
                  <a:pt x="54855" y="19972"/>
                  <a:pt x="55904" y="19191"/>
                  <a:pt x="56338" y="17999"/>
                </a:cubicBezTo>
                <a:cubicBezTo>
                  <a:pt x="57084" y="15956"/>
                  <a:pt x="56666" y="13719"/>
                  <a:pt x="56798" y="11570"/>
                </a:cubicBezTo>
                <a:cubicBezTo>
                  <a:pt x="56922" y="9564"/>
                  <a:pt x="57043" y="7496"/>
                  <a:pt x="56480" y="5592"/>
                </a:cubicBezTo>
                <a:cubicBezTo>
                  <a:pt x="56630" y="3854"/>
                  <a:pt x="53629" y="962"/>
                  <a:pt x="51065" y="751"/>
                </a:cubicBezTo>
                <a:cubicBezTo>
                  <a:pt x="48407" y="532"/>
                  <a:pt x="45752" y="386"/>
                  <a:pt x="43088" y="260"/>
                </a:cubicBezTo>
                <a:cubicBezTo>
                  <a:pt x="39760" y="103"/>
                  <a:pt x="36440" y="1"/>
                  <a:pt x="331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22</a:t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>
            <a:off x="3664725" y="2068950"/>
            <a:ext cx="3404399" cy="470094"/>
          </a:xfrm>
          <a:custGeom>
            <a:rect b="b" l="l" r="r" t="t"/>
            <a:pathLst>
              <a:path extrusionOk="0" h="25469" w="52716">
                <a:moveTo>
                  <a:pt x="25618" y="1"/>
                </a:moveTo>
                <a:cubicBezTo>
                  <a:pt x="24547" y="1"/>
                  <a:pt x="23476" y="16"/>
                  <a:pt x="22404" y="56"/>
                </a:cubicBezTo>
                <a:cubicBezTo>
                  <a:pt x="19289" y="171"/>
                  <a:pt x="16170" y="134"/>
                  <a:pt x="13060" y="417"/>
                </a:cubicBezTo>
                <a:cubicBezTo>
                  <a:pt x="12288" y="487"/>
                  <a:pt x="11485" y="616"/>
                  <a:pt x="10714" y="616"/>
                </a:cubicBezTo>
                <a:cubicBezTo>
                  <a:pt x="10313" y="616"/>
                  <a:pt x="9920" y="581"/>
                  <a:pt x="9546" y="484"/>
                </a:cubicBezTo>
                <a:cubicBezTo>
                  <a:pt x="9346" y="433"/>
                  <a:pt x="9139" y="412"/>
                  <a:pt x="8939" y="412"/>
                </a:cubicBezTo>
                <a:cubicBezTo>
                  <a:pt x="8403" y="412"/>
                  <a:pt x="7916" y="563"/>
                  <a:pt x="7764" y="682"/>
                </a:cubicBezTo>
                <a:cubicBezTo>
                  <a:pt x="6805" y="1414"/>
                  <a:pt x="5615" y="1193"/>
                  <a:pt x="4601" y="1727"/>
                </a:cubicBezTo>
                <a:cubicBezTo>
                  <a:pt x="3571" y="2269"/>
                  <a:pt x="2522" y="2668"/>
                  <a:pt x="1795" y="3629"/>
                </a:cubicBezTo>
                <a:cubicBezTo>
                  <a:pt x="815" y="4920"/>
                  <a:pt x="815" y="6515"/>
                  <a:pt x="546" y="7984"/>
                </a:cubicBezTo>
                <a:cubicBezTo>
                  <a:pt x="1" y="10959"/>
                  <a:pt x="404" y="13960"/>
                  <a:pt x="643" y="16953"/>
                </a:cubicBezTo>
                <a:cubicBezTo>
                  <a:pt x="854" y="19590"/>
                  <a:pt x="788" y="22220"/>
                  <a:pt x="3354" y="24018"/>
                </a:cubicBezTo>
                <a:cubicBezTo>
                  <a:pt x="4542" y="24851"/>
                  <a:pt x="5829" y="25061"/>
                  <a:pt x="7111" y="25174"/>
                </a:cubicBezTo>
                <a:cubicBezTo>
                  <a:pt x="7821" y="25238"/>
                  <a:pt x="8507" y="25468"/>
                  <a:pt x="9255" y="25468"/>
                </a:cubicBezTo>
                <a:cubicBezTo>
                  <a:pt x="9410" y="25468"/>
                  <a:pt x="9568" y="25458"/>
                  <a:pt x="9730" y="25435"/>
                </a:cubicBezTo>
                <a:cubicBezTo>
                  <a:pt x="10128" y="25377"/>
                  <a:pt x="10530" y="25358"/>
                  <a:pt x="10936" y="25358"/>
                </a:cubicBezTo>
                <a:cubicBezTo>
                  <a:pt x="11770" y="25358"/>
                  <a:pt x="12616" y="25440"/>
                  <a:pt x="13453" y="25440"/>
                </a:cubicBezTo>
                <a:cubicBezTo>
                  <a:pt x="13566" y="25440"/>
                  <a:pt x="13679" y="25438"/>
                  <a:pt x="13791" y="25435"/>
                </a:cubicBezTo>
                <a:cubicBezTo>
                  <a:pt x="15162" y="25393"/>
                  <a:pt x="16546" y="25153"/>
                  <a:pt x="17905" y="25153"/>
                </a:cubicBezTo>
                <a:cubicBezTo>
                  <a:pt x="18244" y="25153"/>
                  <a:pt x="18581" y="25168"/>
                  <a:pt x="18917" y="25204"/>
                </a:cubicBezTo>
                <a:cubicBezTo>
                  <a:pt x="19423" y="25260"/>
                  <a:pt x="19922" y="25284"/>
                  <a:pt x="20417" y="25284"/>
                </a:cubicBezTo>
                <a:cubicBezTo>
                  <a:pt x="21168" y="25284"/>
                  <a:pt x="21908" y="25229"/>
                  <a:pt x="22642" y="25146"/>
                </a:cubicBezTo>
                <a:cubicBezTo>
                  <a:pt x="24209" y="24969"/>
                  <a:pt x="25757" y="24758"/>
                  <a:pt x="27344" y="24727"/>
                </a:cubicBezTo>
                <a:cubicBezTo>
                  <a:pt x="27408" y="24725"/>
                  <a:pt x="27472" y="24725"/>
                  <a:pt x="27536" y="24725"/>
                </a:cubicBezTo>
                <a:cubicBezTo>
                  <a:pt x="28407" y="24725"/>
                  <a:pt x="29287" y="24832"/>
                  <a:pt x="30136" y="24832"/>
                </a:cubicBezTo>
                <a:cubicBezTo>
                  <a:pt x="30433" y="24832"/>
                  <a:pt x="30726" y="24819"/>
                  <a:pt x="31013" y="24784"/>
                </a:cubicBezTo>
                <a:cubicBezTo>
                  <a:pt x="31658" y="24704"/>
                  <a:pt x="32294" y="24668"/>
                  <a:pt x="32924" y="24668"/>
                </a:cubicBezTo>
                <a:cubicBezTo>
                  <a:pt x="34073" y="24668"/>
                  <a:pt x="35205" y="24789"/>
                  <a:pt x="36340" y="24993"/>
                </a:cubicBezTo>
                <a:cubicBezTo>
                  <a:pt x="36830" y="25081"/>
                  <a:pt x="37326" y="25105"/>
                  <a:pt x="37820" y="25105"/>
                </a:cubicBezTo>
                <a:cubicBezTo>
                  <a:pt x="38406" y="25105"/>
                  <a:pt x="38990" y="25072"/>
                  <a:pt x="39563" y="25072"/>
                </a:cubicBezTo>
                <a:cubicBezTo>
                  <a:pt x="39647" y="25072"/>
                  <a:pt x="39730" y="25072"/>
                  <a:pt x="39814" y="25074"/>
                </a:cubicBezTo>
                <a:cubicBezTo>
                  <a:pt x="39847" y="25075"/>
                  <a:pt x="39881" y="25075"/>
                  <a:pt x="39915" y="25075"/>
                </a:cubicBezTo>
                <a:cubicBezTo>
                  <a:pt x="41166" y="25075"/>
                  <a:pt x="42475" y="24640"/>
                  <a:pt x="43811" y="24640"/>
                </a:cubicBezTo>
                <a:cubicBezTo>
                  <a:pt x="43849" y="24640"/>
                  <a:pt x="43888" y="24641"/>
                  <a:pt x="43926" y="24641"/>
                </a:cubicBezTo>
                <a:cubicBezTo>
                  <a:pt x="44667" y="24656"/>
                  <a:pt x="45445" y="24723"/>
                  <a:pt x="46201" y="24723"/>
                </a:cubicBezTo>
                <a:cubicBezTo>
                  <a:pt x="46958" y="24723"/>
                  <a:pt x="47693" y="24656"/>
                  <a:pt x="48349" y="24402"/>
                </a:cubicBezTo>
                <a:cubicBezTo>
                  <a:pt x="50667" y="23506"/>
                  <a:pt x="51666" y="21335"/>
                  <a:pt x="51970" y="18960"/>
                </a:cubicBezTo>
                <a:cubicBezTo>
                  <a:pt x="52304" y="16336"/>
                  <a:pt x="52550" y="13707"/>
                  <a:pt x="52323" y="11038"/>
                </a:cubicBezTo>
                <a:cubicBezTo>
                  <a:pt x="52156" y="9045"/>
                  <a:pt x="52291" y="7027"/>
                  <a:pt x="52291" y="5234"/>
                </a:cubicBezTo>
                <a:cubicBezTo>
                  <a:pt x="52716" y="3635"/>
                  <a:pt x="51792" y="2645"/>
                  <a:pt x="50961" y="1949"/>
                </a:cubicBezTo>
                <a:cubicBezTo>
                  <a:pt x="49630" y="835"/>
                  <a:pt x="47910" y="264"/>
                  <a:pt x="46127" y="233"/>
                </a:cubicBezTo>
                <a:cubicBezTo>
                  <a:pt x="44623" y="206"/>
                  <a:pt x="43118" y="201"/>
                  <a:pt x="41613" y="201"/>
                </a:cubicBezTo>
                <a:cubicBezTo>
                  <a:pt x="40569" y="201"/>
                  <a:pt x="39525" y="204"/>
                  <a:pt x="38481" y="204"/>
                </a:cubicBezTo>
                <a:cubicBezTo>
                  <a:pt x="37859" y="204"/>
                  <a:pt x="37237" y="203"/>
                  <a:pt x="36615" y="200"/>
                </a:cubicBezTo>
                <a:cubicBezTo>
                  <a:pt x="32949" y="184"/>
                  <a:pt x="29286" y="1"/>
                  <a:pt x="25618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ermanent Marker"/>
                <a:ea typeface="Permanent Marker"/>
                <a:cs typeface="Permanent Marker"/>
                <a:sym typeface="Permanent Marker"/>
              </a:rPr>
              <a:t>MARCH</a:t>
            </a:r>
            <a:endParaRPr sz="11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787" name="Google Shape;787;p27"/>
          <p:cNvSpPr/>
          <p:nvPr/>
        </p:nvSpPr>
        <p:spPr>
          <a:xfrm>
            <a:off x="2766130" y="2616012"/>
            <a:ext cx="866963" cy="448586"/>
          </a:xfrm>
          <a:custGeom>
            <a:rect b="b" l="l" r="r" t="t"/>
            <a:pathLst>
              <a:path extrusionOk="0" h="22136" w="57084">
                <a:moveTo>
                  <a:pt x="34113" y="1580"/>
                </a:moveTo>
                <a:cubicBezTo>
                  <a:pt x="34340" y="1580"/>
                  <a:pt x="34566" y="1581"/>
                  <a:pt x="34792" y="1585"/>
                </a:cubicBezTo>
                <a:cubicBezTo>
                  <a:pt x="37414" y="1632"/>
                  <a:pt x="40071" y="1584"/>
                  <a:pt x="42697" y="1660"/>
                </a:cubicBezTo>
                <a:cubicBezTo>
                  <a:pt x="45763" y="1750"/>
                  <a:pt x="48912" y="1563"/>
                  <a:pt x="51871" y="2511"/>
                </a:cubicBezTo>
                <a:cubicBezTo>
                  <a:pt x="53225" y="2943"/>
                  <a:pt x="54271" y="4099"/>
                  <a:pt x="54794" y="5543"/>
                </a:cubicBezTo>
                <a:cubicBezTo>
                  <a:pt x="55469" y="7412"/>
                  <a:pt x="55213" y="9358"/>
                  <a:pt x="55219" y="11275"/>
                </a:cubicBezTo>
                <a:cubicBezTo>
                  <a:pt x="55224" y="12924"/>
                  <a:pt x="55249" y="14594"/>
                  <a:pt x="55011" y="16217"/>
                </a:cubicBezTo>
                <a:cubicBezTo>
                  <a:pt x="54801" y="17648"/>
                  <a:pt x="52775" y="18942"/>
                  <a:pt x="51300" y="19058"/>
                </a:cubicBezTo>
                <a:cubicBezTo>
                  <a:pt x="49358" y="19210"/>
                  <a:pt x="47393" y="19603"/>
                  <a:pt x="45492" y="19640"/>
                </a:cubicBezTo>
                <a:cubicBezTo>
                  <a:pt x="43956" y="19670"/>
                  <a:pt x="42409" y="19788"/>
                  <a:pt x="40859" y="19788"/>
                </a:cubicBezTo>
                <a:cubicBezTo>
                  <a:pt x="40338" y="19788"/>
                  <a:pt x="39818" y="19775"/>
                  <a:pt x="39297" y="19740"/>
                </a:cubicBezTo>
                <a:cubicBezTo>
                  <a:pt x="38681" y="19700"/>
                  <a:pt x="38066" y="19683"/>
                  <a:pt x="37450" y="19683"/>
                </a:cubicBezTo>
                <a:cubicBezTo>
                  <a:pt x="35236" y="19683"/>
                  <a:pt x="33024" y="19904"/>
                  <a:pt x="30809" y="20046"/>
                </a:cubicBezTo>
                <a:cubicBezTo>
                  <a:pt x="26995" y="20288"/>
                  <a:pt x="23169" y="20405"/>
                  <a:pt x="19346" y="20455"/>
                </a:cubicBezTo>
                <a:cubicBezTo>
                  <a:pt x="18813" y="20461"/>
                  <a:pt x="18279" y="20465"/>
                  <a:pt x="17745" y="20465"/>
                </a:cubicBezTo>
                <a:cubicBezTo>
                  <a:pt x="15102" y="20465"/>
                  <a:pt x="12456" y="20386"/>
                  <a:pt x="9815" y="20276"/>
                </a:cubicBezTo>
                <a:cubicBezTo>
                  <a:pt x="8789" y="20234"/>
                  <a:pt x="7817" y="19888"/>
                  <a:pt x="6746" y="19888"/>
                </a:cubicBezTo>
                <a:cubicBezTo>
                  <a:pt x="6619" y="19888"/>
                  <a:pt x="6490" y="19893"/>
                  <a:pt x="6360" y="19904"/>
                </a:cubicBezTo>
                <a:cubicBezTo>
                  <a:pt x="6323" y="19907"/>
                  <a:pt x="6285" y="19908"/>
                  <a:pt x="6247" y="19908"/>
                </a:cubicBezTo>
                <a:cubicBezTo>
                  <a:pt x="4705" y="19908"/>
                  <a:pt x="2504" y="17429"/>
                  <a:pt x="2320" y="15887"/>
                </a:cubicBezTo>
                <a:cubicBezTo>
                  <a:pt x="2158" y="14529"/>
                  <a:pt x="1755" y="13187"/>
                  <a:pt x="1724" y="11832"/>
                </a:cubicBezTo>
                <a:cubicBezTo>
                  <a:pt x="1688" y="10266"/>
                  <a:pt x="1695" y="8689"/>
                  <a:pt x="1725" y="7123"/>
                </a:cubicBezTo>
                <a:cubicBezTo>
                  <a:pt x="1752" y="5666"/>
                  <a:pt x="4248" y="3333"/>
                  <a:pt x="5738" y="3333"/>
                </a:cubicBezTo>
                <a:cubicBezTo>
                  <a:pt x="5759" y="3333"/>
                  <a:pt x="5780" y="3333"/>
                  <a:pt x="5801" y="3334"/>
                </a:cubicBezTo>
                <a:cubicBezTo>
                  <a:pt x="6634" y="2880"/>
                  <a:pt x="7802" y="2735"/>
                  <a:pt x="8990" y="2638"/>
                </a:cubicBezTo>
                <a:cubicBezTo>
                  <a:pt x="12014" y="2385"/>
                  <a:pt x="15019" y="2021"/>
                  <a:pt x="18069" y="2021"/>
                </a:cubicBezTo>
                <a:cubicBezTo>
                  <a:pt x="18379" y="2021"/>
                  <a:pt x="18689" y="2025"/>
                  <a:pt x="19000" y="2033"/>
                </a:cubicBezTo>
                <a:cubicBezTo>
                  <a:pt x="19239" y="2039"/>
                  <a:pt x="19477" y="2042"/>
                  <a:pt x="19716" y="2042"/>
                </a:cubicBezTo>
                <a:cubicBezTo>
                  <a:pt x="22573" y="2042"/>
                  <a:pt x="25439" y="1645"/>
                  <a:pt x="28296" y="1645"/>
                </a:cubicBezTo>
                <a:cubicBezTo>
                  <a:pt x="28474" y="1645"/>
                  <a:pt x="28651" y="1646"/>
                  <a:pt x="28828" y="1650"/>
                </a:cubicBezTo>
                <a:cubicBezTo>
                  <a:pt x="29072" y="1654"/>
                  <a:pt x="29316" y="1656"/>
                  <a:pt x="29559" y="1656"/>
                </a:cubicBezTo>
                <a:cubicBezTo>
                  <a:pt x="31077" y="1656"/>
                  <a:pt x="32596" y="1580"/>
                  <a:pt x="34113" y="1580"/>
                </a:cubicBezTo>
                <a:close/>
                <a:moveTo>
                  <a:pt x="33111" y="1"/>
                </a:moveTo>
                <a:cubicBezTo>
                  <a:pt x="32885" y="1"/>
                  <a:pt x="32659" y="1"/>
                  <a:pt x="32434" y="2"/>
                </a:cubicBezTo>
                <a:cubicBezTo>
                  <a:pt x="31371" y="7"/>
                  <a:pt x="30307" y="201"/>
                  <a:pt x="29263" y="201"/>
                </a:cubicBezTo>
                <a:cubicBezTo>
                  <a:pt x="29001" y="201"/>
                  <a:pt x="28741" y="188"/>
                  <a:pt x="28482" y="158"/>
                </a:cubicBezTo>
                <a:cubicBezTo>
                  <a:pt x="28143" y="118"/>
                  <a:pt x="27806" y="103"/>
                  <a:pt x="27469" y="103"/>
                </a:cubicBezTo>
                <a:cubicBezTo>
                  <a:pt x="26504" y="103"/>
                  <a:pt x="25547" y="226"/>
                  <a:pt x="24596" y="226"/>
                </a:cubicBezTo>
                <a:cubicBezTo>
                  <a:pt x="24584" y="226"/>
                  <a:pt x="24571" y="225"/>
                  <a:pt x="24559" y="225"/>
                </a:cubicBezTo>
                <a:cubicBezTo>
                  <a:pt x="24542" y="225"/>
                  <a:pt x="24526" y="225"/>
                  <a:pt x="24510" y="225"/>
                </a:cubicBezTo>
                <a:cubicBezTo>
                  <a:pt x="23552" y="225"/>
                  <a:pt x="22439" y="353"/>
                  <a:pt x="21418" y="486"/>
                </a:cubicBezTo>
                <a:cubicBezTo>
                  <a:pt x="18970" y="803"/>
                  <a:pt x="16468" y="709"/>
                  <a:pt x="13987" y="768"/>
                </a:cubicBezTo>
                <a:cubicBezTo>
                  <a:pt x="11269" y="833"/>
                  <a:pt x="8621" y="1494"/>
                  <a:pt x="5941" y="1750"/>
                </a:cubicBezTo>
                <a:cubicBezTo>
                  <a:pt x="1610" y="2163"/>
                  <a:pt x="0" y="5157"/>
                  <a:pt x="144" y="8788"/>
                </a:cubicBezTo>
                <a:cubicBezTo>
                  <a:pt x="228" y="10884"/>
                  <a:pt x="312" y="12972"/>
                  <a:pt x="518" y="15071"/>
                </a:cubicBezTo>
                <a:cubicBezTo>
                  <a:pt x="844" y="18387"/>
                  <a:pt x="3684" y="21473"/>
                  <a:pt x="7034" y="21473"/>
                </a:cubicBezTo>
                <a:cubicBezTo>
                  <a:pt x="7044" y="21473"/>
                  <a:pt x="7055" y="21473"/>
                  <a:pt x="7065" y="21473"/>
                </a:cubicBezTo>
                <a:cubicBezTo>
                  <a:pt x="7119" y="21473"/>
                  <a:pt x="7173" y="21473"/>
                  <a:pt x="7226" y="21473"/>
                </a:cubicBezTo>
                <a:cubicBezTo>
                  <a:pt x="8567" y="21473"/>
                  <a:pt x="9905" y="21544"/>
                  <a:pt x="11237" y="21687"/>
                </a:cubicBezTo>
                <a:cubicBezTo>
                  <a:pt x="14045" y="21987"/>
                  <a:pt x="16874" y="21948"/>
                  <a:pt x="19684" y="22070"/>
                </a:cubicBezTo>
                <a:cubicBezTo>
                  <a:pt x="20658" y="22113"/>
                  <a:pt x="21641" y="22135"/>
                  <a:pt x="22627" y="22135"/>
                </a:cubicBezTo>
                <a:cubicBezTo>
                  <a:pt x="23987" y="22135"/>
                  <a:pt x="25354" y="22092"/>
                  <a:pt x="26712" y="21996"/>
                </a:cubicBezTo>
                <a:cubicBezTo>
                  <a:pt x="28442" y="21873"/>
                  <a:pt x="30233" y="22085"/>
                  <a:pt x="31899" y="21711"/>
                </a:cubicBezTo>
                <a:cubicBezTo>
                  <a:pt x="33920" y="21258"/>
                  <a:pt x="35950" y="21158"/>
                  <a:pt x="37980" y="21158"/>
                </a:cubicBezTo>
                <a:cubicBezTo>
                  <a:pt x="39596" y="21158"/>
                  <a:pt x="41213" y="21221"/>
                  <a:pt x="42827" y="21221"/>
                </a:cubicBezTo>
                <a:cubicBezTo>
                  <a:pt x="43898" y="21221"/>
                  <a:pt x="44968" y="21193"/>
                  <a:pt x="46035" y="21100"/>
                </a:cubicBezTo>
                <a:cubicBezTo>
                  <a:pt x="48488" y="20886"/>
                  <a:pt x="50966" y="21042"/>
                  <a:pt x="53410" y="20369"/>
                </a:cubicBezTo>
                <a:cubicBezTo>
                  <a:pt x="54855" y="19972"/>
                  <a:pt x="55904" y="19191"/>
                  <a:pt x="56338" y="17999"/>
                </a:cubicBezTo>
                <a:cubicBezTo>
                  <a:pt x="57084" y="15956"/>
                  <a:pt x="56666" y="13719"/>
                  <a:pt x="56798" y="11570"/>
                </a:cubicBezTo>
                <a:cubicBezTo>
                  <a:pt x="56922" y="9564"/>
                  <a:pt x="57043" y="7496"/>
                  <a:pt x="56480" y="5592"/>
                </a:cubicBezTo>
                <a:cubicBezTo>
                  <a:pt x="56630" y="3854"/>
                  <a:pt x="53629" y="962"/>
                  <a:pt x="51065" y="751"/>
                </a:cubicBezTo>
                <a:cubicBezTo>
                  <a:pt x="48407" y="532"/>
                  <a:pt x="45752" y="386"/>
                  <a:pt x="43088" y="260"/>
                </a:cubicBezTo>
                <a:cubicBezTo>
                  <a:pt x="39760" y="103"/>
                  <a:pt x="36440" y="1"/>
                  <a:pt x="331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23 (VCA)</a:t>
            </a:r>
            <a:endParaRPr/>
          </a:p>
        </p:txBody>
      </p:sp>
      <p:sp>
        <p:nvSpPr>
          <p:cNvPr id="788" name="Google Shape;788;p27"/>
          <p:cNvSpPr/>
          <p:nvPr/>
        </p:nvSpPr>
        <p:spPr>
          <a:xfrm>
            <a:off x="3696925" y="2604225"/>
            <a:ext cx="819869" cy="448586"/>
          </a:xfrm>
          <a:custGeom>
            <a:rect b="b" l="l" r="r" t="t"/>
            <a:pathLst>
              <a:path extrusionOk="0" h="22136" w="57084">
                <a:moveTo>
                  <a:pt x="34113" y="1580"/>
                </a:moveTo>
                <a:cubicBezTo>
                  <a:pt x="34340" y="1580"/>
                  <a:pt x="34566" y="1581"/>
                  <a:pt x="34792" y="1585"/>
                </a:cubicBezTo>
                <a:cubicBezTo>
                  <a:pt x="37414" y="1632"/>
                  <a:pt x="40071" y="1584"/>
                  <a:pt x="42697" y="1660"/>
                </a:cubicBezTo>
                <a:cubicBezTo>
                  <a:pt x="45763" y="1750"/>
                  <a:pt x="48912" y="1563"/>
                  <a:pt x="51871" y="2511"/>
                </a:cubicBezTo>
                <a:cubicBezTo>
                  <a:pt x="53225" y="2943"/>
                  <a:pt x="54271" y="4099"/>
                  <a:pt x="54794" y="5543"/>
                </a:cubicBezTo>
                <a:cubicBezTo>
                  <a:pt x="55469" y="7412"/>
                  <a:pt x="55213" y="9358"/>
                  <a:pt x="55219" y="11275"/>
                </a:cubicBezTo>
                <a:cubicBezTo>
                  <a:pt x="55224" y="12924"/>
                  <a:pt x="55249" y="14594"/>
                  <a:pt x="55011" y="16217"/>
                </a:cubicBezTo>
                <a:cubicBezTo>
                  <a:pt x="54801" y="17648"/>
                  <a:pt x="52775" y="18942"/>
                  <a:pt x="51300" y="19058"/>
                </a:cubicBezTo>
                <a:cubicBezTo>
                  <a:pt x="49358" y="19210"/>
                  <a:pt x="47393" y="19603"/>
                  <a:pt x="45492" y="19640"/>
                </a:cubicBezTo>
                <a:cubicBezTo>
                  <a:pt x="43956" y="19670"/>
                  <a:pt x="42409" y="19788"/>
                  <a:pt x="40859" y="19788"/>
                </a:cubicBezTo>
                <a:cubicBezTo>
                  <a:pt x="40338" y="19788"/>
                  <a:pt x="39818" y="19775"/>
                  <a:pt x="39297" y="19740"/>
                </a:cubicBezTo>
                <a:cubicBezTo>
                  <a:pt x="38681" y="19700"/>
                  <a:pt x="38066" y="19683"/>
                  <a:pt x="37450" y="19683"/>
                </a:cubicBezTo>
                <a:cubicBezTo>
                  <a:pt x="35236" y="19683"/>
                  <a:pt x="33024" y="19904"/>
                  <a:pt x="30809" y="20046"/>
                </a:cubicBezTo>
                <a:cubicBezTo>
                  <a:pt x="26995" y="20288"/>
                  <a:pt x="23169" y="20405"/>
                  <a:pt x="19346" y="20455"/>
                </a:cubicBezTo>
                <a:cubicBezTo>
                  <a:pt x="18813" y="20461"/>
                  <a:pt x="18279" y="20465"/>
                  <a:pt x="17745" y="20465"/>
                </a:cubicBezTo>
                <a:cubicBezTo>
                  <a:pt x="15102" y="20465"/>
                  <a:pt x="12456" y="20386"/>
                  <a:pt x="9815" y="20276"/>
                </a:cubicBezTo>
                <a:cubicBezTo>
                  <a:pt x="8789" y="20234"/>
                  <a:pt x="7817" y="19888"/>
                  <a:pt x="6746" y="19888"/>
                </a:cubicBezTo>
                <a:cubicBezTo>
                  <a:pt x="6619" y="19888"/>
                  <a:pt x="6490" y="19893"/>
                  <a:pt x="6360" y="19904"/>
                </a:cubicBezTo>
                <a:cubicBezTo>
                  <a:pt x="6323" y="19907"/>
                  <a:pt x="6285" y="19908"/>
                  <a:pt x="6247" y="19908"/>
                </a:cubicBezTo>
                <a:cubicBezTo>
                  <a:pt x="4705" y="19908"/>
                  <a:pt x="2504" y="17429"/>
                  <a:pt x="2320" y="15887"/>
                </a:cubicBezTo>
                <a:cubicBezTo>
                  <a:pt x="2158" y="14529"/>
                  <a:pt x="1755" y="13187"/>
                  <a:pt x="1724" y="11832"/>
                </a:cubicBezTo>
                <a:cubicBezTo>
                  <a:pt x="1688" y="10266"/>
                  <a:pt x="1695" y="8689"/>
                  <a:pt x="1725" y="7123"/>
                </a:cubicBezTo>
                <a:cubicBezTo>
                  <a:pt x="1752" y="5666"/>
                  <a:pt x="4248" y="3333"/>
                  <a:pt x="5738" y="3333"/>
                </a:cubicBezTo>
                <a:cubicBezTo>
                  <a:pt x="5759" y="3333"/>
                  <a:pt x="5780" y="3333"/>
                  <a:pt x="5801" y="3334"/>
                </a:cubicBezTo>
                <a:cubicBezTo>
                  <a:pt x="6634" y="2880"/>
                  <a:pt x="7802" y="2735"/>
                  <a:pt x="8990" y="2638"/>
                </a:cubicBezTo>
                <a:cubicBezTo>
                  <a:pt x="12014" y="2385"/>
                  <a:pt x="15019" y="2021"/>
                  <a:pt x="18069" y="2021"/>
                </a:cubicBezTo>
                <a:cubicBezTo>
                  <a:pt x="18379" y="2021"/>
                  <a:pt x="18689" y="2025"/>
                  <a:pt x="19000" y="2033"/>
                </a:cubicBezTo>
                <a:cubicBezTo>
                  <a:pt x="19239" y="2039"/>
                  <a:pt x="19477" y="2042"/>
                  <a:pt x="19716" y="2042"/>
                </a:cubicBezTo>
                <a:cubicBezTo>
                  <a:pt x="22573" y="2042"/>
                  <a:pt x="25439" y="1645"/>
                  <a:pt x="28296" y="1645"/>
                </a:cubicBezTo>
                <a:cubicBezTo>
                  <a:pt x="28474" y="1645"/>
                  <a:pt x="28651" y="1646"/>
                  <a:pt x="28828" y="1650"/>
                </a:cubicBezTo>
                <a:cubicBezTo>
                  <a:pt x="29072" y="1654"/>
                  <a:pt x="29316" y="1656"/>
                  <a:pt x="29559" y="1656"/>
                </a:cubicBezTo>
                <a:cubicBezTo>
                  <a:pt x="31077" y="1656"/>
                  <a:pt x="32596" y="1580"/>
                  <a:pt x="34113" y="1580"/>
                </a:cubicBezTo>
                <a:close/>
                <a:moveTo>
                  <a:pt x="33111" y="1"/>
                </a:moveTo>
                <a:cubicBezTo>
                  <a:pt x="32885" y="1"/>
                  <a:pt x="32659" y="1"/>
                  <a:pt x="32434" y="2"/>
                </a:cubicBezTo>
                <a:cubicBezTo>
                  <a:pt x="31371" y="7"/>
                  <a:pt x="30307" y="201"/>
                  <a:pt x="29263" y="201"/>
                </a:cubicBezTo>
                <a:cubicBezTo>
                  <a:pt x="29001" y="201"/>
                  <a:pt x="28741" y="188"/>
                  <a:pt x="28482" y="158"/>
                </a:cubicBezTo>
                <a:cubicBezTo>
                  <a:pt x="28143" y="118"/>
                  <a:pt x="27806" y="103"/>
                  <a:pt x="27469" y="103"/>
                </a:cubicBezTo>
                <a:cubicBezTo>
                  <a:pt x="26504" y="103"/>
                  <a:pt x="25547" y="226"/>
                  <a:pt x="24596" y="226"/>
                </a:cubicBezTo>
                <a:cubicBezTo>
                  <a:pt x="24584" y="226"/>
                  <a:pt x="24571" y="225"/>
                  <a:pt x="24559" y="225"/>
                </a:cubicBezTo>
                <a:cubicBezTo>
                  <a:pt x="24542" y="225"/>
                  <a:pt x="24526" y="225"/>
                  <a:pt x="24510" y="225"/>
                </a:cubicBezTo>
                <a:cubicBezTo>
                  <a:pt x="23552" y="225"/>
                  <a:pt x="22439" y="353"/>
                  <a:pt x="21418" y="486"/>
                </a:cubicBezTo>
                <a:cubicBezTo>
                  <a:pt x="18970" y="803"/>
                  <a:pt x="16468" y="709"/>
                  <a:pt x="13987" y="768"/>
                </a:cubicBezTo>
                <a:cubicBezTo>
                  <a:pt x="11269" y="833"/>
                  <a:pt x="8621" y="1494"/>
                  <a:pt x="5941" y="1750"/>
                </a:cubicBezTo>
                <a:cubicBezTo>
                  <a:pt x="1610" y="2163"/>
                  <a:pt x="0" y="5157"/>
                  <a:pt x="144" y="8788"/>
                </a:cubicBezTo>
                <a:cubicBezTo>
                  <a:pt x="228" y="10884"/>
                  <a:pt x="312" y="12972"/>
                  <a:pt x="518" y="15071"/>
                </a:cubicBezTo>
                <a:cubicBezTo>
                  <a:pt x="844" y="18387"/>
                  <a:pt x="3684" y="21473"/>
                  <a:pt x="7034" y="21473"/>
                </a:cubicBezTo>
                <a:cubicBezTo>
                  <a:pt x="7044" y="21473"/>
                  <a:pt x="7055" y="21473"/>
                  <a:pt x="7065" y="21473"/>
                </a:cubicBezTo>
                <a:cubicBezTo>
                  <a:pt x="7119" y="21473"/>
                  <a:pt x="7173" y="21473"/>
                  <a:pt x="7226" y="21473"/>
                </a:cubicBezTo>
                <a:cubicBezTo>
                  <a:pt x="8567" y="21473"/>
                  <a:pt x="9905" y="21544"/>
                  <a:pt x="11237" y="21687"/>
                </a:cubicBezTo>
                <a:cubicBezTo>
                  <a:pt x="14045" y="21987"/>
                  <a:pt x="16874" y="21948"/>
                  <a:pt x="19684" y="22070"/>
                </a:cubicBezTo>
                <a:cubicBezTo>
                  <a:pt x="20658" y="22113"/>
                  <a:pt x="21641" y="22135"/>
                  <a:pt x="22627" y="22135"/>
                </a:cubicBezTo>
                <a:cubicBezTo>
                  <a:pt x="23987" y="22135"/>
                  <a:pt x="25354" y="22092"/>
                  <a:pt x="26712" y="21996"/>
                </a:cubicBezTo>
                <a:cubicBezTo>
                  <a:pt x="28442" y="21873"/>
                  <a:pt x="30233" y="22085"/>
                  <a:pt x="31899" y="21711"/>
                </a:cubicBezTo>
                <a:cubicBezTo>
                  <a:pt x="33920" y="21258"/>
                  <a:pt x="35950" y="21158"/>
                  <a:pt x="37980" y="21158"/>
                </a:cubicBezTo>
                <a:cubicBezTo>
                  <a:pt x="39596" y="21158"/>
                  <a:pt x="41213" y="21221"/>
                  <a:pt x="42827" y="21221"/>
                </a:cubicBezTo>
                <a:cubicBezTo>
                  <a:pt x="43898" y="21221"/>
                  <a:pt x="44968" y="21193"/>
                  <a:pt x="46035" y="21100"/>
                </a:cubicBezTo>
                <a:cubicBezTo>
                  <a:pt x="48488" y="20886"/>
                  <a:pt x="50966" y="21042"/>
                  <a:pt x="53410" y="20369"/>
                </a:cubicBezTo>
                <a:cubicBezTo>
                  <a:pt x="54855" y="19972"/>
                  <a:pt x="55904" y="19191"/>
                  <a:pt x="56338" y="17999"/>
                </a:cubicBezTo>
                <a:cubicBezTo>
                  <a:pt x="57084" y="15956"/>
                  <a:pt x="56666" y="13719"/>
                  <a:pt x="56798" y="11570"/>
                </a:cubicBezTo>
                <a:cubicBezTo>
                  <a:pt x="56922" y="9564"/>
                  <a:pt x="57043" y="7496"/>
                  <a:pt x="56480" y="5592"/>
                </a:cubicBezTo>
                <a:cubicBezTo>
                  <a:pt x="56630" y="3854"/>
                  <a:pt x="53629" y="962"/>
                  <a:pt x="51065" y="751"/>
                </a:cubicBezTo>
                <a:cubicBezTo>
                  <a:pt x="48407" y="532"/>
                  <a:pt x="45752" y="386"/>
                  <a:pt x="43088" y="260"/>
                </a:cubicBezTo>
                <a:cubicBezTo>
                  <a:pt x="39760" y="103"/>
                  <a:pt x="36440" y="1"/>
                  <a:pt x="331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1 (VCA)</a:t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4528588" y="2604237"/>
            <a:ext cx="819869" cy="448586"/>
          </a:xfrm>
          <a:custGeom>
            <a:rect b="b" l="l" r="r" t="t"/>
            <a:pathLst>
              <a:path extrusionOk="0" h="22136" w="57084">
                <a:moveTo>
                  <a:pt x="34113" y="1580"/>
                </a:moveTo>
                <a:cubicBezTo>
                  <a:pt x="34340" y="1580"/>
                  <a:pt x="34566" y="1581"/>
                  <a:pt x="34792" y="1585"/>
                </a:cubicBezTo>
                <a:cubicBezTo>
                  <a:pt x="37414" y="1632"/>
                  <a:pt x="40071" y="1584"/>
                  <a:pt x="42697" y="1660"/>
                </a:cubicBezTo>
                <a:cubicBezTo>
                  <a:pt x="45763" y="1750"/>
                  <a:pt x="48912" y="1563"/>
                  <a:pt x="51871" y="2511"/>
                </a:cubicBezTo>
                <a:cubicBezTo>
                  <a:pt x="53225" y="2943"/>
                  <a:pt x="54271" y="4099"/>
                  <a:pt x="54794" y="5543"/>
                </a:cubicBezTo>
                <a:cubicBezTo>
                  <a:pt x="55469" y="7412"/>
                  <a:pt x="55213" y="9358"/>
                  <a:pt x="55219" y="11275"/>
                </a:cubicBezTo>
                <a:cubicBezTo>
                  <a:pt x="55224" y="12924"/>
                  <a:pt x="55249" y="14594"/>
                  <a:pt x="55011" y="16217"/>
                </a:cubicBezTo>
                <a:cubicBezTo>
                  <a:pt x="54801" y="17648"/>
                  <a:pt x="52775" y="18942"/>
                  <a:pt x="51300" y="19058"/>
                </a:cubicBezTo>
                <a:cubicBezTo>
                  <a:pt x="49358" y="19210"/>
                  <a:pt x="47393" y="19603"/>
                  <a:pt x="45492" y="19640"/>
                </a:cubicBezTo>
                <a:cubicBezTo>
                  <a:pt x="43956" y="19670"/>
                  <a:pt x="42409" y="19788"/>
                  <a:pt x="40859" y="19788"/>
                </a:cubicBezTo>
                <a:cubicBezTo>
                  <a:pt x="40338" y="19788"/>
                  <a:pt x="39818" y="19775"/>
                  <a:pt x="39297" y="19740"/>
                </a:cubicBezTo>
                <a:cubicBezTo>
                  <a:pt x="38681" y="19700"/>
                  <a:pt x="38066" y="19683"/>
                  <a:pt x="37450" y="19683"/>
                </a:cubicBezTo>
                <a:cubicBezTo>
                  <a:pt x="35236" y="19683"/>
                  <a:pt x="33024" y="19904"/>
                  <a:pt x="30809" y="20046"/>
                </a:cubicBezTo>
                <a:cubicBezTo>
                  <a:pt x="26995" y="20288"/>
                  <a:pt x="23169" y="20405"/>
                  <a:pt x="19346" y="20455"/>
                </a:cubicBezTo>
                <a:cubicBezTo>
                  <a:pt x="18813" y="20461"/>
                  <a:pt x="18279" y="20465"/>
                  <a:pt x="17745" y="20465"/>
                </a:cubicBezTo>
                <a:cubicBezTo>
                  <a:pt x="15102" y="20465"/>
                  <a:pt x="12456" y="20386"/>
                  <a:pt x="9815" y="20276"/>
                </a:cubicBezTo>
                <a:cubicBezTo>
                  <a:pt x="8789" y="20234"/>
                  <a:pt x="7817" y="19888"/>
                  <a:pt x="6746" y="19888"/>
                </a:cubicBezTo>
                <a:cubicBezTo>
                  <a:pt x="6619" y="19888"/>
                  <a:pt x="6490" y="19893"/>
                  <a:pt x="6360" y="19904"/>
                </a:cubicBezTo>
                <a:cubicBezTo>
                  <a:pt x="6323" y="19907"/>
                  <a:pt x="6285" y="19908"/>
                  <a:pt x="6247" y="19908"/>
                </a:cubicBezTo>
                <a:cubicBezTo>
                  <a:pt x="4705" y="19908"/>
                  <a:pt x="2504" y="17429"/>
                  <a:pt x="2320" y="15887"/>
                </a:cubicBezTo>
                <a:cubicBezTo>
                  <a:pt x="2158" y="14529"/>
                  <a:pt x="1755" y="13187"/>
                  <a:pt x="1724" y="11832"/>
                </a:cubicBezTo>
                <a:cubicBezTo>
                  <a:pt x="1688" y="10266"/>
                  <a:pt x="1695" y="8689"/>
                  <a:pt x="1725" y="7123"/>
                </a:cubicBezTo>
                <a:cubicBezTo>
                  <a:pt x="1752" y="5666"/>
                  <a:pt x="4248" y="3333"/>
                  <a:pt x="5738" y="3333"/>
                </a:cubicBezTo>
                <a:cubicBezTo>
                  <a:pt x="5759" y="3333"/>
                  <a:pt x="5780" y="3333"/>
                  <a:pt x="5801" y="3334"/>
                </a:cubicBezTo>
                <a:cubicBezTo>
                  <a:pt x="6634" y="2880"/>
                  <a:pt x="7802" y="2735"/>
                  <a:pt x="8990" y="2638"/>
                </a:cubicBezTo>
                <a:cubicBezTo>
                  <a:pt x="12014" y="2385"/>
                  <a:pt x="15019" y="2021"/>
                  <a:pt x="18069" y="2021"/>
                </a:cubicBezTo>
                <a:cubicBezTo>
                  <a:pt x="18379" y="2021"/>
                  <a:pt x="18689" y="2025"/>
                  <a:pt x="19000" y="2033"/>
                </a:cubicBezTo>
                <a:cubicBezTo>
                  <a:pt x="19239" y="2039"/>
                  <a:pt x="19477" y="2042"/>
                  <a:pt x="19716" y="2042"/>
                </a:cubicBezTo>
                <a:cubicBezTo>
                  <a:pt x="22573" y="2042"/>
                  <a:pt x="25439" y="1645"/>
                  <a:pt x="28296" y="1645"/>
                </a:cubicBezTo>
                <a:cubicBezTo>
                  <a:pt x="28474" y="1645"/>
                  <a:pt x="28651" y="1646"/>
                  <a:pt x="28828" y="1650"/>
                </a:cubicBezTo>
                <a:cubicBezTo>
                  <a:pt x="29072" y="1654"/>
                  <a:pt x="29316" y="1656"/>
                  <a:pt x="29559" y="1656"/>
                </a:cubicBezTo>
                <a:cubicBezTo>
                  <a:pt x="31077" y="1656"/>
                  <a:pt x="32596" y="1580"/>
                  <a:pt x="34113" y="1580"/>
                </a:cubicBezTo>
                <a:close/>
                <a:moveTo>
                  <a:pt x="33111" y="1"/>
                </a:moveTo>
                <a:cubicBezTo>
                  <a:pt x="32885" y="1"/>
                  <a:pt x="32659" y="1"/>
                  <a:pt x="32434" y="2"/>
                </a:cubicBezTo>
                <a:cubicBezTo>
                  <a:pt x="31371" y="7"/>
                  <a:pt x="30307" y="201"/>
                  <a:pt x="29263" y="201"/>
                </a:cubicBezTo>
                <a:cubicBezTo>
                  <a:pt x="29001" y="201"/>
                  <a:pt x="28741" y="188"/>
                  <a:pt x="28482" y="158"/>
                </a:cubicBezTo>
                <a:cubicBezTo>
                  <a:pt x="28143" y="118"/>
                  <a:pt x="27806" y="103"/>
                  <a:pt x="27469" y="103"/>
                </a:cubicBezTo>
                <a:cubicBezTo>
                  <a:pt x="26504" y="103"/>
                  <a:pt x="25547" y="226"/>
                  <a:pt x="24596" y="226"/>
                </a:cubicBezTo>
                <a:cubicBezTo>
                  <a:pt x="24584" y="226"/>
                  <a:pt x="24571" y="225"/>
                  <a:pt x="24559" y="225"/>
                </a:cubicBezTo>
                <a:cubicBezTo>
                  <a:pt x="24542" y="225"/>
                  <a:pt x="24526" y="225"/>
                  <a:pt x="24510" y="225"/>
                </a:cubicBezTo>
                <a:cubicBezTo>
                  <a:pt x="23552" y="225"/>
                  <a:pt x="22439" y="353"/>
                  <a:pt x="21418" y="486"/>
                </a:cubicBezTo>
                <a:cubicBezTo>
                  <a:pt x="18970" y="803"/>
                  <a:pt x="16468" y="709"/>
                  <a:pt x="13987" y="768"/>
                </a:cubicBezTo>
                <a:cubicBezTo>
                  <a:pt x="11269" y="833"/>
                  <a:pt x="8621" y="1494"/>
                  <a:pt x="5941" y="1750"/>
                </a:cubicBezTo>
                <a:cubicBezTo>
                  <a:pt x="1610" y="2163"/>
                  <a:pt x="0" y="5157"/>
                  <a:pt x="144" y="8788"/>
                </a:cubicBezTo>
                <a:cubicBezTo>
                  <a:pt x="228" y="10884"/>
                  <a:pt x="312" y="12972"/>
                  <a:pt x="518" y="15071"/>
                </a:cubicBezTo>
                <a:cubicBezTo>
                  <a:pt x="844" y="18387"/>
                  <a:pt x="3684" y="21473"/>
                  <a:pt x="7034" y="21473"/>
                </a:cubicBezTo>
                <a:cubicBezTo>
                  <a:pt x="7044" y="21473"/>
                  <a:pt x="7055" y="21473"/>
                  <a:pt x="7065" y="21473"/>
                </a:cubicBezTo>
                <a:cubicBezTo>
                  <a:pt x="7119" y="21473"/>
                  <a:pt x="7173" y="21473"/>
                  <a:pt x="7226" y="21473"/>
                </a:cubicBezTo>
                <a:cubicBezTo>
                  <a:pt x="8567" y="21473"/>
                  <a:pt x="9905" y="21544"/>
                  <a:pt x="11237" y="21687"/>
                </a:cubicBezTo>
                <a:cubicBezTo>
                  <a:pt x="14045" y="21987"/>
                  <a:pt x="16874" y="21948"/>
                  <a:pt x="19684" y="22070"/>
                </a:cubicBezTo>
                <a:cubicBezTo>
                  <a:pt x="20658" y="22113"/>
                  <a:pt x="21641" y="22135"/>
                  <a:pt x="22627" y="22135"/>
                </a:cubicBezTo>
                <a:cubicBezTo>
                  <a:pt x="23987" y="22135"/>
                  <a:pt x="25354" y="22092"/>
                  <a:pt x="26712" y="21996"/>
                </a:cubicBezTo>
                <a:cubicBezTo>
                  <a:pt x="28442" y="21873"/>
                  <a:pt x="30233" y="22085"/>
                  <a:pt x="31899" y="21711"/>
                </a:cubicBezTo>
                <a:cubicBezTo>
                  <a:pt x="33920" y="21258"/>
                  <a:pt x="35950" y="21158"/>
                  <a:pt x="37980" y="21158"/>
                </a:cubicBezTo>
                <a:cubicBezTo>
                  <a:pt x="39596" y="21158"/>
                  <a:pt x="41213" y="21221"/>
                  <a:pt x="42827" y="21221"/>
                </a:cubicBezTo>
                <a:cubicBezTo>
                  <a:pt x="43898" y="21221"/>
                  <a:pt x="44968" y="21193"/>
                  <a:pt x="46035" y="21100"/>
                </a:cubicBezTo>
                <a:cubicBezTo>
                  <a:pt x="48488" y="20886"/>
                  <a:pt x="50966" y="21042"/>
                  <a:pt x="53410" y="20369"/>
                </a:cubicBezTo>
                <a:cubicBezTo>
                  <a:pt x="54855" y="19972"/>
                  <a:pt x="55904" y="19191"/>
                  <a:pt x="56338" y="17999"/>
                </a:cubicBezTo>
                <a:cubicBezTo>
                  <a:pt x="57084" y="15956"/>
                  <a:pt x="56666" y="13719"/>
                  <a:pt x="56798" y="11570"/>
                </a:cubicBezTo>
                <a:cubicBezTo>
                  <a:pt x="56922" y="9564"/>
                  <a:pt x="57043" y="7496"/>
                  <a:pt x="56480" y="5592"/>
                </a:cubicBezTo>
                <a:cubicBezTo>
                  <a:pt x="56630" y="3854"/>
                  <a:pt x="53629" y="962"/>
                  <a:pt x="51065" y="751"/>
                </a:cubicBezTo>
                <a:cubicBezTo>
                  <a:pt x="48407" y="532"/>
                  <a:pt x="45752" y="386"/>
                  <a:pt x="43088" y="260"/>
                </a:cubicBezTo>
                <a:cubicBezTo>
                  <a:pt x="39760" y="103"/>
                  <a:pt x="36440" y="1"/>
                  <a:pt x="331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8</a:t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>
            <a:off x="5350492" y="2571049"/>
            <a:ext cx="866963" cy="448586"/>
          </a:xfrm>
          <a:custGeom>
            <a:rect b="b" l="l" r="r" t="t"/>
            <a:pathLst>
              <a:path extrusionOk="0" h="22136" w="57084">
                <a:moveTo>
                  <a:pt x="34113" y="1580"/>
                </a:moveTo>
                <a:cubicBezTo>
                  <a:pt x="34340" y="1580"/>
                  <a:pt x="34566" y="1581"/>
                  <a:pt x="34792" y="1585"/>
                </a:cubicBezTo>
                <a:cubicBezTo>
                  <a:pt x="37414" y="1632"/>
                  <a:pt x="40071" y="1584"/>
                  <a:pt x="42697" y="1660"/>
                </a:cubicBezTo>
                <a:cubicBezTo>
                  <a:pt x="45763" y="1750"/>
                  <a:pt x="48912" y="1563"/>
                  <a:pt x="51871" y="2511"/>
                </a:cubicBezTo>
                <a:cubicBezTo>
                  <a:pt x="53225" y="2943"/>
                  <a:pt x="54271" y="4099"/>
                  <a:pt x="54794" y="5543"/>
                </a:cubicBezTo>
                <a:cubicBezTo>
                  <a:pt x="55469" y="7412"/>
                  <a:pt x="55213" y="9358"/>
                  <a:pt x="55219" y="11275"/>
                </a:cubicBezTo>
                <a:cubicBezTo>
                  <a:pt x="55224" y="12924"/>
                  <a:pt x="55249" y="14594"/>
                  <a:pt x="55011" y="16217"/>
                </a:cubicBezTo>
                <a:cubicBezTo>
                  <a:pt x="54801" y="17648"/>
                  <a:pt x="52775" y="18942"/>
                  <a:pt x="51300" y="19058"/>
                </a:cubicBezTo>
                <a:cubicBezTo>
                  <a:pt x="49358" y="19210"/>
                  <a:pt x="47393" y="19603"/>
                  <a:pt x="45492" y="19640"/>
                </a:cubicBezTo>
                <a:cubicBezTo>
                  <a:pt x="43956" y="19670"/>
                  <a:pt x="42409" y="19788"/>
                  <a:pt x="40859" y="19788"/>
                </a:cubicBezTo>
                <a:cubicBezTo>
                  <a:pt x="40338" y="19788"/>
                  <a:pt x="39818" y="19775"/>
                  <a:pt x="39297" y="19740"/>
                </a:cubicBezTo>
                <a:cubicBezTo>
                  <a:pt x="38681" y="19700"/>
                  <a:pt x="38066" y="19683"/>
                  <a:pt x="37450" y="19683"/>
                </a:cubicBezTo>
                <a:cubicBezTo>
                  <a:pt x="35236" y="19683"/>
                  <a:pt x="33024" y="19904"/>
                  <a:pt x="30809" y="20046"/>
                </a:cubicBezTo>
                <a:cubicBezTo>
                  <a:pt x="26995" y="20288"/>
                  <a:pt x="23169" y="20405"/>
                  <a:pt x="19346" y="20455"/>
                </a:cubicBezTo>
                <a:cubicBezTo>
                  <a:pt x="18813" y="20461"/>
                  <a:pt x="18279" y="20465"/>
                  <a:pt x="17745" y="20465"/>
                </a:cubicBezTo>
                <a:cubicBezTo>
                  <a:pt x="15102" y="20465"/>
                  <a:pt x="12456" y="20386"/>
                  <a:pt x="9815" y="20276"/>
                </a:cubicBezTo>
                <a:cubicBezTo>
                  <a:pt x="8789" y="20234"/>
                  <a:pt x="7817" y="19888"/>
                  <a:pt x="6746" y="19888"/>
                </a:cubicBezTo>
                <a:cubicBezTo>
                  <a:pt x="6619" y="19888"/>
                  <a:pt x="6490" y="19893"/>
                  <a:pt x="6360" y="19904"/>
                </a:cubicBezTo>
                <a:cubicBezTo>
                  <a:pt x="6323" y="19907"/>
                  <a:pt x="6285" y="19908"/>
                  <a:pt x="6247" y="19908"/>
                </a:cubicBezTo>
                <a:cubicBezTo>
                  <a:pt x="4705" y="19908"/>
                  <a:pt x="2504" y="17429"/>
                  <a:pt x="2320" y="15887"/>
                </a:cubicBezTo>
                <a:cubicBezTo>
                  <a:pt x="2158" y="14529"/>
                  <a:pt x="1755" y="13187"/>
                  <a:pt x="1724" y="11832"/>
                </a:cubicBezTo>
                <a:cubicBezTo>
                  <a:pt x="1688" y="10266"/>
                  <a:pt x="1695" y="8689"/>
                  <a:pt x="1725" y="7123"/>
                </a:cubicBezTo>
                <a:cubicBezTo>
                  <a:pt x="1752" y="5666"/>
                  <a:pt x="4248" y="3333"/>
                  <a:pt x="5738" y="3333"/>
                </a:cubicBezTo>
                <a:cubicBezTo>
                  <a:pt x="5759" y="3333"/>
                  <a:pt x="5780" y="3333"/>
                  <a:pt x="5801" y="3334"/>
                </a:cubicBezTo>
                <a:cubicBezTo>
                  <a:pt x="6634" y="2880"/>
                  <a:pt x="7802" y="2735"/>
                  <a:pt x="8990" y="2638"/>
                </a:cubicBezTo>
                <a:cubicBezTo>
                  <a:pt x="12014" y="2385"/>
                  <a:pt x="15019" y="2021"/>
                  <a:pt x="18069" y="2021"/>
                </a:cubicBezTo>
                <a:cubicBezTo>
                  <a:pt x="18379" y="2021"/>
                  <a:pt x="18689" y="2025"/>
                  <a:pt x="19000" y="2033"/>
                </a:cubicBezTo>
                <a:cubicBezTo>
                  <a:pt x="19239" y="2039"/>
                  <a:pt x="19477" y="2042"/>
                  <a:pt x="19716" y="2042"/>
                </a:cubicBezTo>
                <a:cubicBezTo>
                  <a:pt x="22573" y="2042"/>
                  <a:pt x="25439" y="1645"/>
                  <a:pt x="28296" y="1645"/>
                </a:cubicBezTo>
                <a:cubicBezTo>
                  <a:pt x="28474" y="1645"/>
                  <a:pt x="28651" y="1646"/>
                  <a:pt x="28828" y="1650"/>
                </a:cubicBezTo>
                <a:cubicBezTo>
                  <a:pt x="29072" y="1654"/>
                  <a:pt x="29316" y="1656"/>
                  <a:pt x="29559" y="1656"/>
                </a:cubicBezTo>
                <a:cubicBezTo>
                  <a:pt x="31077" y="1656"/>
                  <a:pt x="32596" y="1580"/>
                  <a:pt x="34113" y="1580"/>
                </a:cubicBezTo>
                <a:close/>
                <a:moveTo>
                  <a:pt x="33111" y="1"/>
                </a:moveTo>
                <a:cubicBezTo>
                  <a:pt x="32885" y="1"/>
                  <a:pt x="32659" y="1"/>
                  <a:pt x="32434" y="2"/>
                </a:cubicBezTo>
                <a:cubicBezTo>
                  <a:pt x="31371" y="7"/>
                  <a:pt x="30307" y="201"/>
                  <a:pt x="29263" y="201"/>
                </a:cubicBezTo>
                <a:cubicBezTo>
                  <a:pt x="29001" y="201"/>
                  <a:pt x="28741" y="188"/>
                  <a:pt x="28482" y="158"/>
                </a:cubicBezTo>
                <a:cubicBezTo>
                  <a:pt x="28143" y="118"/>
                  <a:pt x="27806" y="103"/>
                  <a:pt x="27469" y="103"/>
                </a:cubicBezTo>
                <a:cubicBezTo>
                  <a:pt x="26504" y="103"/>
                  <a:pt x="25547" y="226"/>
                  <a:pt x="24596" y="226"/>
                </a:cubicBezTo>
                <a:cubicBezTo>
                  <a:pt x="24584" y="226"/>
                  <a:pt x="24571" y="225"/>
                  <a:pt x="24559" y="225"/>
                </a:cubicBezTo>
                <a:cubicBezTo>
                  <a:pt x="24542" y="225"/>
                  <a:pt x="24526" y="225"/>
                  <a:pt x="24510" y="225"/>
                </a:cubicBezTo>
                <a:cubicBezTo>
                  <a:pt x="23552" y="225"/>
                  <a:pt x="22439" y="353"/>
                  <a:pt x="21418" y="486"/>
                </a:cubicBezTo>
                <a:cubicBezTo>
                  <a:pt x="18970" y="803"/>
                  <a:pt x="16468" y="709"/>
                  <a:pt x="13987" y="768"/>
                </a:cubicBezTo>
                <a:cubicBezTo>
                  <a:pt x="11269" y="833"/>
                  <a:pt x="8621" y="1494"/>
                  <a:pt x="5941" y="1750"/>
                </a:cubicBezTo>
                <a:cubicBezTo>
                  <a:pt x="1610" y="2163"/>
                  <a:pt x="0" y="5157"/>
                  <a:pt x="144" y="8788"/>
                </a:cubicBezTo>
                <a:cubicBezTo>
                  <a:pt x="228" y="10884"/>
                  <a:pt x="312" y="12972"/>
                  <a:pt x="518" y="15071"/>
                </a:cubicBezTo>
                <a:cubicBezTo>
                  <a:pt x="844" y="18387"/>
                  <a:pt x="3684" y="21473"/>
                  <a:pt x="7034" y="21473"/>
                </a:cubicBezTo>
                <a:cubicBezTo>
                  <a:pt x="7044" y="21473"/>
                  <a:pt x="7055" y="21473"/>
                  <a:pt x="7065" y="21473"/>
                </a:cubicBezTo>
                <a:cubicBezTo>
                  <a:pt x="7119" y="21473"/>
                  <a:pt x="7173" y="21473"/>
                  <a:pt x="7226" y="21473"/>
                </a:cubicBezTo>
                <a:cubicBezTo>
                  <a:pt x="8567" y="21473"/>
                  <a:pt x="9905" y="21544"/>
                  <a:pt x="11237" y="21687"/>
                </a:cubicBezTo>
                <a:cubicBezTo>
                  <a:pt x="14045" y="21987"/>
                  <a:pt x="16874" y="21948"/>
                  <a:pt x="19684" y="22070"/>
                </a:cubicBezTo>
                <a:cubicBezTo>
                  <a:pt x="20658" y="22113"/>
                  <a:pt x="21641" y="22135"/>
                  <a:pt x="22627" y="22135"/>
                </a:cubicBezTo>
                <a:cubicBezTo>
                  <a:pt x="23987" y="22135"/>
                  <a:pt x="25354" y="22092"/>
                  <a:pt x="26712" y="21996"/>
                </a:cubicBezTo>
                <a:cubicBezTo>
                  <a:pt x="28442" y="21873"/>
                  <a:pt x="30233" y="22085"/>
                  <a:pt x="31899" y="21711"/>
                </a:cubicBezTo>
                <a:cubicBezTo>
                  <a:pt x="33920" y="21258"/>
                  <a:pt x="35950" y="21158"/>
                  <a:pt x="37980" y="21158"/>
                </a:cubicBezTo>
                <a:cubicBezTo>
                  <a:pt x="39596" y="21158"/>
                  <a:pt x="41213" y="21221"/>
                  <a:pt x="42827" y="21221"/>
                </a:cubicBezTo>
                <a:cubicBezTo>
                  <a:pt x="43898" y="21221"/>
                  <a:pt x="44968" y="21193"/>
                  <a:pt x="46035" y="21100"/>
                </a:cubicBezTo>
                <a:cubicBezTo>
                  <a:pt x="48488" y="20886"/>
                  <a:pt x="50966" y="21042"/>
                  <a:pt x="53410" y="20369"/>
                </a:cubicBezTo>
                <a:cubicBezTo>
                  <a:pt x="54855" y="19972"/>
                  <a:pt x="55904" y="19191"/>
                  <a:pt x="56338" y="17999"/>
                </a:cubicBezTo>
                <a:cubicBezTo>
                  <a:pt x="57084" y="15956"/>
                  <a:pt x="56666" y="13719"/>
                  <a:pt x="56798" y="11570"/>
                </a:cubicBezTo>
                <a:cubicBezTo>
                  <a:pt x="56922" y="9564"/>
                  <a:pt x="57043" y="7496"/>
                  <a:pt x="56480" y="5592"/>
                </a:cubicBezTo>
                <a:cubicBezTo>
                  <a:pt x="56630" y="3854"/>
                  <a:pt x="53629" y="962"/>
                  <a:pt x="51065" y="751"/>
                </a:cubicBezTo>
                <a:cubicBezTo>
                  <a:pt x="48407" y="532"/>
                  <a:pt x="45752" y="386"/>
                  <a:pt x="43088" y="260"/>
                </a:cubicBezTo>
                <a:cubicBezTo>
                  <a:pt x="39760" y="103"/>
                  <a:pt x="36440" y="1"/>
                  <a:pt x="331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9</a:t>
            </a:r>
            <a:r>
              <a:rPr lang="en" sz="11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(VCA)</a:t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6243950" y="2571050"/>
            <a:ext cx="819869" cy="448586"/>
          </a:xfrm>
          <a:custGeom>
            <a:rect b="b" l="l" r="r" t="t"/>
            <a:pathLst>
              <a:path extrusionOk="0" h="22136" w="57084">
                <a:moveTo>
                  <a:pt x="34113" y="1580"/>
                </a:moveTo>
                <a:cubicBezTo>
                  <a:pt x="34340" y="1580"/>
                  <a:pt x="34566" y="1581"/>
                  <a:pt x="34792" y="1585"/>
                </a:cubicBezTo>
                <a:cubicBezTo>
                  <a:pt x="37414" y="1632"/>
                  <a:pt x="40071" y="1584"/>
                  <a:pt x="42697" y="1660"/>
                </a:cubicBezTo>
                <a:cubicBezTo>
                  <a:pt x="45763" y="1750"/>
                  <a:pt x="48912" y="1563"/>
                  <a:pt x="51871" y="2511"/>
                </a:cubicBezTo>
                <a:cubicBezTo>
                  <a:pt x="53225" y="2943"/>
                  <a:pt x="54271" y="4099"/>
                  <a:pt x="54794" y="5543"/>
                </a:cubicBezTo>
                <a:cubicBezTo>
                  <a:pt x="55469" y="7412"/>
                  <a:pt x="55213" y="9358"/>
                  <a:pt x="55219" y="11275"/>
                </a:cubicBezTo>
                <a:cubicBezTo>
                  <a:pt x="55224" y="12924"/>
                  <a:pt x="55249" y="14594"/>
                  <a:pt x="55011" y="16217"/>
                </a:cubicBezTo>
                <a:cubicBezTo>
                  <a:pt x="54801" y="17648"/>
                  <a:pt x="52775" y="18942"/>
                  <a:pt x="51300" y="19058"/>
                </a:cubicBezTo>
                <a:cubicBezTo>
                  <a:pt x="49358" y="19210"/>
                  <a:pt x="47393" y="19603"/>
                  <a:pt x="45492" y="19640"/>
                </a:cubicBezTo>
                <a:cubicBezTo>
                  <a:pt x="43956" y="19670"/>
                  <a:pt x="42409" y="19788"/>
                  <a:pt x="40859" y="19788"/>
                </a:cubicBezTo>
                <a:cubicBezTo>
                  <a:pt x="40338" y="19788"/>
                  <a:pt x="39818" y="19775"/>
                  <a:pt x="39297" y="19740"/>
                </a:cubicBezTo>
                <a:cubicBezTo>
                  <a:pt x="38681" y="19700"/>
                  <a:pt x="38066" y="19683"/>
                  <a:pt x="37450" y="19683"/>
                </a:cubicBezTo>
                <a:cubicBezTo>
                  <a:pt x="35236" y="19683"/>
                  <a:pt x="33024" y="19904"/>
                  <a:pt x="30809" y="20046"/>
                </a:cubicBezTo>
                <a:cubicBezTo>
                  <a:pt x="26995" y="20288"/>
                  <a:pt x="23169" y="20405"/>
                  <a:pt x="19346" y="20455"/>
                </a:cubicBezTo>
                <a:cubicBezTo>
                  <a:pt x="18813" y="20461"/>
                  <a:pt x="18279" y="20465"/>
                  <a:pt x="17745" y="20465"/>
                </a:cubicBezTo>
                <a:cubicBezTo>
                  <a:pt x="15102" y="20465"/>
                  <a:pt x="12456" y="20386"/>
                  <a:pt x="9815" y="20276"/>
                </a:cubicBezTo>
                <a:cubicBezTo>
                  <a:pt x="8789" y="20234"/>
                  <a:pt x="7817" y="19888"/>
                  <a:pt x="6746" y="19888"/>
                </a:cubicBezTo>
                <a:cubicBezTo>
                  <a:pt x="6619" y="19888"/>
                  <a:pt x="6490" y="19893"/>
                  <a:pt x="6360" y="19904"/>
                </a:cubicBezTo>
                <a:cubicBezTo>
                  <a:pt x="6323" y="19907"/>
                  <a:pt x="6285" y="19908"/>
                  <a:pt x="6247" y="19908"/>
                </a:cubicBezTo>
                <a:cubicBezTo>
                  <a:pt x="4705" y="19908"/>
                  <a:pt x="2504" y="17429"/>
                  <a:pt x="2320" y="15887"/>
                </a:cubicBezTo>
                <a:cubicBezTo>
                  <a:pt x="2158" y="14529"/>
                  <a:pt x="1755" y="13187"/>
                  <a:pt x="1724" y="11832"/>
                </a:cubicBezTo>
                <a:cubicBezTo>
                  <a:pt x="1688" y="10266"/>
                  <a:pt x="1695" y="8689"/>
                  <a:pt x="1725" y="7123"/>
                </a:cubicBezTo>
                <a:cubicBezTo>
                  <a:pt x="1752" y="5666"/>
                  <a:pt x="4248" y="3333"/>
                  <a:pt x="5738" y="3333"/>
                </a:cubicBezTo>
                <a:cubicBezTo>
                  <a:pt x="5759" y="3333"/>
                  <a:pt x="5780" y="3333"/>
                  <a:pt x="5801" y="3334"/>
                </a:cubicBezTo>
                <a:cubicBezTo>
                  <a:pt x="6634" y="2880"/>
                  <a:pt x="7802" y="2735"/>
                  <a:pt x="8990" y="2638"/>
                </a:cubicBezTo>
                <a:cubicBezTo>
                  <a:pt x="12014" y="2385"/>
                  <a:pt x="15019" y="2021"/>
                  <a:pt x="18069" y="2021"/>
                </a:cubicBezTo>
                <a:cubicBezTo>
                  <a:pt x="18379" y="2021"/>
                  <a:pt x="18689" y="2025"/>
                  <a:pt x="19000" y="2033"/>
                </a:cubicBezTo>
                <a:cubicBezTo>
                  <a:pt x="19239" y="2039"/>
                  <a:pt x="19477" y="2042"/>
                  <a:pt x="19716" y="2042"/>
                </a:cubicBezTo>
                <a:cubicBezTo>
                  <a:pt x="22573" y="2042"/>
                  <a:pt x="25439" y="1645"/>
                  <a:pt x="28296" y="1645"/>
                </a:cubicBezTo>
                <a:cubicBezTo>
                  <a:pt x="28474" y="1645"/>
                  <a:pt x="28651" y="1646"/>
                  <a:pt x="28828" y="1650"/>
                </a:cubicBezTo>
                <a:cubicBezTo>
                  <a:pt x="29072" y="1654"/>
                  <a:pt x="29316" y="1656"/>
                  <a:pt x="29559" y="1656"/>
                </a:cubicBezTo>
                <a:cubicBezTo>
                  <a:pt x="31077" y="1656"/>
                  <a:pt x="32596" y="1580"/>
                  <a:pt x="34113" y="1580"/>
                </a:cubicBezTo>
                <a:close/>
                <a:moveTo>
                  <a:pt x="33111" y="1"/>
                </a:moveTo>
                <a:cubicBezTo>
                  <a:pt x="32885" y="1"/>
                  <a:pt x="32659" y="1"/>
                  <a:pt x="32434" y="2"/>
                </a:cubicBezTo>
                <a:cubicBezTo>
                  <a:pt x="31371" y="7"/>
                  <a:pt x="30307" y="201"/>
                  <a:pt x="29263" y="201"/>
                </a:cubicBezTo>
                <a:cubicBezTo>
                  <a:pt x="29001" y="201"/>
                  <a:pt x="28741" y="188"/>
                  <a:pt x="28482" y="158"/>
                </a:cubicBezTo>
                <a:cubicBezTo>
                  <a:pt x="28143" y="118"/>
                  <a:pt x="27806" y="103"/>
                  <a:pt x="27469" y="103"/>
                </a:cubicBezTo>
                <a:cubicBezTo>
                  <a:pt x="26504" y="103"/>
                  <a:pt x="25547" y="226"/>
                  <a:pt x="24596" y="226"/>
                </a:cubicBezTo>
                <a:cubicBezTo>
                  <a:pt x="24584" y="226"/>
                  <a:pt x="24571" y="225"/>
                  <a:pt x="24559" y="225"/>
                </a:cubicBezTo>
                <a:cubicBezTo>
                  <a:pt x="24542" y="225"/>
                  <a:pt x="24526" y="225"/>
                  <a:pt x="24510" y="225"/>
                </a:cubicBezTo>
                <a:cubicBezTo>
                  <a:pt x="23552" y="225"/>
                  <a:pt x="22439" y="353"/>
                  <a:pt x="21418" y="486"/>
                </a:cubicBezTo>
                <a:cubicBezTo>
                  <a:pt x="18970" y="803"/>
                  <a:pt x="16468" y="709"/>
                  <a:pt x="13987" y="768"/>
                </a:cubicBezTo>
                <a:cubicBezTo>
                  <a:pt x="11269" y="833"/>
                  <a:pt x="8621" y="1494"/>
                  <a:pt x="5941" y="1750"/>
                </a:cubicBezTo>
                <a:cubicBezTo>
                  <a:pt x="1610" y="2163"/>
                  <a:pt x="0" y="5157"/>
                  <a:pt x="144" y="8788"/>
                </a:cubicBezTo>
                <a:cubicBezTo>
                  <a:pt x="228" y="10884"/>
                  <a:pt x="312" y="12972"/>
                  <a:pt x="518" y="15071"/>
                </a:cubicBezTo>
                <a:cubicBezTo>
                  <a:pt x="844" y="18387"/>
                  <a:pt x="3684" y="21473"/>
                  <a:pt x="7034" y="21473"/>
                </a:cubicBezTo>
                <a:cubicBezTo>
                  <a:pt x="7044" y="21473"/>
                  <a:pt x="7055" y="21473"/>
                  <a:pt x="7065" y="21473"/>
                </a:cubicBezTo>
                <a:cubicBezTo>
                  <a:pt x="7119" y="21473"/>
                  <a:pt x="7173" y="21473"/>
                  <a:pt x="7226" y="21473"/>
                </a:cubicBezTo>
                <a:cubicBezTo>
                  <a:pt x="8567" y="21473"/>
                  <a:pt x="9905" y="21544"/>
                  <a:pt x="11237" y="21687"/>
                </a:cubicBezTo>
                <a:cubicBezTo>
                  <a:pt x="14045" y="21987"/>
                  <a:pt x="16874" y="21948"/>
                  <a:pt x="19684" y="22070"/>
                </a:cubicBezTo>
                <a:cubicBezTo>
                  <a:pt x="20658" y="22113"/>
                  <a:pt x="21641" y="22135"/>
                  <a:pt x="22627" y="22135"/>
                </a:cubicBezTo>
                <a:cubicBezTo>
                  <a:pt x="23987" y="22135"/>
                  <a:pt x="25354" y="22092"/>
                  <a:pt x="26712" y="21996"/>
                </a:cubicBezTo>
                <a:cubicBezTo>
                  <a:pt x="28442" y="21873"/>
                  <a:pt x="30233" y="22085"/>
                  <a:pt x="31899" y="21711"/>
                </a:cubicBezTo>
                <a:cubicBezTo>
                  <a:pt x="33920" y="21258"/>
                  <a:pt x="35950" y="21158"/>
                  <a:pt x="37980" y="21158"/>
                </a:cubicBezTo>
                <a:cubicBezTo>
                  <a:pt x="39596" y="21158"/>
                  <a:pt x="41213" y="21221"/>
                  <a:pt x="42827" y="21221"/>
                </a:cubicBezTo>
                <a:cubicBezTo>
                  <a:pt x="43898" y="21221"/>
                  <a:pt x="44968" y="21193"/>
                  <a:pt x="46035" y="21100"/>
                </a:cubicBezTo>
                <a:cubicBezTo>
                  <a:pt x="48488" y="20886"/>
                  <a:pt x="50966" y="21042"/>
                  <a:pt x="53410" y="20369"/>
                </a:cubicBezTo>
                <a:cubicBezTo>
                  <a:pt x="54855" y="19972"/>
                  <a:pt x="55904" y="19191"/>
                  <a:pt x="56338" y="17999"/>
                </a:cubicBezTo>
                <a:cubicBezTo>
                  <a:pt x="57084" y="15956"/>
                  <a:pt x="56666" y="13719"/>
                  <a:pt x="56798" y="11570"/>
                </a:cubicBezTo>
                <a:cubicBezTo>
                  <a:pt x="56922" y="9564"/>
                  <a:pt x="57043" y="7496"/>
                  <a:pt x="56480" y="5592"/>
                </a:cubicBezTo>
                <a:cubicBezTo>
                  <a:pt x="56630" y="3854"/>
                  <a:pt x="53629" y="962"/>
                  <a:pt x="51065" y="751"/>
                </a:cubicBezTo>
                <a:cubicBezTo>
                  <a:pt x="48407" y="532"/>
                  <a:pt x="45752" y="386"/>
                  <a:pt x="43088" y="260"/>
                </a:cubicBezTo>
                <a:cubicBezTo>
                  <a:pt x="39760" y="103"/>
                  <a:pt x="36440" y="1"/>
                  <a:pt x="331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15</a:t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>
            <a:off x="375613" y="1187088"/>
            <a:ext cx="6704967" cy="732908"/>
          </a:xfrm>
          <a:custGeom>
            <a:rect b="b" l="l" r="r" t="t"/>
            <a:pathLst>
              <a:path extrusionOk="0" h="33314" w="168583">
                <a:moveTo>
                  <a:pt x="83010" y="0"/>
                </a:moveTo>
                <a:cubicBezTo>
                  <a:pt x="82358" y="0"/>
                  <a:pt x="81707" y="17"/>
                  <a:pt x="81059" y="63"/>
                </a:cubicBezTo>
                <a:cubicBezTo>
                  <a:pt x="78534" y="241"/>
                  <a:pt x="75994" y="490"/>
                  <a:pt x="73474" y="536"/>
                </a:cubicBezTo>
                <a:cubicBezTo>
                  <a:pt x="70146" y="595"/>
                  <a:pt x="66845" y="1010"/>
                  <a:pt x="63509" y="1010"/>
                </a:cubicBezTo>
                <a:cubicBezTo>
                  <a:pt x="63451" y="1010"/>
                  <a:pt x="63393" y="1010"/>
                  <a:pt x="63335" y="1009"/>
                </a:cubicBezTo>
                <a:cubicBezTo>
                  <a:pt x="63203" y="1009"/>
                  <a:pt x="63072" y="1009"/>
                  <a:pt x="62941" y="1009"/>
                </a:cubicBezTo>
                <a:cubicBezTo>
                  <a:pt x="61222" y="1009"/>
                  <a:pt x="59490" y="1054"/>
                  <a:pt x="57770" y="1054"/>
                </a:cubicBezTo>
                <a:cubicBezTo>
                  <a:pt x="56892" y="1054"/>
                  <a:pt x="56018" y="1042"/>
                  <a:pt x="55149" y="1006"/>
                </a:cubicBezTo>
                <a:cubicBezTo>
                  <a:pt x="54434" y="976"/>
                  <a:pt x="53720" y="965"/>
                  <a:pt x="53006" y="965"/>
                </a:cubicBezTo>
                <a:cubicBezTo>
                  <a:pt x="51063" y="965"/>
                  <a:pt x="49126" y="1047"/>
                  <a:pt x="47188" y="1047"/>
                </a:cubicBezTo>
                <a:cubicBezTo>
                  <a:pt x="46742" y="1047"/>
                  <a:pt x="46296" y="1042"/>
                  <a:pt x="45850" y="1032"/>
                </a:cubicBezTo>
                <a:cubicBezTo>
                  <a:pt x="45819" y="1031"/>
                  <a:pt x="45787" y="1031"/>
                  <a:pt x="45755" y="1031"/>
                </a:cubicBezTo>
                <a:cubicBezTo>
                  <a:pt x="44851" y="1031"/>
                  <a:pt x="43897" y="1322"/>
                  <a:pt x="43022" y="1322"/>
                </a:cubicBezTo>
                <a:cubicBezTo>
                  <a:pt x="42752" y="1322"/>
                  <a:pt x="42490" y="1294"/>
                  <a:pt x="42240" y="1222"/>
                </a:cubicBezTo>
                <a:cubicBezTo>
                  <a:pt x="41750" y="1081"/>
                  <a:pt x="41271" y="1038"/>
                  <a:pt x="40798" y="1038"/>
                </a:cubicBezTo>
                <a:cubicBezTo>
                  <a:pt x="40023" y="1038"/>
                  <a:pt x="39263" y="1155"/>
                  <a:pt x="38497" y="1155"/>
                </a:cubicBezTo>
                <a:cubicBezTo>
                  <a:pt x="38332" y="1155"/>
                  <a:pt x="38166" y="1150"/>
                  <a:pt x="38001" y="1137"/>
                </a:cubicBezTo>
                <a:cubicBezTo>
                  <a:pt x="37209" y="1074"/>
                  <a:pt x="36424" y="1020"/>
                  <a:pt x="35630" y="1020"/>
                </a:cubicBezTo>
                <a:cubicBezTo>
                  <a:pt x="34913" y="1020"/>
                  <a:pt x="34189" y="1064"/>
                  <a:pt x="33447" y="1185"/>
                </a:cubicBezTo>
                <a:cubicBezTo>
                  <a:pt x="32874" y="1278"/>
                  <a:pt x="32252" y="1295"/>
                  <a:pt x="31620" y="1295"/>
                </a:cubicBezTo>
                <a:cubicBezTo>
                  <a:pt x="31266" y="1295"/>
                  <a:pt x="30908" y="1290"/>
                  <a:pt x="30555" y="1290"/>
                </a:cubicBezTo>
                <a:cubicBezTo>
                  <a:pt x="30171" y="1290"/>
                  <a:pt x="29792" y="1296"/>
                  <a:pt x="29426" y="1322"/>
                </a:cubicBezTo>
                <a:cubicBezTo>
                  <a:pt x="27153" y="1483"/>
                  <a:pt x="24872" y="1478"/>
                  <a:pt x="22601" y="1635"/>
                </a:cubicBezTo>
                <a:cubicBezTo>
                  <a:pt x="21980" y="1679"/>
                  <a:pt x="21357" y="1694"/>
                  <a:pt x="20733" y="1694"/>
                </a:cubicBezTo>
                <a:cubicBezTo>
                  <a:pt x="19629" y="1694"/>
                  <a:pt x="18522" y="1646"/>
                  <a:pt x="17418" y="1623"/>
                </a:cubicBezTo>
                <a:cubicBezTo>
                  <a:pt x="17178" y="1618"/>
                  <a:pt x="16938" y="1616"/>
                  <a:pt x="16699" y="1616"/>
                </a:cubicBezTo>
                <a:cubicBezTo>
                  <a:pt x="14761" y="1616"/>
                  <a:pt x="12833" y="1766"/>
                  <a:pt x="10899" y="1882"/>
                </a:cubicBezTo>
                <a:cubicBezTo>
                  <a:pt x="10794" y="1889"/>
                  <a:pt x="10689" y="1891"/>
                  <a:pt x="10583" y="1891"/>
                </a:cubicBezTo>
                <a:cubicBezTo>
                  <a:pt x="9738" y="1891"/>
                  <a:pt x="8873" y="1713"/>
                  <a:pt x="8003" y="1713"/>
                </a:cubicBezTo>
                <a:cubicBezTo>
                  <a:pt x="7679" y="1713"/>
                  <a:pt x="7354" y="1738"/>
                  <a:pt x="7029" y="1806"/>
                </a:cubicBezTo>
                <a:cubicBezTo>
                  <a:pt x="5112" y="2204"/>
                  <a:pt x="3394" y="3091"/>
                  <a:pt x="2051" y="4442"/>
                </a:cubicBezTo>
                <a:cubicBezTo>
                  <a:pt x="395" y="6108"/>
                  <a:pt x="344" y="8495"/>
                  <a:pt x="224" y="10616"/>
                </a:cubicBezTo>
                <a:cubicBezTo>
                  <a:pt x="1" y="14522"/>
                  <a:pt x="149" y="18453"/>
                  <a:pt x="256" y="22371"/>
                </a:cubicBezTo>
                <a:cubicBezTo>
                  <a:pt x="308" y="24329"/>
                  <a:pt x="682" y="26325"/>
                  <a:pt x="1614" y="28028"/>
                </a:cubicBezTo>
                <a:cubicBezTo>
                  <a:pt x="2729" y="30068"/>
                  <a:pt x="4934" y="30596"/>
                  <a:pt x="7064" y="31024"/>
                </a:cubicBezTo>
                <a:cubicBezTo>
                  <a:pt x="8721" y="31358"/>
                  <a:pt x="10417" y="31242"/>
                  <a:pt x="12093" y="31511"/>
                </a:cubicBezTo>
                <a:cubicBezTo>
                  <a:pt x="14055" y="31824"/>
                  <a:pt x="16069" y="31857"/>
                  <a:pt x="18060" y="31894"/>
                </a:cubicBezTo>
                <a:cubicBezTo>
                  <a:pt x="18109" y="31895"/>
                  <a:pt x="18159" y="31896"/>
                  <a:pt x="18208" y="31896"/>
                </a:cubicBezTo>
                <a:cubicBezTo>
                  <a:pt x="19325" y="31896"/>
                  <a:pt x="20460" y="31672"/>
                  <a:pt x="21567" y="31672"/>
                </a:cubicBezTo>
                <a:cubicBezTo>
                  <a:pt x="21862" y="31672"/>
                  <a:pt x="22155" y="31688"/>
                  <a:pt x="22445" y="31728"/>
                </a:cubicBezTo>
                <a:cubicBezTo>
                  <a:pt x="23021" y="31808"/>
                  <a:pt x="23595" y="31838"/>
                  <a:pt x="24169" y="31838"/>
                </a:cubicBezTo>
                <a:cubicBezTo>
                  <a:pt x="25818" y="31838"/>
                  <a:pt x="27459" y="31593"/>
                  <a:pt x="29118" y="31593"/>
                </a:cubicBezTo>
                <a:cubicBezTo>
                  <a:pt x="29697" y="31593"/>
                  <a:pt x="30278" y="31622"/>
                  <a:pt x="30862" y="31703"/>
                </a:cubicBezTo>
                <a:cubicBezTo>
                  <a:pt x="32022" y="31862"/>
                  <a:pt x="33262" y="31893"/>
                  <a:pt x="34498" y="31893"/>
                </a:cubicBezTo>
                <a:cubicBezTo>
                  <a:pt x="34948" y="31893"/>
                  <a:pt x="35398" y="31889"/>
                  <a:pt x="35843" y="31885"/>
                </a:cubicBezTo>
                <a:cubicBezTo>
                  <a:pt x="35883" y="31885"/>
                  <a:pt x="35924" y="31885"/>
                  <a:pt x="35964" y="31885"/>
                </a:cubicBezTo>
                <a:cubicBezTo>
                  <a:pt x="37718" y="31885"/>
                  <a:pt x="39470" y="32164"/>
                  <a:pt x="41226" y="32216"/>
                </a:cubicBezTo>
                <a:cubicBezTo>
                  <a:pt x="41297" y="32219"/>
                  <a:pt x="41369" y="32219"/>
                  <a:pt x="41440" y="32219"/>
                </a:cubicBezTo>
                <a:cubicBezTo>
                  <a:pt x="42385" y="32219"/>
                  <a:pt x="43357" y="32049"/>
                  <a:pt x="44289" y="32049"/>
                </a:cubicBezTo>
                <a:cubicBezTo>
                  <a:pt x="44693" y="32049"/>
                  <a:pt x="45089" y="32081"/>
                  <a:pt x="45473" y="32173"/>
                </a:cubicBezTo>
                <a:cubicBezTo>
                  <a:pt x="46907" y="32519"/>
                  <a:pt x="48343" y="32461"/>
                  <a:pt x="49763" y="32657"/>
                </a:cubicBezTo>
                <a:cubicBezTo>
                  <a:pt x="51468" y="32892"/>
                  <a:pt x="53190" y="32979"/>
                  <a:pt x="54917" y="32979"/>
                </a:cubicBezTo>
                <a:cubicBezTo>
                  <a:pt x="55941" y="32979"/>
                  <a:pt x="56968" y="32948"/>
                  <a:pt x="57993" y="32899"/>
                </a:cubicBezTo>
                <a:cubicBezTo>
                  <a:pt x="58415" y="32879"/>
                  <a:pt x="58838" y="32872"/>
                  <a:pt x="59261" y="32872"/>
                </a:cubicBezTo>
                <a:cubicBezTo>
                  <a:pt x="60212" y="32872"/>
                  <a:pt x="61165" y="32907"/>
                  <a:pt x="62116" y="32907"/>
                </a:cubicBezTo>
                <a:cubicBezTo>
                  <a:pt x="62743" y="32907"/>
                  <a:pt x="63369" y="32892"/>
                  <a:pt x="63992" y="32841"/>
                </a:cubicBezTo>
                <a:cubicBezTo>
                  <a:pt x="67459" y="32556"/>
                  <a:pt x="70924" y="32493"/>
                  <a:pt x="74399" y="32461"/>
                </a:cubicBezTo>
                <a:cubicBezTo>
                  <a:pt x="74429" y="32460"/>
                  <a:pt x="74459" y="32460"/>
                  <a:pt x="74488" y="32460"/>
                </a:cubicBezTo>
                <a:cubicBezTo>
                  <a:pt x="75936" y="32460"/>
                  <a:pt x="77336" y="32799"/>
                  <a:pt x="78768" y="32799"/>
                </a:cubicBezTo>
                <a:cubicBezTo>
                  <a:pt x="78823" y="32799"/>
                  <a:pt x="78877" y="32798"/>
                  <a:pt x="78932" y="32797"/>
                </a:cubicBezTo>
                <a:cubicBezTo>
                  <a:pt x="81552" y="32749"/>
                  <a:pt x="84176" y="32601"/>
                  <a:pt x="86793" y="32601"/>
                </a:cubicBezTo>
                <a:cubicBezTo>
                  <a:pt x="87489" y="32601"/>
                  <a:pt x="88184" y="32612"/>
                  <a:pt x="88878" y="32637"/>
                </a:cubicBezTo>
                <a:cubicBezTo>
                  <a:pt x="89745" y="32669"/>
                  <a:pt x="90612" y="32676"/>
                  <a:pt x="91478" y="32676"/>
                </a:cubicBezTo>
                <a:cubicBezTo>
                  <a:pt x="92188" y="32676"/>
                  <a:pt x="92899" y="32672"/>
                  <a:pt x="93609" y="32672"/>
                </a:cubicBezTo>
                <a:cubicBezTo>
                  <a:pt x="94751" y="32672"/>
                  <a:pt x="95893" y="32684"/>
                  <a:pt x="97033" y="32750"/>
                </a:cubicBezTo>
                <a:cubicBezTo>
                  <a:pt x="99351" y="32883"/>
                  <a:pt x="101661" y="33232"/>
                  <a:pt x="103979" y="33301"/>
                </a:cubicBezTo>
                <a:cubicBezTo>
                  <a:pt x="104295" y="33310"/>
                  <a:pt x="104611" y="33314"/>
                  <a:pt x="104928" y="33314"/>
                </a:cubicBezTo>
                <a:cubicBezTo>
                  <a:pt x="106813" y="33314"/>
                  <a:pt x="108701" y="33170"/>
                  <a:pt x="110588" y="33124"/>
                </a:cubicBezTo>
                <a:cubicBezTo>
                  <a:pt x="111113" y="33111"/>
                  <a:pt x="111637" y="33106"/>
                  <a:pt x="112160" y="33106"/>
                </a:cubicBezTo>
                <a:cubicBezTo>
                  <a:pt x="113610" y="33106"/>
                  <a:pt x="115058" y="33142"/>
                  <a:pt x="116509" y="33142"/>
                </a:cubicBezTo>
                <a:cubicBezTo>
                  <a:pt x="117705" y="33142"/>
                  <a:pt x="118903" y="33118"/>
                  <a:pt x="120103" y="33028"/>
                </a:cubicBezTo>
                <a:cubicBezTo>
                  <a:pt x="121953" y="32892"/>
                  <a:pt x="123827" y="32732"/>
                  <a:pt x="125702" y="32727"/>
                </a:cubicBezTo>
                <a:cubicBezTo>
                  <a:pt x="127451" y="32724"/>
                  <a:pt x="129200" y="32326"/>
                  <a:pt x="130951" y="32306"/>
                </a:cubicBezTo>
                <a:cubicBezTo>
                  <a:pt x="131004" y="32306"/>
                  <a:pt x="131057" y="32305"/>
                  <a:pt x="131111" y="32305"/>
                </a:cubicBezTo>
                <a:cubicBezTo>
                  <a:pt x="131996" y="32305"/>
                  <a:pt x="132929" y="32376"/>
                  <a:pt x="133790" y="32376"/>
                </a:cubicBezTo>
                <a:cubicBezTo>
                  <a:pt x="133876" y="32376"/>
                  <a:pt x="133962" y="32375"/>
                  <a:pt x="134046" y="32374"/>
                </a:cubicBezTo>
                <a:cubicBezTo>
                  <a:pt x="135038" y="32356"/>
                  <a:pt x="136054" y="32178"/>
                  <a:pt x="137076" y="32178"/>
                </a:cubicBezTo>
                <a:cubicBezTo>
                  <a:pt x="137327" y="32178"/>
                  <a:pt x="137579" y="32188"/>
                  <a:pt x="137830" y="32215"/>
                </a:cubicBezTo>
                <a:cubicBezTo>
                  <a:pt x="140021" y="32446"/>
                  <a:pt x="142208" y="32563"/>
                  <a:pt x="144397" y="32563"/>
                </a:cubicBezTo>
                <a:cubicBezTo>
                  <a:pt x="146414" y="32563"/>
                  <a:pt x="148434" y="32463"/>
                  <a:pt x="150458" y="32261"/>
                </a:cubicBezTo>
                <a:cubicBezTo>
                  <a:pt x="151788" y="32128"/>
                  <a:pt x="153128" y="32097"/>
                  <a:pt x="154471" y="32097"/>
                </a:cubicBezTo>
                <a:cubicBezTo>
                  <a:pt x="155585" y="32097"/>
                  <a:pt x="156700" y="32118"/>
                  <a:pt x="157812" y="32119"/>
                </a:cubicBezTo>
                <a:cubicBezTo>
                  <a:pt x="157905" y="32119"/>
                  <a:pt x="157998" y="32119"/>
                  <a:pt x="158091" y="32119"/>
                </a:cubicBezTo>
                <a:cubicBezTo>
                  <a:pt x="158273" y="32119"/>
                  <a:pt x="158455" y="32119"/>
                  <a:pt x="158637" y="32119"/>
                </a:cubicBezTo>
                <a:cubicBezTo>
                  <a:pt x="160449" y="32119"/>
                  <a:pt x="162266" y="32127"/>
                  <a:pt x="164061" y="32311"/>
                </a:cubicBezTo>
                <a:cubicBezTo>
                  <a:pt x="164102" y="32315"/>
                  <a:pt x="164143" y="32317"/>
                  <a:pt x="164184" y="32317"/>
                </a:cubicBezTo>
                <a:cubicBezTo>
                  <a:pt x="164643" y="32317"/>
                  <a:pt x="165117" y="32075"/>
                  <a:pt x="165494" y="32075"/>
                </a:cubicBezTo>
                <a:cubicBezTo>
                  <a:pt x="165644" y="32075"/>
                  <a:pt x="165779" y="32113"/>
                  <a:pt x="165891" y="32219"/>
                </a:cubicBezTo>
                <a:cubicBezTo>
                  <a:pt x="166190" y="32502"/>
                  <a:pt x="166487" y="32595"/>
                  <a:pt x="166777" y="32595"/>
                </a:cubicBezTo>
                <a:cubicBezTo>
                  <a:pt x="167269" y="32595"/>
                  <a:pt x="167739" y="32327"/>
                  <a:pt x="168155" y="32257"/>
                </a:cubicBezTo>
                <a:cubicBezTo>
                  <a:pt x="168582" y="32185"/>
                  <a:pt x="168474" y="31042"/>
                  <a:pt x="168434" y="30346"/>
                </a:cubicBezTo>
                <a:cubicBezTo>
                  <a:pt x="168338" y="28696"/>
                  <a:pt x="168242" y="27043"/>
                  <a:pt x="168224" y="25391"/>
                </a:cubicBezTo>
                <a:cubicBezTo>
                  <a:pt x="168202" y="23326"/>
                  <a:pt x="168314" y="21260"/>
                  <a:pt x="168265" y="19196"/>
                </a:cubicBezTo>
                <a:cubicBezTo>
                  <a:pt x="168197" y="16439"/>
                  <a:pt x="167980" y="13687"/>
                  <a:pt x="167919" y="10932"/>
                </a:cubicBezTo>
                <a:cubicBezTo>
                  <a:pt x="167856" y="8127"/>
                  <a:pt x="167905" y="5321"/>
                  <a:pt x="167905" y="2516"/>
                </a:cubicBezTo>
                <a:cubicBezTo>
                  <a:pt x="168402" y="1931"/>
                  <a:pt x="168178" y="1863"/>
                  <a:pt x="167851" y="1863"/>
                </a:cubicBezTo>
                <a:cubicBezTo>
                  <a:pt x="167765" y="1863"/>
                  <a:pt x="167672" y="1868"/>
                  <a:pt x="167583" y="1869"/>
                </a:cubicBezTo>
                <a:cubicBezTo>
                  <a:pt x="166616" y="1882"/>
                  <a:pt x="165647" y="1930"/>
                  <a:pt x="164680" y="1930"/>
                </a:cubicBezTo>
                <a:cubicBezTo>
                  <a:pt x="164440" y="1930"/>
                  <a:pt x="164201" y="1927"/>
                  <a:pt x="163961" y="1920"/>
                </a:cubicBezTo>
                <a:cubicBezTo>
                  <a:pt x="162136" y="1865"/>
                  <a:pt x="160303" y="1627"/>
                  <a:pt x="158485" y="1627"/>
                </a:cubicBezTo>
                <a:cubicBezTo>
                  <a:pt x="158076" y="1627"/>
                  <a:pt x="157667" y="1639"/>
                  <a:pt x="157260" y="1668"/>
                </a:cubicBezTo>
                <a:cubicBezTo>
                  <a:pt x="156048" y="1754"/>
                  <a:pt x="154837" y="1777"/>
                  <a:pt x="153627" y="1777"/>
                </a:cubicBezTo>
                <a:cubicBezTo>
                  <a:pt x="152152" y="1777"/>
                  <a:pt x="150677" y="1742"/>
                  <a:pt x="149203" y="1742"/>
                </a:cubicBezTo>
                <a:cubicBezTo>
                  <a:pt x="148551" y="1742"/>
                  <a:pt x="147899" y="1749"/>
                  <a:pt x="147246" y="1769"/>
                </a:cubicBezTo>
                <a:cubicBezTo>
                  <a:pt x="146453" y="1792"/>
                  <a:pt x="145658" y="1803"/>
                  <a:pt x="144864" y="1803"/>
                </a:cubicBezTo>
                <a:cubicBezTo>
                  <a:pt x="140987" y="1803"/>
                  <a:pt x="137104" y="1559"/>
                  <a:pt x="133224" y="1469"/>
                </a:cubicBezTo>
                <a:cubicBezTo>
                  <a:pt x="132261" y="1447"/>
                  <a:pt x="131297" y="1426"/>
                  <a:pt x="130333" y="1426"/>
                </a:cubicBezTo>
                <a:cubicBezTo>
                  <a:pt x="129634" y="1426"/>
                  <a:pt x="128935" y="1437"/>
                  <a:pt x="128238" y="1468"/>
                </a:cubicBezTo>
                <a:cubicBezTo>
                  <a:pt x="128016" y="1477"/>
                  <a:pt x="127794" y="1481"/>
                  <a:pt x="127573" y="1481"/>
                </a:cubicBezTo>
                <a:cubicBezTo>
                  <a:pt x="125333" y="1481"/>
                  <a:pt x="123129" y="1043"/>
                  <a:pt x="120894" y="946"/>
                </a:cubicBezTo>
                <a:cubicBezTo>
                  <a:pt x="118874" y="859"/>
                  <a:pt x="116858" y="636"/>
                  <a:pt x="114826" y="636"/>
                </a:cubicBezTo>
                <a:cubicBezTo>
                  <a:pt x="114596" y="636"/>
                  <a:pt x="114365" y="639"/>
                  <a:pt x="114134" y="645"/>
                </a:cubicBezTo>
                <a:cubicBezTo>
                  <a:pt x="113503" y="663"/>
                  <a:pt x="112871" y="670"/>
                  <a:pt x="112239" y="670"/>
                </a:cubicBezTo>
                <a:cubicBezTo>
                  <a:pt x="111061" y="670"/>
                  <a:pt x="109882" y="645"/>
                  <a:pt x="108703" y="617"/>
                </a:cubicBezTo>
                <a:cubicBezTo>
                  <a:pt x="108628" y="615"/>
                  <a:pt x="108553" y="614"/>
                  <a:pt x="108479" y="614"/>
                </a:cubicBezTo>
                <a:cubicBezTo>
                  <a:pt x="107255" y="614"/>
                  <a:pt x="106046" y="853"/>
                  <a:pt x="104820" y="853"/>
                </a:cubicBezTo>
                <a:cubicBezTo>
                  <a:pt x="104519" y="853"/>
                  <a:pt x="104217" y="838"/>
                  <a:pt x="103914" y="803"/>
                </a:cubicBezTo>
                <a:cubicBezTo>
                  <a:pt x="101664" y="537"/>
                  <a:pt x="99402" y="213"/>
                  <a:pt x="97146" y="213"/>
                </a:cubicBezTo>
                <a:cubicBezTo>
                  <a:pt x="97116" y="213"/>
                  <a:pt x="97085" y="213"/>
                  <a:pt x="97054" y="213"/>
                </a:cubicBezTo>
                <a:cubicBezTo>
                  <a:pt x="97011" y="213"/>
                  <a:pt x="96967" y="213"/>
                  <a:pt x="96923" y="213"/>
                </a:cubicBezTo>
                <a:cubicBezTo>
                  <a:pt x="95236" y="213"/>
                  <a:pt x="93559" y="61"/>
                  <a:pt x="91867" y="61"/>
                </a:cubicBezTo>
                <a:cubicBezTo>
                  <a:pt x="91416" y="61"/>
                  <a:pt x="90963" y="71"/>
                  <a:pt x="90509" y="99"/>
                </a:cubicBezTo>
                <a:cubicBezTo>
                  <a:pt x="89931" y="134"/>
                  <a:pt x="89352" y="147"/>
                  <a:pt x="88772" y="147"/>
                </a:cubicBezTo>
                <a:cubicBezTo>
                  <a:pt x="86854" y="147"/>
                  <a:pt x="84927" y="0"/>
                  <a:pt x="83010" y="0"/>
                </a:cubicBezTo>
                <a:close/>
              </a:path>
            </a:pathLst>
          </a:custGeom>
          <a:solidFill>
            <a:srgbClr val="FEB8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Ms Nurul</a:t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348205" y="1098807"/>
            <a:ext cx="6759800" cy="878975"/>
          </a:xfrm>
          <a:custGeom>
            <a:rect b="b" l="l" r="r" t="t"/>
            <a:pathLst>
              <a:path extrusionOk="0" h="35159" w="270392">
                <a:moveTo>
                  <a:pt x="265345" y="3292"/>
                </a:moveTo>
                <a:cubicBezTo>
                  <a:pt x="256451" y="1810"/>
                  <a:pt x="247188" y="4774"/>
                  <a:pt x="238294" y="3292"/>
                </a:cubicBezTo>
                <a:cubicBezTo>
                  <a:pt x="190814" y="-4621"/>
                  <a:pt x="142030" y="4435"/>
                  <a:pt x="93895" y="4435"/>
                </a:cubicBezTo>
                <a:cubicBezTo>
                  <a:pt x="80047" y="4435"/>
                  <a:pt x="66214" y="5578"/>
                  <a:pt x="52366" y="5578"/>
                </a:cubicBezTo>
                <a:cubicBezTo>
                  <a:pt x="44488" y="5578"/>
                  <a:pt x="36574" y="3946"/>
                  <a:pt x="28744" y="4816"/>
                </a:cubicBezTo>
                <a:cubicBezTo>
                  <a:pt x="21479" y="5623"/>
                  <a:pt x="13814" y="5149"/>
                  <a:pt x="7027" y="7864"/>
                </a:cubicBezTo>
                <a:cubicBezTo>
                  <a:pt x="2595" y="9637"/>
                  <a:pt x="-506" y="15711"/>
                  <a:pt x="169" y="20437"/>
                </a:cubicBezTo>
                <a:cubicBezTo>
                  <a:pt x="1201" y="27660"/>
                  <a:pt x="11670" y="30502"/>
                  <a:pt x="18838" y="31867"/>
                </a:cubicBezTo>
                <a:cubicBezTo>
                  <a:pt x="39062" y="35719"/>
                  <a:pt x="59972" y="34153"/>
                  <a:pt x="80560" y="34153"/>
                </a:cubicBezTo>
                <a:cubicBezTo>
                  <a:pt x="130979" y="34153"/>
                  <a:pt x="181398" y="34534"/>
                  <a:pt x="231817" y="34534"/>
                </a:cubicBezTo>
                <a:cubicBezTo>
                  <a:pt x="239945" y="34534"/>
                  <a:pt x="248073" y="34534"/>
                  <a:pt x="256201" y="34534"/>
                </a:cubicBezTo>
                <a:cubicBezTo>
                  <a:pt x="260030" y="34534"/>
                  <a:pt x="265334" y="36454"/>
                  <a:pt x="267631" y="33391"/>
                </a:cubicBezTo>
                <a:cubicBezTo>
                  <a:pt x="270688" y="29316"/>
                  <a:pt x="265768" y="23194"/>
                  <a:pt x="266488" y="18151"/>
                </a:cubicBezTo>
                <a:cubicBezTo>
                  <a:pt x="267266" y="12708"/>
                  <a:pt x="273310" y="4227"/>
                  <a:pt x="268393" y="1768"/>
                </a:cubicBezTo>
                <a:cubicBezTo>
                  <a:pt x="267123" y="1133"/>
                  <a:pt x="265472" y="1895"/>
                  <a:pt x="264202" y="253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4" name="Google Shape;794;p27"/>
          <p:cNvSpPr/>
          <p:nvPr/>
        </p:nvSpPr>
        <p:spPr>
          <a:xfrm>
            <a:off x="6995556" y="1132658"/>
            <a:ext cx="1871950" cy="858950"/>
          </a:xfrm>
          <a:custGeom>
            <a:rect b="b" l="l" r="r" t="t"/>
            <a:pathLst>
              <a:path extrusionOk="0" h="34358" w="74878">
                <a:moveTo>
                  <a:pt x="4785" y="1557"/>
                </a:moveTo>
                <a:cubicBezTo>
                  <a:pt x="24328" y="4814"/>
                  <a:pt x="44793" y="-2710"/>
                  <a:pt x="64221" y="1176"/>
                </a:cubicBezTo>
                <a:cubicBezTo>
                  <a:pt x="72301" y="2792"/>
                  <a:pt x="75863" y="15527"/>
                  <a:pt x="74508" y="23655"/>
                </a:cubicBezTo>
                <a:cubicBezTo>
                  <a:pt x="72039" y="38469"/>
                  <a:pt x="45239" y="34077"/>
                  <a:pt x="30312" y="32418"/>
                </a:cubicBezTo>
                <a:cubicBezTo>
                  <a:pt x="22701" y="31572"/>
                  <a:pt x="15110" y="30132"/>
                  <a:pt x="7452" y="30132"/>
                </a:cubicBezTo>
                <a:cubicBezTo>
                  <a:pt x="5026" y="30132"/>
                  <a:pt x="980" y="33196"/>
                  <a:pt x="213" y="30894"/>
                </a:cubicBezTo>
                <a:cubicBezTo>
                  <a:pt x="-638" y="28341"/>
                  <a:pt x="2546" y="25944"/>
                  <a:pt x="2880" y="23274"/>
                </a:cubicBezTo>
                <a:cubicBezTo>
                  <a:pt x="3843" y="15570"/>
                  <a:pt x="4828" y="6977"/>
                  <a:pt x="1356" y="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5" name="Google Shape;795;p27"/>
          <p:cNvSpPr txBox="1"/>
          <p:nvPr/>
        </p:nvSpPr>
        <p:spPr>
          <a:xfrm>
            <a:off x="205275" y="3359800"/>
            <a:ext cx="9459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Intro to </a:t>
            </a:r>
            <a:endParaRPr b="1" sz="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Python Lib</a:t>
            </a:r>
            <a:endParaRPr b="1" sz="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highlight>
                  <a:srgbClr val="FFE0E0"/>
                </a:highlight>
                <a:latin typeface="Comfortaa"/>
                <a:ea typeface="Comfortaa"/>
                <a:cs typeface="Comfortaa"/>
                <a:sym typeface="Comfortaa"/>
              </a:rPr>
              <a:t>Slides 1a-1b</a:t>
            </a:r>
            <a:endParaRPr b="1" sz="700">
              <a:solidFill>
                <a:schemeClr val="dk1"/>
              </a:solidFill>
              <a:highlight>
                <a:srgbClr val="FFE0E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6" name="Google Shape;796;p27"/>
          <p:cNvSpPr/>
          <p:nvPr/>
        </p:nvSpPr>
        <p:spPr>
          <a:xfrm>
            <a:off x="1072298" y="3162875"/>
            <a:ext cx="867036" cy="1440296"/>
          </a:xfrm>
          <a:custGeom>
            <a:rect b="b" l="l" r="r" t="t"/>
            <a:pathLst>
              <a:path extrusionOk="0" h="53369" w="56632">
                <a:moveTo>
                  <a:pt x="48733" y="1795"/>
                </a:moveTo>
                <a:cubicBezTo>
                  <a:pt x="49350" y="1795"/>
                  <a:pt x="49966" y="1806"/>
                  <a:pt x="50581" y="1837"/>
                </a:cubicBezTo>
                <a:cubicBezTo>
                  <a:pt x="51540" y="1885"/>
                  <a:pt x="53596" y="4325"/>
                  <a:pt x="53826" y="5263"/>
                </a:cubicBezTo>
                <a:cubicBezTo>
                  <a:pt x="54596" y="8388"/>
                  <a:pt x="54217" y="11573"/>
                  <a:pt x="54403" y="14725"/>
                </a:cubicBezTo>
                <a:cubicBezTo>
                  <a:pt x="54473" y="15914"/>
                  <a:pt x="54285" y="17130"/>
                  <a:pt x="54366" y="17780"/>
                </a:cubicBezTo>
                <a:cubicBezTo>
                  <a:pt x="54366" y="20309"/>
                  <a:pt x="54189" y="22299"/>
                  <a:pt x="54406" y="24248"/>
                </a:cubicBezTo>
                <a:cubicBezTo>
                  <a:pt x="54771" y="27521"/>
                  <a:pt x="54714" y="30801"/>
                  <a:pt x="54827" y="34075"/>
                </a:cubicBezTo>
                <a:cubicBezTo>
                  <a:pt x="54933" y="37166"/>
                  <a:pt x="55021" y="40293"/>
                  <a:pt x="54664" y="43351"/>
                </a:cubicBezTo>
                <a:cubicBezTo>
                  <a:pt x="54508" y="44671"/>
                  <a:pt x="54372" y="46166"/>
                  <a:pt x="53726" y="47418"/>
                </a:cubicBezTo>
                <a:cubicBezTo>
                  <a:pt x="53466" y="47924"/>
                  <a:pt x="52744" y="48168"/>
                  <a:pt x="52369" y="48640"/>
                </a:cubicBezTo>
                <a:cubicBezTo>
                  <a:pt x="50685" y="50762"/>
                  <a:pt x="48238" y="50720"/>
                  <a:pt x="45911" y="50941"/>
                </a:cubicBezTo>
                <a:cubicBezTo>
                  <a:pt x="43912" y="51132"/>
                  <a:pt x="41899" y="51248"/>
                  <a:pt x="39891" y="51248"/>
                </a:cubicBezTo>
                <a:cubicBezTo>
                  <a:pt x="37419" y="51248"/>
                  <a:pt x="34960" y="51513"/>
                  <a:pt x="32482" y="51513"/>
                </a:cubicBezTo>
                <a:cubicBezTo>
                  <a:pt x="32229" y="51513"/>
                  <a:pt x="31975" y="51511"/>
                  <a:pt x="31721" y="51504"/>
                </a:cubicBezTo>
                <a:cubicBezTo>
                  <a:pt x="30815" y="51482"/>
                  <a:pt x="29908" y="51459"/>
                  <a:pt x="28999" y="51459"/>
                </a:cubicBezTo>
                <a:cubicBezTo>
                  <a:pt x="27641" y="51459"/>
                  <a:pt x="26281" y="51511"/>
                  <a:pt x="24921" y="51698"/>
                </a:cubicBezTo>
                <a:cubicBezTo>
                  <a:pt x="24657" y="51734"/>
                  <a:pt x="24390" y="51747"/>
                  <a:pt x="24120" y="51747"/>
                </a:cubicBezTo>
                <a:cubicBezTo>
                  <a:pt x="23374" y="51747"/>
                  <a:pt x="22612" y="51645"/>
                  <a:pt x="21873" y="51645"/>
                </a:cubicBezTo>
                <a:cubicBezTo>
                  <a:pt x="21479" y="51645"/>
                  <a:pt x="21091" y="51674"/>
                  <a:pt x="20716" y="51763"/>
                </a:cubicBezTo>
                <a:cubicBezTo>
                  <a:pt x="20198" y="51887"/>
                  <a:pt x="19684" y="51929"/>
                  <a:pt x="19177" y="51929"/>
                </a:cubicBezTo>
                <a:cubicBezTo>
                  <a:pt x="18279" y="51929"/>
                  <a:pt x="17400" y="51798"/>
                  <a:pt x="16543" y="51754"/>
                </a:cubicBezTo>
                <a:cubicBezTo>
                  <a:pt x="16197" y="51737"/>
                  <a:pt x="15850" y="51732"/>
                  <a:pt x="15501" y="51732"/>
                </a:cubicBezTo>
                <a:cubicBezTo>
                  <a:pt x="15143" y="51732"/>
                  <a:pt x="14783" y="51737"/>
                  <a:pt x="14423" y="51737"/>
                </a:cubicBezTo>
                <a:cubicBezTo>
                  <a:pt x="13458" y="51737"/>
                  <a:pt x="12489" y="51703"/>
                  <a:pt x="11532" y="51455"/>
                </a:cubicBezTo>
                <a:cubicBezTo>
                  <a:pt x="10547" y="51199"/>
                  <a:pt x="9475" y="51293"/>
                  <a:pt x="8447" y="51181"/>
                </a:cubicBezTo>
                <a:cubicBezTo>
                  <a:pt x="7556" y="51082"/>
                  <a:pt x="6890" y="50491"/>
                  <a:pt x="6201" y="49992"/>
                </a:cubicBezTo>
                <a:cubicBezTo>
                  <a:pt x="3410" y="47970"/>
                  <a:pt x="2851" y="44934"/>
                  <a:pt x="2651" y="41807"/>
                </a:cubicBezTo>
                <a:cubicBezTo>
                  <a:pt x="2501" y="39474"/>
                  <a:pt x="2468" y="37124"/>
                  <a:pt x="2535" y="34787"/>
                </a:cubicBezTo>
                <a:cubicBezTo>
                  <a:pt x="2649" y="30941"/>
                  <a:pt x="2465" y="27109"/>
                  <a:pt x="2178" y="23282"/>
                </a:cubicBezTo>
                <a:cubicBezTo>
                  <a:pt x="1860" y="19062"/>
                  <a:pt x="2173" y="14847"/>
                  <a:pt x="2290" y="10639"/>
                </a:cubicBezTo>
                <a:cubicBezTo>
                  <a:pt x="2335" y="9011"/>
                  <a:pt x="2642" y="7256"/>
                  <a:pt x="3480" y="5711"/>
                </a:cubicBezTo>
                <a:cubicBezTo>
                  <a:pt x="4123" y="4532"/>
                  <a:pt x="5226" y="3956"/>
                  <a:pt x="6349" y="3496"/>
                </a:cubicBezTo>
                <a:cubicBezTo>
                  <a:pt x="8001" y="2821"/>
                  <a:pt x="9708" y="2262"/>
                  <a:pt x="11527" y="2262"/>
                </a:cubicBezTo>
                <a:cubicBezTo>
                  <a:pt x="11631" y="2262"/>
                  <a:pt x="11735" y="2264"/>
                  <a:pt x="11839" y="2268"/>
                </a:cubicBezTo>
                <a:cubicBezTo>
                  <a:pt x="13867" y="2340"/>
                  <a:pt x="15893" y="2446"/>
                  <a:pt x="17920" y="2472"/>
                </a:cubicBezTo>
                <a:cubicBezTo>
                  <a:pt x="18204" y="2475"/>
                  <a:pt x="18487" y="2477"/>
                  <a:pt x="18771" y="2477"/>
                </a:cubicBezTo>
                <a:cubicBezTo>
                  <a:pt x="20331" y="2477"/>
                  <a:pt x="21890" y="2430"/>
                  <a:pt x="23449" y="2398"/>
                </a:cubicBezTo>
                <a:cubicBezTo>
                  <a:pt x="25894" y="2347"/>
                  <a:pt x="28338" y="2283"/>
                  <a:pt x="30782" y="2221"/>
                </a:cubicBezTo>
                <a:cubicBezTo>
                  <a:pt x="31926" y="2193"/>
                  <a:pt x="33078" y="2074"/>
                  <a:pt x="34217" y="2074"/>
                </a:cubicBezTo>
                <a:cubicBezTo>
                  <a:pt x="34643" y="2074"/>
                  <a:pt x="35067" y="2090"/>
                  <a:pt x="35489" y="2135"/>
                </a:cubicBezTo>
                <a:cubicBezTo>
                  <a:pt x="36177" y="2208"/>
                  <a:pt x="36862" y="2239"/>
                  <a:pt x="37544" y="2239"/>
                </a:cubicBezTo>
                <a:cubicBezTo>
                  <a:pt x="38906" y="2239"/>
                  <a:pt x="40257" y="2115"/>
                  <a:pt x="41604" y="1956"/>
                </a:cubicBezTo>
                <a:cubicBezTo>
                  <a:pt x="42579" y="1841"/>
                  <a:pt x="43549" y="1823"/>
                  <a:pt x="44519" y="1823"/>
                </a:cubicBezTo>
                <a:cubicBezTo>
                  <a:pt x="44963" y="1823"/>
                  <a:pt x="45407" y="1827"/>
                  <a:pt x="45851" y="1827"/>
                </a:cubicBezTo>
                <a:cubicBezTo>
                  <a:pt x="46142" y="1827"/>
                  <a:pt x="46432" y="1826"/>
                  <a:pt x="46722" y="1820"/>
                </a:cubicBezTo>
                <a:cubicBezTo>
                  <a:pt x="47392" y="1808"/>
                  <a:pt x="48063" y="1795"/>
                  <a:pt x="48733" y="1795"/>
                </a:cubicBezTo>
                <a:close/>
                <a:moveTo>
                  <a:pt x="47536" y="0"/>
                </a:moveTo>
                <a:cubicBezTo>
                  <a:pt x="46033" y="0"/>
                  <a:pt x="44522" y="122"/>
                  <a:pt x="43021" y="156"/>
                </a:cubicBezTo>
                <a:cubicBezTo>
                  <a:pt x="41275" y="198"/>
                  <a:pt x="39533" y="410"/>
                  <a:pt x="37787" y="481"/>
                </a:cubicBezTo>
                <a:cubicBezTo>
                  <a:pt x="35903" y="558"/>
                  <a:pt x="34014" y="544"/>
                  <a:pt x="32128" y="597"/>
                </a:cubicBezTo>
                <a:cubicBezTo>
                  <a:pt x="30086" y="652"/>
                  <a:pt x="28045" y="775"/>
                  <a:pt x="26004" y="802"/>
                </a:cubicBezTo>
                <a:cubicBezTo>
                  <a:pt x="25279" y="811"/>
                  <a:pt x="24554" y="815"/>
                  <a:pt x="23829" y="815"/>
                </a:cubicBezTo>
                <a:cubicBezTo>
                  <a:pt x="22050" y="815"/>
                  <a:pt x="20271" y="794"/>
                  <a:pt x="18491" y="794"/>
                </a:cubicBezTo>
                <a:cubicBezTo>
                  <a:pt x="18476" y="794"/>
                  <a:pt x="18461" y="794"/>
                  <a:pt x="18446" y="794"/>
                </a:cubicBezTo>
                <a:cubicBezTo>
                  <a:pt x="17117" y="794"/>
                  <a:pt x="15785" y="836"/>
                  <a:pt x="14456" y="836"/>
                </a:cubicBezTo>
                <a:cubicBezTo>
                  <a:pt x="13722" y="836"/>
                  <a:pt x="12990" y="824"/>
                  <a:pt x="12258" y="784"/>
                </a:cubicBezTo>
                <a:cubicBezTo>
                  <a:pt x="11337" y="734"/>
                  <a:pt x="10406" y="635"/>
                  <a:pt x="9495" y="635"/>
                </a:cubicBezTo>
                <a:cubicBezTo>
                  <a:pt x="8177" y="635"/>
                  <a:pt x="6899" y="841"/>
                  <a:pt x="5741" y="1696"/>
                </a:cubicBezTo>
                <a:cubicBezTo>
                  <a:pt x="4575" y="2557"/>
                  <a:pt x="2785" y="2871"/>
                  <a:pt x="2375" y="4426"/>
                </a:cubicBezTo>
                <a:cubicBezTo>
                  <a:pt x="2023" y="5758"/>
                  <a:pt x="1351" y="6950"/>
                  <a:pt x="1054" y="8339"/>
                </a:cubicBezTo>
                <a:cubicBezTo>
                  <a:pt x="638" y="10284"/>
                  <a:pt x="640" y="12186"/>
                  <a:pt x="563" y="14116"/>
                </a:cubicBezTo>
                <a:cubicBezTo>
                  <a:pt x="550" y="14490"/>
                  <a:pt x="855" y="14945"/>
                  <a:pt x="725" y="15233"/>
                </a:cubicBezTo>
                <a:cubicBezTo>
                  <a:pt x="232" y="16323"/>
                  <a:pt x="569" y="17485"/>
                  <a:pt x="295" y="18613"/>
                </a:cubicBezTo>
                <a:cubicBezTo>
                  <a:pt x="0" y="19827"/>
                  <a:pt x="144" y="21173"/>
                  <a:pt x="238" y="22451"/>
                </a:cubicBezTo>
                <a:cubicBezTo>
                  <a:pt x="351" y="23978"/>
                  <a:pt x="491" y="25497"/>
                  <a:pt x="503" y="27033"/>
                </a:cubicBezTo>
                <a:cubicBezTo>
                  <a:pt x="514" y="28313"/>
                  <a:pt x="1098" y="29691"/>
                  <a:pt x="783" y="30850"/>
                </a:cubicBezTo>
                <a:cubicBezTo>
                  <a:pt x="361" y="32406"/>
                  <a:pt x="932" y="33857"/>
                  <a:pt x="779" y="35375"/>
                </a:cubicBezTo>
                <a:cubicBezTo>
                  <a:pt x="673" y="36425"/>
                  <a:pt x="265" y="37620"/>
                  <a:pt x="676" y="38754"/>
                </a:cubicBezTo>
                <a:cubicBezTo>
                  <a:pt x="938" y="39481"/>
                  <a:pt x="521" y="40474"/>
                  <a:pt x="709" y="40899"/>
                </a:cubicBezTo>
                <a:cubicBezTo>
                  <a:pt x="1270" y="42175"/>
                  <a:pt x="947" y="43472"/>
                  <a:pt x="1134" y="44722"/>
                </a:cubicBezTo>
                <a:cubicBezTo>
                  <a:pt x="1532" y="47401"/>
                  <a:pt x="2962" y="49263"/>
                  <a:pt x="4840" y="50985"/>
                </a:cubicBezTo>
                <a:cubicBezTo>
                  <a:pt x="7260" y="53204"/>
                  <a:pt x="10327" y="53087"/>
                  <a:pt x="13242" y="53232"/>
                </a:cubicBezTo>
                <a:cubicBezTo>
                  <a:pt x="14953" y="53317"/>
                  <a:pt x="16666" y="53368"/>
                  <a:pt x="18382" y="53368"/>
                </a:cubicBezTo>
                <a:cubicBezTo>
                  <a:pt x="19897" y="53368"/>
                  <a:pt x="21416" y="53328"/>
                  <a:pt x="22938" y="53235"/>
                </a:cubicBezTo>
                <a:cubicBezTo>
                  <a:pt x="24706" y="53127"/>
                  <a:pt x="26479" y="53102"/>
                  <a:pt x="28254" y="53102"/>
                </a:cubicBezTo>
                <a:cubicBezTo>
                  <a:pt x="29861" y="53102"/>
                  <a:pt x="31470" y="53123"/>
                  <a:pt x="33078" y="53123"/>
                </a:cubicBezTo>
                <a:cubicBezTo>
                  <a:pt x="34790" y="53123"/>
                  <a:pt x="36500" y="53099"/>
                  <a:pt x="38206" y="53000"/>
                </a:cubicBezTo>
                <a:cubicBezTo>
                  <a:pt x="41103" y="52833"/>
                  <a:pt x="44012" y="52803"/>
                  <a:pt x="46911" y="52466"/>
                </a:cubicBezTo>
                <a:cubicBezTo>
                  <a:pt x="53633" y="51683"/>
                  <a:pt x="55614" y="47893"/>
                  <a:pt x="56198" y="42684"/>
                </a:cubicBezTo>
                <a:cubicBezTo>
                  <a:pt x="56631" y="38815"/>
                  <a:pt x="56101" y="34922"/>
                  <a:pt x="55835" y="31037"/>
                </a:cubicBezTo>
                <a:cubicBezTo>
                  <a:pt x="55499" y="26136"/>
                  <a:pt x="55778" y="21220"/>
                  <a:pt x="55869" y="16310"/>
                </a:cubicBezTo>
                <a:cubicBezTo>
                  <a:pt x="55926" y="13180"/>
                  <a:pt x="55879" y="10050"/>
                  <a:pt x="55879" y="6426"/>
                </a:cubicBezTo>
                <a:cubicBezTo>
                  <a:pt x="56088" y="4137"/>
                  <a:pt x="53909" y="961"/>
                  <a:pt x="51141" y="344"/>
                </a:cubicBezTo>
                <a:cubicBezTo>
                  <a:pt x="49950" y="79"/>
                  <a:pt x="48745" y="0"/>
                  <a:pt x="47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7"/>
          <p:cNvSpPr txBox="1"/>
          <p:nvPr/>
        </p:nvSpPr>
        <p:spPr>
          <a:xfrm>
            <a:off x="1032863" y="3362325"/>
            <a:ext cx="945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Exercise only</a:t>
            </a:r>
            <a:endParaRPr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E0E0"/>
                </a:highlight>
                <a:latin typeface="Comfortaa"/>
                <a:ea typeface="Comfortaa"/>
                <a:cs typeface="Comfortaa"/>
                <a:sym typeface="Comfortaa"/>
              </a:rPr>
              <a:t>Slides 1a-1b</a:t>
            </a:r>
            <a:endParaRPr sz="700">
              <a:solidFill>
                <a:schemeClr val="dk1"/>
              </a:solidFill>
              <a:highlight>
                <a:srgbClr val="FFE0E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8" name="Google Shape;798;p27"/>
          <p:cNvSpPr/>
          <p:nvPr/>
        </p:nvSpPr>
        <p:spPr>
          <a:xfrm>
            <a:off x="2766086" y="3162875"/>
            <a:ext cx="867036" cy="1440296"/>
          </a:xfrm>
          <a:custGeom>
            <a:rect b="b" l="l" r="r" t="t"/>
            <a:pathLst>
              <a:path extrusionOk="0" h="53369" w="56632">
                <a:moveTo>
                  <a:pt x="48733" y="1795"/>
                </a:moveTo>
                <a:cubicBezTo>
                  <a:pt x="49350" y="1795"/>
                  <a:pt x="49966" y="1806"/>
                  <a:pt x="50581" y="1837"/>
                </a:cubicBezTo>
                <a:cubicBezTo>
                  <a:pt x="51540" y="1885"/>
                  <a:pt x="53596" y="4325"/>
                  <a:pt x="53826" y="5263"/>
                </a:cubicBezTo>
                <a:cubicBezTo>
                  <a:pt x="54596" y="8388"/>
                  <a:pt x="54217" y="11573"/>
                  <a:pt x="54403" y="14725"/>
                </a:cubicBezTo>
                <a:cubicBezTo>
                  <a:pt x="54473" y="15914"/>
                  <a:pt x="54285" y="17130"/>
                  <a:pt x="54366" y="17780"/>
                </a:cubicBezTo>
                <a:cubicBezTo>
                  <a:pt x="54366" y="20309"/>
                  <a:pt x="54189" y="22299"/>
                  <a:pt x="54406" y="24248"/>
                </a:cubicBezTo>
                <a:cubicBezTo>
                  <a:pt x="54771" y="27521"/>
                  <a:pt x="54714" y="30801"/>
                  <a:pt x="54827" y="34075"/>
                </a:cubicBezTo>
                <a:cubicBezTo>
                  <a:pt x="54933" y="37166"/>
                  <a:pt x="55021" y="40293"/>
                  <a:pt x="54664" y="43351"/>
                </a:cubicBezTo>
                <a:cubicBezTo>
                  <a:pt x="54508" y="44671"/>
                  <a:pt x="54372" y="46166"/>
                  <a:pt x="53726" y="47418"/>
                </a:cubicBezTo>
                <a:cubicBezTo>
                  <a:pt x="53466" y="47924"/>
                  <a:pt x="52744" y="48168"/>
                  <a:pt x="52369" y="48640"/>
                </a:cubicBezTo>
                <a:cubicBezTo>
                  <a:pt x="50685" y="50762"/>
                  <a:pt x="48238" y="50720"/>
                  <a:pt x="45911" y="50941"/>
                </a:cubicBezTo>
                <a:cubicBezTo>
                  <a:pt x="43912" y="51132"/>
                  <a:pt x="41899" y="51248"/>
                  <a:pt x="39891" y="51248"/>
                </a:cubicBezTo>
                <a:cubicBezTo>
                  <a:pt x="37419" y="51248"/>
                  <a:pt x="34960" y="51513"/>
                  <a:pt x="32482" y="51513"/>
                </a:cubicBezTo>
                <a:cubicBezTo>
                  <a:pt x="32229" y="51513"/>
                  <a:pt x="31975" y="51511"/>
                  <a:pt x="31721" y="51504"/>
                </a:cubicBezTo>
                <a:cubicBezTo>
                  <a:pt x="30815" y="51482"/>
                  <a:pt x="29908" y="51459"/>
                  <a:pt x="28999" y="51459"/>
                </a:cubicBezTo>
                <a:cubicBezTo>
                  <a:pt x="27641" y="51459"/>
                  <a:pt x="26281" y="51511"/>
                  <a:pt x="24921" y="51698"/>
                </a:cubicBezTo>
                <a:cubicBezTo>
                  <a:pt x="24657" y="51734"/>
                  <a:pt x="24390" y="51747"/>
                  <a:pt x="24120" y="51747"/>
                </a:cubicBezTo>
                <a:cubicBezTo>
                  <a:pt x="23374" y="51747"/>
                  <a:pt x="22612" y="51645"/>
                  <a:pt x="21873" y="51645"/>
                </a:cubicBezTo>
                <a:cubicBezTo>
                  <a:pt x="21479" y="51645"/>
                  <a:pt x="21091" y="51674"/>
                  <a:pt x="20716" y="51763"/>
                </a:cubicBezTo>
                <a:cubicBezTo>
                  <a:pt x="20198" y="51887"/>
                  <a:pt x="19684" y="51929"/>
                  <a:pt x="19177" y="51929"/>
                </a:cubicBezTo>
                <a:cubicBezTo>
                  <a:pt x="18279" y="51929"/>
                  <a:pt x="17400" y="51798"/>
                  <a:pt x="16543" y="51754"/>
                </a:cubicBezTo>
                <a:cubicBezTo>
                  <a:pt x="16197" y="51737"/>
                  <a:pt x="15850" y="51732"/>
                  <a:pt x="15501" y="51732"/>
                </a:cubicBezTo>
                <a:cubicBezTo>
                  <a:pt x="15143" y="51732"/>
                  <a:pt x="14783" y="51737"/>
                  <a:pt x="14423" y="51737"/>
                </a:cubicBezTo>
                <a:cubicBezTo>
                  <a:pt x="13458" y="51737"/>
                  <a:pt x="12489" y="51703"/>
                  <a:pt x="11532" y="51455"/>
                </a:cubicBezTo>
                <a:cubicBezTo>
                  <a:pt x="10547" y="51199"/>
                  <a:pt x="9475" y="51293"/>
                  <a:pt x="8447" y="51181"/>
                </a:cubicBezTo>
                <a:cubicBezTo>
                  <a:pt x="7556" y="51082"/>
                  <a:pt x="6890" y="50491"/>
                  <a:pt x="6201" y="49992"/>
                </a:cubicBezTo>
                <a:cubicBezTo>
                  <a:pt x="3410" y="47970"/>
                  <a:pt x="2851" y="44934"/>
                  <a:pt x="2651" y="41807"/>
                </a:cubicBezTo>
                <a:cubicBezTo>
                  <a:pt x="2501" y="39474"/>
                  <a:pt x="2468" y="37124"/>
                  <a:pt x="2535" y="34787"/>
                </a:cubicBezTo>
                <a:cubicBezTo>
                  <a:pt x="2649" y="30941"/>
                  <a:pt x="2465" y="27109"/>
                  <a:pt x="2178" y="23282"/>
                </a:cubicBezTo>
                <a:cubicBezTo>
                  <a:pt x="1860" y="19062"/>
                  <a:pt x="2173" y="14847"/>
                  <a:pt x="2290" y="10639"/>
                </a:cubicBezTo>
                <a:cubicBezTo>
                  <a:pt x="2335" y="9011"/>
                  <a:pt x="2642" y="7256"/>
                  <a:pt x="3480" y="5711"/>
                </a:cubicBezTo>
                <a:cubicBezTo>
                  <a:pt x="4123" y="4532"/>
                  <a:pt x="5226" y="3956"/>
                  <a:pt x="6349" y="3496"/>
                </a:cubicBezTo>
                <a:cubicBezTo>
                  <a:pt x="8001" y="2821"/>
                  <a:pt x="9708" y="2262"/>
                  <a:pt x="11527" y="2262"/>
                </a:cubicBezTo>
                <a:cubicBezTo>
                  <a:pt x="11631" y="2262"/>
                  <a:pt x="11735" y="2264"/>
                  <a:pt x="11839" y="2268"/>
                </a:cubicBezTo>
                <a:cubicBezTo>
                  <a:pt x="13867" y="2340"/>
                  <a:pt x="15893" y="2446"/>
                  <a:pt x="17920" y="2472"/>
                </a:cubicBezTo>
                <a:cubicBezTo>
                  <a:pt x="18204" y="2475"/>
                  <a:pt x="18487" y="2477"/>
                  <a:pt x="18771" y="2477"/>
                </a:cubicBezTo>
                <a:cubicBezTo>
                  <a:pt x="20331" y="2477"/>
                  <a:pt x="21890" y="2430"/>
                  <a:pt x="23449" y="2398"/>
                </a:cubicBezTo>
                <a:cubicBezTo>
                  <a:pt x="25894" y="2347"/>
                  <a:pt x="28338" y="2283"/>
                  <a:pt x="30782" y="2221"/>
                </a:cubicBezTo>
                <a:cubicBezTo>
                  <a:pt x="31926" y="2193"/>
                  <a:pt x="33078" y="2074"/>
                  <a:pt x="34217" y="2074"/>
                </a:cubicBezTo>
                <a:cubicBezTo>
                  <a:pt x="34643" y="2074"/>
                  <a:pt x="35067" y="2090"/>
                  <a:pt x="35489" y="2135"/>
                </a:cubicBezTo>
                <a:cubicBezTo>
                  <a:pt x="36177" y="2208"/>
                  <a:pt x="36862" y="2239"/>
                  <a:pt x="37544" y="2239"/>
                </a:cubicBezTo>
                <a:cubicBezTo>
                  <a:pt x="38906" y="2239"/>
                  <a:pt x="40257" y="2115"/>
                  <a:pt x="41604" y="1956"/>
                </a:cubicBezTo>
                <a:cubicBezTo>
                  <a:pt x="42579" y="1841"/>
                  <a:pt x="43549" y="1823"/>
                  <a:pt x="44519" y="1823"/>
                </a:cubicBezTo>
                <a:cubicBezTo>
                  <a:pt x="44963" y="1823"/>
                  <a:pt x="45407" y="1827"/>
                  <a:pt x="45851" y="1827"/>
                </a:cubicBezTo>
                <a:cubicBezTo>
                  <a:pt x="46142" y="1827"/>
                  <a:pt x="46432" y="1826"/>
                  <a:pt x="46722" y="1820"/>
                </a:cubicBezTo>
                <a:cubicBezTo>
                  <a:pt x="47392" y="1808"/>
                  <a:pt x="48063" y="1795"/>
                  <a:pt x="48733" y="1795"/>
                </a:cubicBezTo>
                <a:close/>
                <a:moveTo>
                  <a:pt x="47536" y="0"/>
                </a:moveTo>
                <a:cubicBezTo>
                  <a:pt x="46033" y="0"/>
                  <a:pt x="44522" y="122"/>
                  <a:pt x="43021" y="156"/>
                </a:cubicBezTo>
                <a:cubicBezTo>
                  <a:pt x="41275" y="198"/>
                  <a:pt x="39533" y="410"/>
                  <a:pt x="37787" y="481"/>
                </a:cubicBezTo>
                <a:cubicBezTo>
                  <a:pt x="35903" y="558"/>
                  <a:pt x="34014" y="544"/>
                  <a:pt x="32128" y="597"/>
                </a:cubicBezTo>
                <a:cubicBezTo>
                  <a:pt x="30086" y="652"/>
                  <a:pt x="28045" y="775"/>
                  <a:pt x="26004" y="802"/>
                </a:cubicBezTo>
                <a:cubicBezTo>
                  <a:pt x="25279" y="811"/>
                  <a:pt x="24554" y="815"/>
                  <a:pt x="23829" y="815"/>
                </a:cubicBezTo>
                <a:cubicBezTo>
                  <a:pt x="22050" y="815"/>
                  <a:pt x="20271" y="794"/>
                  <a:pt x="18491" y="794"/>
                </a:cubicBezTo>
                <a:cubicBezTo>
                  <a:pt x="18476" y="794"/>
                  <a:pt x="18461" y="794"/>
                  <a:pt x="18446" y="794"/>
                </a:cubicBezTo>
                <a:cubicBezTo>
                  <a:pt x="17117" y="794"/>
                  <a:pt x="15785" y="836"/>
                  <a:pt x="14456" y="836"/>
                </a:cubicBezTo>
                <a:cubicBezTo>
                  <a:pt x="13722" y="836"/>
                  <a:pt x="12990" y="824"/>
                  <a:pt x="12258" y="784"/>
                </a:cubicBezTo>
                <a:cubicBezTo>
                  <a:pt x="11337" y="734"/>
                  <a:pt x="10406" y="635"/>
                  <a:pt x="9495" y="635"/>
                </a:cubicBezTo>
                <a:cubicBezTo>
                  <a:pt x="8177" y="635"/>
                  <a:pt x="6899" y="841"/>
                  <a:pt x="5741" y="1696"/>
                </a:cubicBezTo>
                <a:cubicBezTo>
                  <a:pt x="4575" y="2557"/>
                  <a:pt x="2785" y="2871"/>
                  <a:pt x="2375" y="4426"/>
                </a:cubicBezTo>
                <a:cubicBezTo>
                  <a:pt x="2023" y="5758"/>
                  <a:pt x="1351" y="6950"/>
                  <a:pt x="1054" y="8339"/>
                </a:cubicBezTo>
                <a:cubicBezTo>
                  <a:pt x="638" y="10284"/>
                  <a:pt x="640" y="12186"/>
                  <a:pt x="563" y="14116"/>
                </a:cubicBezTo>
                <a:cubicBezTo>
                  <a:pt x="550" y="14490"/>
                  <a:pt x="855" y="14945"/>
                  <a:pt x="725" y="15233"/>
                </a:cubicBezTo>
                <a:cubicBezTo>
                  <a:pt x="232" y="16323"/>
                  <a:pt x="569" y="17485"/>
                  <a:pt x="295" y="18613"/>
                </a:cubicBezTo>
                <a:cubicBezTo>
                  <a:pt x="0" y="19827"/>
                  <a:pt x="144" y="21173"/>
                  <a:pt x="238" y="22451"/>
                </a:cubicBezTo>
                <a:cubicBezTo>
                  <a:pt x="351" y="23978"/>
                  <a:pt x="491" y="25497"/>
                  <a:pt x="503" y="27033"/>
                </a:cubicBezTo>
                <a:cubicBezTo>
                  <a:pt x="514" y="28313"/>
                  <a:pt x="1098" y="29691"/>
                  <a:pt x="783" y="30850"/>
                </a:cubicBezTo>
                <a:cubicBezTo>
                  <a:pt x="361" y="32406"/>
                  <a:pt x="932" y="33857"/>
                  <a:pt x="779" y="35375"/>
                </a:cubicBezTo>
                <a:cubicBezTo>
                  <a:pt x="673" y="36425"/>
                  <a:pt x="265" y="37620"/>
                  <a:pt x="676" y="38754"/>
                </a:cubicBezTo>
                <a:cubicBezTo>
                  <a:pt x="938" y="39481"/>
                  <a:pt x="521" y="40474"/>
                  <a:pt x="709" y="40899"/>
                </a:cubicBezTo>
                <a:cubicBezTo>
                  <a:pt x="1270" y="42175"/>
                  <a:pt x="947" y="43472"/>
                  <a:pt x="1134" y="44722"/>
                </a:cubicBezTo>
                <a:cubicBezTo>
                  <a:pt x="1532" y="47401"/>
                  <a:pt x="2962" y="49263"/>
                  <a:pt x="4840" y="50985"/>
                </a:cubicBezTo>
                <a:cubicBezTo>
                  <a:pt x="7260" y="53204"/>
                  <a:pt x="10327" y="53087"/>
                  <a:pt x="13242" y="53232"/>
                </a:cubicBezTo>
                <a:cubicBezTo>
                  <a:pt x="14953" y="53317"/>
                  <a:pt x="16666" y="53368"/>
                  <a:pt x="18382" y="53368"/>
                </a:cubicBezTo>
                <a:cubicBezTo>
                  <a:pt x="19897" y="53368"/>
                  <a:pt x="21416" y="53328"/>
                  <a:pt x="22938" y="53235"/>
                </a:cubicBezTo>
                <a:cubicBezTo>
                  <a:pt x="24706" y="53127"/>
                  <a:pt x="26479" y="53102"/>
                  <a:pt x="28254" y="53102"/>
                </a:cubicBezTo>
                <a:cubicBezTo>
                  <a:pt x="29861" y="53102"/>
                  <a:pt x="31470" y="53123"/>
                  <a:pt x="33078" y="53123"/>
                </a:cubicBezTo>
                <a:cubicBezTo>
                  <a:pt x="34790" y="53123"/>
                  <a:pt x="36500" y="53099"/>
                  <a:pt x="38206" y="53000"/>
                </a:cubicBezTo>
                <a:cubicBezTo>
                  <a:pt x="41103" y="52833"/>
                  <a:pt x="44012" y="52803"/>
                  <a:pt x="46911" y="52466"/>
                </a:cubicBezTo>
                <a:cubicBezTo>
                  <a:pt x="53633" y="51683"/>
                  <a:pt x="55614" y="47893"/>
                  <a:pt x="56198" y="42684"/>
                </a:cubicBezTo>
                <a:cubicBezTo>
                  <a:pt x="56631" y="38815"/>
                  <a:pt x="56101" y="34922"/>
                  <a:pt x="55835" y="31037"/>
                </a:cubicBezTo>
                <a:cubicBezTo>
                  <a:pt x="55499" y="26136"/>
                  <a:pt x="55778" y="21220"/>
                  <a:pt x="55869" y="16310"/>
                </a:cubicBezTo>
                <a:cubicBezTo>
                  <a:pt x="55926" y="13180"/>
                  <a:pt x="55879" y="10050"/>
                  <a:pt x="55879" y="6426"/>
                </a:cubicBezTo>
                <a:cubicBezTo>
                  <a:pt x="56088" y="4137"/>
                  <a:pt x="53909" y="961"/>
                  <a:pt x="51141" y="344"/>
                </a:cubicBezTo>
                <a:cubicBezTo>
                  <a:pt x="49950" y="79"/>
                  <a:pt x="48745" y="0"/>
                  <a:pt x="47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7"/>
          <p:cNvSpPr txBox="1"/>
          <p:nvPr/>
        </p:nvSpPr>
        <p:spPr>
          <a:xfrm>
            <a:off x="2726650" y="3362325"/>
            <a:ext cx="945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Exercise only</a:t>
            </a:r>
            <a:endParaRPr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E0E0"/>
                </a:highlight>
                <a:latin typeface="Comfortaa"/>
                <a:ea typeface="Comfortaa"/>
                <a:cs typeface="Comfortaa"/>
                <a:sym typeface="Comfortaa"/>
              </a:rPr>
              <a:t>Slides 2a-2b</a:t>
            </a:r>
            <a:endParaRPr sz="700">
              <a:solidFill>
                <a:schemeClr val="dk1"/>
              </a:solidFill>
              <a:highlight>
                <a:srgbClr val="FFE0E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0" name="Google Shape;800;p27"/>
          <p:cNvSpPr/>
          <p:nvPr/>
        </p:nvSpPr>
        <p:spPr>
          <a:xfrm>
            <a:off x="3660148" y="3162875"/>
            <a:ext cx="867036" cy="1440296"/>
          </a:xfrm>
          <a:custGeom>
            <a:rect b="b" l="l" r="r" t="t"/>
            <a:pathLst>
              <a:path extrusionOk="0" h="53369" w="56632">
                <a:moveTo>
                  <a:pt x="48733" y="1795"/>
                </a:moveTo>
                <a:cubicBezTo>
                  <a:pt x="49350" y="1795"/>
                  <a:pt x="49966" y="1806"/>
                  <a:pt x="50581" y="1837"/>
                </a:cubicBezTo>
                <a:cubicBezTo>
                  <a:pt x="51540" y="1885"/>
                  <a:pt x="53596" y="4325"/>
                  <a:pt x="53826" y="5263"/>
                </a:cubicBezTo>
                <a:cubicBezTo>
                  <a:pt x="54596" y="8388"/>
                  <a:pt x="54217" y="11573"/>
                  <a:pt x="54403" y="14725"/>
                </a:cubicBezTo>
                <a:cubicBezTo>
                  <a:pt x="54473" y="15914"/>
                  <a:pt x="54285" y="17130"/>
                  <a:pt x="54366" y="17780"/>
                </a:cubicBezTo>
                <a:cubicBezTo>
                  <a:pt x="54366" y="20309"/>
                  <a:pt x="54189" y="22299"/>
                  <a:pt x="54406" y="24248"/>
                </a:cubicBezTo>
                <a:cubicBezTo>
                  <a:pt x="54771" y="27521"/>
                  <a:pt x="54714" y="30801"/>
                  <a:pt x="54827" y="34075"/>
                </a:cubicBezTo>
                <a:cubicBezTo>
                  <a:pt x="54933" y="37166"/>
                  <a:pt x="55021" y="40293"/>
                  <a:pt x="54664" y="43351"/>
                </a:cubicBezTo>
                <a:cubicBezTo>
                  <a:pt x="54508" y="44671"/>
                  <a:pt x="54372" y="46166"/>
                  <a:pt x="53726" y="47418"/>
                </a:cubicBezTo>
                <a:cubicBezTo>
                  <a:pt x="53466" y="47924"/>
                  <a:pt x="52744" y="48168"/>
                  <a:pt x="52369" y="48640"/>
                </a:cubicBezTo>
                <a:cubicBezTo>
                  <a:pt x="50685" y="50762"/>
                  <a:pt x="48238" y="50720"/>
                  <a:pt x="45911" y="50941"/>
                </a:cubicBezTo>
                <a:cubicBezTo>
                  <a:pt x="43912" y="51132"/>
                  <a:pt x="41899" y="51248"/>
                  <a:pt x="39891" y="51248"/>
                </a:cubicBezTo>
                <a:cubicBezTo>
                  <a:pt x="37419" y="51248"/>
                  <a:pt x="34960" y="51513"/>
                  <a:pt x="32482" y="51513"/>
                </a:cubicBezTo>
                <a:cubicBezTo>
                  <a:pt x="32229" y="51513"/>
                  <a:pt x="31975" y="51511"/>
                  <a:pt x="31721" y="51504"/>
                </a:cubicBezTo>
                <a:cubicBezTo>
                  <a:pt x="30815" y="51482"/>
                  <a:pt x="29908" y="51459"/>
                  <a:pt x="28999" y="51459"/>
                </a:cubicBezTo>
                <a:cubicBezTo>
                  <a:pt x="27641" y="51459"/>
                  <a:pt x="26281" y="51511"/>
                  <a:pt x="24921" y="51698"/>
                </a:cubicBezTo>
                <a:cubicBezTo>
                  <a:pt x="24657" y="51734"/>
                  <a:pt x="24390" y="51747"/>
                  <a:pt x="24120" y="51747"/>
                </a:cubicBezTo>
                <a:cubicBezTo>
                  <a:pt x="23374" y="51747"/>
                  <a:pt x="22612" y="51645"/>
                  <a:pt x="21873" y="51645"/>
                </a:cubicBezTo>
                <a:cubicBezTo>
                  <a:pt x="21479" y="51645"/>
                  <a:pt x="21091" y="51674"/>
                  <a:pt x="20716" y="51763"/>
                </a:cubicBezTo>
                <a:cubicBezTo>
                  <a:pt x="20198" y="51887"/>
                  <a:pt x="19684" y="51929"/>
                  <a:pt x="19177" y="51929"/>
                </a:cubicBezTo>
                <a:cubicBezTo>
                  <a:pt x="18279" y="51929"/>
                  <a:pt x="17400" y="51798"/>
                  <a:pt x="16543" y="51754"/>
                </a:cubicBezTo>
                <a:cubicBezTo>
                  <a:pt x="16197" y="51737"/>
                  <a:pt x="15850" y="51732"/>
                  <a:pt x="15501" y="51732"/>
                </a:cubicBezTo>
                <a:cubicBezTo>
                  <a:pt x="15143" y="51732"/>
                  <a:pt x="14783" y="51737"/>
                  <a:pt x="14423" y="51737"/>
                </a:cubicBezTo>
                <a:cubicBezTo>
                  <a:pt x="13458" y="51737"/>
                  <a:pt x="12489" y="51703"/>
                  <a:pt x="11532" y="51455"/>
                </a:cubicBezTo>
                <a:cubicBezTo>
                  <a:pt x="10547" y="51199"/>
                  <a:pt x="9475" y="51293"/>
                  <a:pt x="8447" y="51181"/>
                </a:cubicBezTo>
                <a:cubicBezTo>
                  <a:pt x="7556" y="51082"/>
                  <a:pt x="6890" y="50491"/>
                  <a:pt x="6201" y="49992"/>
                </a:cubicBezTo>
                <a:cubicBezTo>
                  <a:pt x="3410" y="47970"/>
                  <a:pt x="2851" y="44934"/>
                  <a:pt x="2651" y="41807"/>
                </a:cubicBezTo>
                <a:cubicBezTo>
                  <a:pt x="2501" y="39474"/>
                  <a:pt x="2468" y="37124"/>
                  <a:pt x="2535" y="34787"/>
                </a:cubicBezTo>
                <a:cubicBezTo>
                  <a:pt x="2649" y="30941"/>
                  <a:pt x="2465" y="27109"/>
                  <a:pt x="2178" y="23282"/>
                </a:cubicBezTo>
                <a:cubicBezTo>
                  <a:pt x="1860" y="19062"/>
                  <a:pt x="2173" y="14847"/>
                  <a:pt x="2290" y="10639"/>
                </a:cubicBezTo>
                <a:cubicBezTo>
                  <a:pt x="2335" y="9011"/>
                  <a:pt x="2642" y="7256"/>
                  <a:pt x="3480" y="5711"/>
                </a:cubicBezTo>
                <a:cubicBezTo>
                  <a:pt x="4123" y="4532"/>
                  <a:pt x="5226" y="3956"/>
                  <a:pt x="6349" y="3496"/>
                </a:cubicBezTo>
                <a:cubicBezTo>
                  <a:pt x="8001" y="2821"/>
                  <a:pt x="9708" y="2262"/>
                  <a:pt x="11527" y="2262"/>
                </a:cubicBezTo>
                <a:cubicBezTo>
                  <a:pt x="11631" y="2262"/>
                  <a:pt x="11735" y="2264"/>
                  <a:pt x="11839" y="2268"/>
                </a:cubicBezTo>
                <a:cubicBezTo>
                  <a:pt x="13867" y="2340"/>
                  <a:pt x="15893" y="2446"/>
                  <a:pt x="17920" y="2472"/>
                </a:cubicBezTo>
                <a:cubicBezTo>
                  <a:pt x="18204" y="2475"/>
                  <a:pt x="18487" y="2477"/>
                  <a:pt x="18771" y="2477"/>
                </a:cubicBezTo>
                <a:cubicBezTo>
                  <a:pt x="20331" y="2477"/>
                  <a:pt x="21890" y="2430"/>
                  <a:pt x="23449" y="2398"/>
                </a:cubicBezTo>
                <a:cubicBezTo>
                  <a:pt x="25894" y="2347"/>
                  <a:pt x="28338" y="2283"/>
                  <a:pt x="30782" y="2221"/>
                </a:cubicBezTo>
                <a:cubicBezTo>
                  <a:pt x="31926" y="2193"/>
                  <a:pt x="33078" y="2074"/>
                  <a:pt x="34217" y="2074"/>
                </a:cubicBezTo>
                <a:cubicBezTo>
                  <a:pt x="34643" y="2074"/>
                  <a:pt x="35067" y="2090"/>
                  <a:pt x="35489" y="2135"/>
                </a:cubicBezTo>
                <a:cubicBezTo>
                  <a:pt x="36177" y="2208"/>
                  <a:pt x="36862" y="2239"/>
                  <a:pt x="37544" y="2239"/>
                </a:cubicBezTo>
                <a:cubicBezTo>
                  <a:pt x="38906" y="2239"/>
                  <a:pt x="40257" y="2115"/>
                  <a:pt x="41604" y="1956"/>
                </a:cubicBezTo>
                <a:cubicBezTo>
                  <a:pt x="42579" y="1841"/>
                  <a:pt x="43549" y="1823"/>
                  <a:pt x="44519" y="1823"/>
                </a:cubicBezTo>
                <a:cubicBezTo>
                  <a:pt x="44963" y="1823"/>
                  <a:pt x="45407" y="1827"/>
                  <a:pt x="45851" y="1827"/>
                </a:cubicBezTo>
                <a:cubicBezTo>
                  <a:pt x="46142" y="1827"/>
                  <a:pt x="46432" y="1826"/>
                  <a:pt x="46722" y="1820"/>
                </a:cubicBezTo>
                <a:cubicBezTo>
                  <a:pt x="47392" y="1808"/>
                  <a:pt x="48063" y="1795"/>
                  <a:pt x="48733" y="1795"/>
                </a:cubicBezTo>
                <a:close/>
                <a:moveTo>
                  <a:pt x="47536" y="0"/>
                </a:moveTo>
                <a:cubicBezTo>
                  <a:pt x="46033" y="0"/>
                  <a:pt x="44522" y="122"/>
                  <a:pt x="43021" y="156"/>
                </a:cubicBezTo>
                <a:cubicBezTo>
                  <a:pt x="41275" y="198"/>
                  <a:pt x="39533" y="410"/>
                  <a:pt x="37787" y="481"/>
                </a:cubicBezTo>
                <a:cubicBezTo>
                  <a:pt x="35903" y="558"/>
                  <a:pt x="34014" y="544"/>
                  <a:pt x="32128" y="597"/>
                </a:cubicBezTo>
                <a:cubicBezTo>
                  <a:pt x="30086" y="652"/>
                  <a:pt x="28045" y="775"/>
                  <a:pt x="26004" y="802"/>
                </a:cubicBezTo>
                <a:cubicBezTo>
                  <a:pt x="25279" y="811"/>
                  <a:pt x="24554" y="815"/>
                  <a:pt x="23829" y="815"/>
                </a:cubicBezTo>
                <a:cubicBezTo>
                  <a:pt x="22050" y="815"/>
                  <a:pt x="20271" y="794"/>
                  <a:pt x="18491" y="794"/>
                </a:cubicBezTo>
                <a:cubicBezTo>
                  <a:pt x="18476" y="794"/>
                  <a:pt x="18461" y="794"/>
                  <a:pt x="18446" y="794"/>
                </a:cubicBezTo>
                <a:cubicBezTo>
                  <a:pt x="17117" y="794"/>
                  <a:pt x="15785" y="836"/>
                  <a:pt x="14456" y="836"/>
                </a:cubicBezTo>
                <a:cubicBezTo>
                  <a:pt x="13722" y="836"/>
                  <a:pt x="12990" y="824"/>
                  <a:pt x="12258" y="784"/>
                </a:cubicBezTo>
                <a:cubicBezTo>
                  <a:pt x="11337" y="734"/>
                  <a:pt x="10406" y="635"/>
                  <a:pt x="9495" y="635"/>
                </a:cubicBezTo>
                <a:cubicBezTo>
                  <a:pt x="8177" y="635"/>
                  <a:pt x="6899" y="841"/>
                  <a:pt x="5741" y="1696"/>
                </a:cubicBezTo>
                <a:cubicBezTo>
                  <a:pt x="4575" y="2557"/>
                  <a:pt x="2785" y="2871"/>
                  <a:pt x="2375" y="4426"/>
                </a:cubicBezTo>
                <a:cubicBezTo>
                  <a:pt x="2023" y="5758"/>
                  <a:pt x="1351" y="6950"/>
                  <a:pt x="1054" y="8339"/>
                </a:cubicBezTo>
                <a:cubicBezTo>
                  <a:pt x="638" y="10284"/>
                  <a:pt x="640" y="12186"/>
                  <a:pt x="563" y="14116"/>
                </a:cubicBezTo>
                <a:cubicBezTo>
                  <a:pt x="550" y="14490"/>
                  <a:pt x="855" y="14945"/>
                  <a:pt x="725" y="15233"/>
                </a:cubicBezTo>
                <a:cubicBezTo>
                  <a:pt x="232" y="16323"/>
                  <a:pt x="569" y="17485"/>
                  <a:pt x="295" y="18613"/>
                </a:cubicBezTo>
                <a:cubicBezTo>
                  <a:pt x="0" y="19827"/>
                  <a:pt x="144" y="21173"/>
                  <a:pt x="238" y="22451"/>
                </a:cubicBezTo>
                <a:cubicBezTo>
                  <a:pt x="351" y="23978"/>
                  <a:pt x="491" y="25497"/>
                  <a:pt x="503" y="27033"/>
                </a:cubicBezTo>
                <a:cubicBezTo>
                  <a:pt x="514" y="28313"/>
                  <a:pt x="1098" y="29691"/>
                  <a:pt x="783" y="30850"/>
                </a:cubicBezTo>
                <a:cubicBezTo>
                  <a:pt x="361" y="32406"/>
                  <a:pt x="932" y="33857"/>
                  <a:pt x="779" y="35375"/>
                </a:cubicBezTo>
                <a:cubicBezTo>
                  <a:pt x="673" y="36425"/>
                  <a:pt x="265" y="37620"/>
                  <a:pt x="676" y="38754"/>
                </a:cubicBezTo>
                <a:cubicBezTo>
                  <a:pt x="938" y="39481"/>
                  <a:pt x="521" y="40474"/>
                  <a:pt x="709" y="40899"/>
                </a:cubicBezTo>
                <a:cubicBezTo>
                  <a:pt x="1270" y="42175"/>
                  <a:pt x="947" y="43472"/>
                  <a:pt x="1134" y="44722"/>
                </a:cubicBezTo>
                <a:cubicBezTo>
                  <a:pt x="1532" y="47401"/>
                  <a:pt x="2962" y="49263"/>
                  <a:pt x="4840" y="50985"/>
                </a:cubicBezTo>
                <a:cubicBezTo>
                  <a:pt x="7260" y="53204"/>
                  <a:pt x="10327" y="53087"/>
                  <a:pt x="13242" y="53232"/>
                </a:cubicBezTo>
                <a:cubicBezTo>
                  <a:pt x="14953" y="53317"/>
                  <a:pt x="16666" y="53368"/>
                  <a:pt x="18382" y="53368"/>
                </a:cubicBezTo>
                <a:cubicBezTo>
                  <a:pt x="19897" y="53368"/>
                  <a:pt x="21416" y="53328"/>
                  <a:pt x="22938" y="53235"/>
                </a:cubicBezTo>
                <a:cubicBezTo>
                  <a:pt x="24706" y="53127"/>
                  <a:pt x="26479" y="53102"/>
                  <a:pt x="28254" y="53102"/>
                </a:cubicBezTo>
                <a:cubicBezTo>
                  <a:pt x="29861" y="53102"/>
                  <a:pt x="31470" y="53123"/>
                  <a:pt x="33078" y="53123"/>
                </a:cubicBezTo>
                <a:cubicBezTo>
                  <a:pt x="34790" y="53123"/>
                  <a:pt x="36500" y="53099"/>
                  <a:pt x="38206" y="53000"/>
                </a:cubicBezTo>
                <a:cubicBezTo>
                  <a:pt x="41103" y="52833"/>
                  <a:pt x="44012" y="52803"/>
                  <a:pt x="46911" y="52466"/>
                </a:cubicBezTo>
                <a:cubicBezTo>
                  <a:pt x="53633" y="51683"/>
                  <a:pt x="55614" y="47893"/>
                  <a:pt x="56198" y="42684"/>
                </a:cubicBezTo>
                <a:cubicBezTo>
                  <a:pt x="56631" y="38815"/>
                  <a:pt x="56101" y="34922"/>
                  <a:pt x="55835" y="31037"/>
                </a:cubicBezTo>
                <a:cubicBezTo>
                  <a:pt x="55499" y="26136"/>
                  <a:pt x="55778" y="21220"/>
                  <a:pt x="55869" y="16310"/>
                </a:cubicBezTo>
                <a:cubicBezTo>
                  <a:pt x="55926" y="13180"/>
                  <a:pt x="55879" y="10050"/>
                  <a:pt x="55879" y="6426"/>
                </a:cubicBezTo>
                <a:cubicBezTo>
                  <a:pt x="56088" y="4137"/>
                  <a:pt x="53909" y="961"/>
                  <a:pt x="51141" y="344"/>
                </a:cubicBezTo>
                <a:cubicBezTo>
                  <a:pt x="49950" y="79"/>
                  <a:pt x="48745" y="0"/>
                  <a:pt x="47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7"/>
          <p:cNvSpPr txBox="1"/>
          <p:nvPr/>
        </p:nvSpPr>
        <p:spPr>
          <a:xfrm>
            <a:off x="3641488" y="3362325"/>
            <a:ext cx="945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Exercise only</a:t>
            </a:r>
            <a:endParaRPr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E0E0"/>
                </a:highlight>
                <a:latin typeface="Comfortaa"/>
                <a:ea typeface="Comfortaa"/>
                <a:cs typeface="Comfortaa"/>
                <a:sym typeface="Comfortaa"/>
              </a:rPr>
              <a:t>Slides 3a-3b</a:t>
            </a:r>
            <a:endParaRPr sz="700">
              <a:solidFill>
                <a:schemeClr val="dk1"/>
              </a:solidFill>
              <a:highlight>
                <a:srgbClr val="FFE0E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5389923" y="3129375"/>
            <a:ext cx="867036" cy="1440296"/>
          </a:xfrm>
          <a:custGeom>
            <a:rect b="b" l="l" r="r" t="t"/>
            <a:pathLst>
              <a:path extrusionOk="0" h="53369" w="56632">
                <a:moveTo>
                  <a:pt x="48733" y="1795"/>
                </a:moveTo>
                <a:cubicBezTo>
                  <a:pt x="49350" y="1795"/>
                  <a:pt x="49966" y="1806"/>
                  <a:pt x="50581" y="1837"/>
                </a:cubicBezTo>
                <a:cubicBezTo>
                  <a:pt x="51540" y="1885"/>
                  <a:pt x="53596" y="4325"/>
                  <a:pt x="53826" y="5263"/>
                </a:cubicBezTo>
                <a:cubicBezTo>
                  <a:pt x="54596" y="8388"/>
                  <a:pt x="54217" y="11573"/>
                  <a:pt x="54403" y="14725"/>
                </a:cubicBezTo>
                <a:cubicBezTo>
                  <a:pt x="54473" y="15914"/>
                  <a:pt x="54285" y="17130"/>
                  <a:pt x="54366" y="17780"/>
                </a:cubicBezTo>
                <a:cubicBezTo>
                  <a:pt x="54366" y="20309"/>
                  <a:pt x="54189" y="22299"/>
                  <a:pt x="54406" y="24248"/>
                </a:cubicBezTo>
                <a:cubicBezTo>
                  <a:pt x="54771" y="27521"/>
                  <a:pt x="54714" y="30801"/>
                  <a:pt x="54827" y="34075"/>
                </a:cubicBezTo>
                <a:cubicBezTo>
                  <a:pt x="54933" y="37166"/>
                  <a:pt x="55021" y="40293"/>
                  <a:pt x="54664" y="43351"/>
                </a:cubicBezTo>
                <a:cubicBezTo>
                  <a:pt x="54508" y="44671"/>
                  <a:pt x="54372" y="46166"/>
                  <a:pt x="53726" y="47418"/>
                </a:cubicBezTo>
                <a:cubicBezTo>
                  <a:pt x="53466" y="47924"/>
                  <a:pt x="52744" y="48168"/>
                  <a:pt x="52369" y="48640"/>
                </a:cubicBezTo>
                <a:cubicBezTo>
                  <a:pt x="50685" y="50762"/>
                  <a:pt x="48238" y="50720"/>
                  <a:pt x="45911" y="50941"/>
                </a:cubicBezTo>
                <a:cubicBezTo>
                  <a:pt x="43912" y="51132"/>
                  <a:pt x="41899" y="51248"/>
                  <a:pt x="39891" y="51248"/>
                </a:cubicBezTo>
                <a:cubicBezTo>
                  <a:pt x="37419" y="51248"/>
                  <a:pt x="34960" y="51513"/>
                  <a:pt x="32482" y="51513"/>
                </a:cubicBezTo>
                <a:cubicBezTo>
                  <a:pt x="32229" y="51513"/>
                  <a:pt x="31975" y="51511"/>
                  <a:pt x="31721" y="51504"/>
                </a:cubicBezTo>
                <a:cubicBezTo>
                  <a:pt x="30815" y="51482"/>
                  <a:pt x="29908" y="51459"/>
                  <a:pt x="28999" y="51459"/>
                </a:cubicBezTo>
                <a:cubicBezTo>
                  <a:pt x="27641" y="51459"/>
                  <a:pt x="26281" y="51511"/>
                  <a:pt x="24921" y="51698"/>
                </a:cubicBezTo>
                <a:cubicBezTo>
                  <a:pt x="24657" y="51734"/>
                  <a:pt x="24390" y="51747"/>
                  <a:pt x="24120" y="51747"/>
                </a:cubicBezTo>
                <a:cubicBezTo>
                  <a:pt x="23374" y="51747"/>
                  <a:pt x="22612" y="51645"/>
                  <a:pt x="21873" y="51645"/>
                </a:cubicBezTo>
                <a:cubicBezTo>
                  <a:pt x="21479" y="51645"/>
                  <a:pt x="21091" y="51674"/>
                  <a:pt x="20716" y="51763"/>
                </a:cubicBezTo>
                <a:cubicBezTo>
                  <a:pt x="20198" y="51887"/>
                  <a:pt x="19684" y="51929"/>
                  <a:pt x="19177" y="51929"/>
                </a:cubicBezTo>
                <a:cubicBezTo>
                  <a:pt x="18279" y="51929"/>
                  <a:pt x="17400" y="51798"/>
                  <a:pt x="16543" y="51754"/>
                </a:cubicBezTo>
                <a:cubicBezTo>
                  <a:pt x="16197" y="51737"/>
                  <a:pt x="15850" y="51732"/>
                  <a:pt x="15501" y="51732"/>
                </a:cubicBezTo>
                <a:cubicBezTo>
                  <a:pt x="15143" y="51732"/>
                  <a:pt x="14783" y="51737"/>
                  <a:pt x="14423" y="51737"/>
                </a:cubicBezTo>
                <a:cubicBezTo>
                  <a:pt x="13458" y="51737"/>
                  <a:pt x="12489" y="51703"/>
                  <a:pt x="11532" y="51455"/>
                </a:cubicBezTo>
                <a:cubicBezTo>
                  <a:pt x="10547" y="51199"/>
                  <a:pt x="9475" y="51293"/>
                  <a:pt x="8447" y="51181"/>
                </a:cubicBezTo>
                <a:cubicBezTo>
                  <a:pt x="7556" y="51082"/>
                  <a:pt x="6890" y="50491"/>
                  <a:pt x="6201" y="49992"/>
                </a:cubicBezTo>
                <a:cubicBezTo>
                  <a:pt x="3410" y="47970"/>
                  <a:pt x="2851" y="44934"/>
                  <a:pt x="2651" y="41807"/>
                </a:cubicBezTo>
                <a:cubicBezTo>
                  <a:pt x="2501" y="39474"/>
                  <a:pt x="2468" y="37124"/>
                  <a:pt x="2535" y="34787"/>
                </a:cubicBezTo>
                <a:cubicBezTo>
                  <a:pt x="2649" y="30941"/>
                  <a:pt x="2465" y="27109"/>
                  <a:pt x="2178" y="23282"/>
                </a:cubicBezTo>
                <a:cubicBezTo>
                  <a:pt x="1860" y="19062"/>
                  <a:pt x="2173" y="14847"/>
                  <a:pt x="2290" y="10639"/>
                </a:cubicBezTo>
                <a:cubicBezTo>
                  <a:pt x="2335" y="9011"/>
                  <a:pt x="2642" y="7256"/>
                  <a:pt x="3480" y="5711"/>
                </a:cubicBezTo>
                <a:cubicBezTo>
                  <a:pt x="4123" y="4532"/>
                  <a:pt x="5226" y="3956"/>
                  <a:pt x="6349" y="3496"/>
                </a:cubicBezTo>
                <a:cubicBezTo>
                  <a:pt x="8001" y="2821"/>
                  <a:pt x="9708" y="2262"/>
                  <a:pt x="11527" y="2262"/>
                </a:cubicBezTo>
                <a:cubicBezTo>
                  <a:pt x="11631" y="2262"/>
                  <a:pt x="11735" y="2264"/>
                  <a:pt x="11839" y="2268"/>
                </a:cubicBezTo>
                <a:cubicBezTo>
                  <a:pt x="13867" y="2340"/>
                  <a:pt x="15893" y="2446"/>
                  <a:pt x="17920" y="2472"/>
                </a:cubicBezTo>
                <a:cubicBezTo>
                  <a:pt x="18204" y="2475"/>
                  <a:pt x="18487" y="2477"/>
                  <a:pt x="18771" y="2477"/>
                </a:cubicBezTo>
                <a:cubicBezTo>
                  <a:pt x="20331" y="2477"/>
                  <a:pt x="21890" y="2430"/>
                  <a:pt x="23449" y="2398"/>
                </a:cubicBezTo>
                <a:cubicBezTo>
                  <a:pt x="25894" y="2347"/>
                  <a:pt x="28338" y="2283"/>
                  <a:pt x="30782" y="2221"/>
                </a:cubicBezTo>
                <a:cubicBezTo>
                  <a:pt x="31926" y="2193"/>
                  <a:pt x="33078" y="2074"/>
                  <a:pt x="34217" y="2074"/>
                </a:cubicBezTo>
                <a:cubicBezTo>
                  <a:pt x="34643" y="2074"/>
                  <a:pt x="35067" y="2090"/>
                  <a:pt x="35489" y="2135"/>
                </a:cubicBezTo>
                <a:cubicBezTo>
                  <a:pt x="36177" y="2208"/>
                  <a:pt x="36862" y="2239"/>
                  <a:pt x="37544" y="2239"/>
                </a:cubicBezTo>
                <a:cubicBezTo>
                  <a:pt x="38906" y="2239"/>
                  <a:pt x="40257" y="2115"/>
                  <a:pt x="41604" y="1956"/>
                </a:cubicBezTo>
                <a:cubicBezTo>
                  <a:pt x="42579" y="1841"/>
                  <a:pt x="43549" y="1823"/>
                  <a:pt x="44519" y="1823"/>
                </a:cubicBezTo>
                <a:cubicBezTo>
                  <a:pt x="44963" y="1823"/>
                  <a:pt x="45407" y="1827"/>
                  <a:pt x="45851" y="1827"/>
                </a:cubicBezTo>
                <a:cubicBezTo>
                  <a:pt x="46142" y="1827"/>
                  <a:pt x="46432" y="1826"/>
                  <a:pt x="46722" y="1820"/>
                </a:cubicBezTo>
                <a:cubicBezTo>
                  <a:pt x="47392" y="1808"/>
                  <a:pt x="48063" y="1795"/>
                  <a:pt x="48733" y="1795"/>
                </a:cubicBezTo>
                <a:close/>
                <a:moveTo>
                  <a:pt x="47536" y="0"/>
                </a:moveTo>
                <a:cubicBezTo>
                  <a:pt x="46033" y="0"/>
                  <a:pt x="44522" y="122"/>
                  <a:pt x="43021" y="156"/>
                </a:cubicBezTo>
                <a:cubicBezTo>
                  <a:pt x="41275" y="198"/>
                  <a:pt x="39533" y="410"/>
                  <a:pt x="37787" y="481"/>
                </a:cubicBezTo>
                <a:cubicBezTo>
                  <a:pt x="35903" y="558"/>
                  <a:pt x="34014" y="544"/>
                  <a:pt x="32128" y="597"/>
                </a:cubicBezTo>
                <a:cubicBezTo>
                  <a:pt x="30086" y="652"/>
                  <a:pt x="28045" y="775"/>
                  <a:pt x="26004" y="802"/>
                </a:cubicBezTo>
                <a:cubicBezTo>
                  <a:pt x="25279" y="811"/>
                  <a:pt x="24554" y="815"/>
                  <a:pt x="23829" y="815"/>
                </a:cubicBezTo>
                <a:cubicBezTo>
                  <a:pt x="22050" y="815"/>
                  <a:pt x="20271" y="794"/>
                  <a:pt x="18491" y="794"/>
                </a:cubicBezTo>
                <a:cubicBezTo>
                  <a:pt x="18476" y="794"/>
                  <a:pt x="18461" y="794"/>
                  <a:pt x="18446" y="794"/>
                </a:cubicBezTo>
                <a:cubicBezTo>
                  <a:pt x="17117" y="794"/>
                  <a:pt x="15785" y="836"/>
                  <a:pt x="14456" y="836"/>
                </a:cubicBezTo>
                <a:cubicBezTo>
                  <a:pt x="13722" y="836"/>
                  <a:pt x="12990" y="824"/>
                  <a:pt x="12258" y="784"/>
                </a:cubicBezTo>
                <a:cubicBezTo>
                  <a:pt x="11337" y="734"/>
                  <a:pt x="10406" y="635"/>
                  <a:pt x="9495" y="635"/>
                </a:cubicBezTo>
                <a:cubicBezTo>
                  <a:pt x="8177" y="635"/>
                  <a:pt x="6899" y="841"/>
                  <a:pt x="5741" y="1696"/>
                </a:cubicBezTo>
                <a:cubicBezTo>
                  <a:pt x="4575" y="2557"/>
                  <a:pt x="2785" y="2871"/>
                  <a:pt x="2375" y="4426"/>
                </a:cubicBezTo>
                <a:cubicBezTo>
                  <a:pt x="2023" y="5758"/>
                  <a:pt x="1351" y="6950"/>
                  <a:pt x="1054" y="8339"/>
                </a:cubicBezTo>
                <a:cubicBezTo>
                  <a:pt x="638" y="10284"/>
                  <a:pt x="640" y="12186"/>
                  <a:pt x="563" y="14116"/>
                </a:cubicBezTo>
                <a:cubicBezTo>
                  <a:pt x="550" y="14490"/>
                  <a:pt x="855" y="14945"/>
                  <a:pt x="725" y="15233"/>
                </a:cubicBezTo>
                <a:cubicBezTo>
                  <a:pt x="232" y="16323"/>
                  <a:pt x="569" y="17485"/>
                  <a:pt x="295" y="18613"/>
                </a:cubicBezTo>
                <a:cubicBezTo>
                  <a:pt x="0" y="19827"/>
                  <a:pt x="144" y="21173"/>
                  <a:pt x="238" y="22451"/>
                </a:cubicBezTo>
                <a:cubicBezTo>
                  <a:pt x="351" y="23978"/>
                  <a:pt x="491" y="25497"/>
                  <a:pt x="503" y="27033"/>
                </a:cubicBezTo>
                <a:cubicBezTo>
                  <a:pt x="514" y="28313"/>
                  <a:pt x="1098" y="29691"/>
                  <a:pt x="783" y="30850"/>
                </a:cubicBezTo>
                <a:cubicBezTo>
                  <a:pt x="361" y="32406"/>
                  <a:pt x="932" y="33857"/>
                  <a:pt x="779" y="35375"/>
                </a:cubicBezTo>
                <a:cubicBezTo>
                  <a:pt x="673" y="36425"/>
                  <a:pt x="265" y="37620"/>
                  <a:pt x="676" y="38754"/>
                </a:cubicBezTo>
                <a:cubicBezTo>
                  <a:pt x="938" y="39481"/>
                  <a:pt x="521" y="40474"/>
                  <a:pt x="709" y="40899"/>
                </a:cubicBezTo>
                <a:cubicBezTo>
                  <a:pt x="1270" y="42175"/>
                  <a:pt x="947" y="43472"/>
                  <a:pt x="1134" y="44722"/>
                </a:cubicBezTo>
                <a:cubicBezTo>
                  <a:pt x="1532" y="47401"/>
                  <a:pt x="2962" y="49263"/>
                  <a:pt x="4840" y="50985"/>
                </a:cubicBezTo>
                <a:cubicBezTo>
                  <a:pt x="7260" y="53204"/>
                  <a:pt x="10327" y="53087"/>
                  <a:pt x="13242" y="53232"/>
                </a:cubicBezTo>
                <a:cubicBezTo>
                  <a:pt x="14953" y="53317"/>
                  <a:pt x="16666" y="53368"/>
                  <a:pt x="18382" y="53368"/>
                </a:cubicBezTo>
                <a:cubicBezTo>
                  <a:pt x="19897" y="53368"/>
                  <a:pt x="21416" y="53328"/>
                  <a:pt x="22938" y="53235"/>
                </a:cubicBezTo>
                <a:cubicBezTo>
                  <a:pt x="24706" y="53127"/>
                  <a:pt x="26479" y="53102"/>
                  <a:pt x="28254" y="53102"/>
                </a:cubicBezTo>
                <a:cubicBezTo>
                  <a:pt x="29861" y="53102"/>
                  <a:pt x="31470" y="53123"/>
                  <a:pt x="33078" y="53123"/>
                </a:cubicBezTo>
                <a:cubicBezTo>
                  <a:pt x="34790" y="53123"/>
                  <a:pt x="36500" y="53099"/>
                  <a:pt x="38206" y="53000"/>
                </a:cubicBezTo>
                <a:cubicBezTo>
                  <a:pt x="41103" y="52833"/>
                  <a:pt x="44012" y="52803"/>
                  <a:pt x="46911" y="52466"/>
                </a:cubicBezTo>
                <a:cubicBezTo>
                  <a:pt x="53633" y="51683"/>
                  <a:pt x="55614" y="47893"/>
                  <a:pt x="56198" y="42684"/>
                </a:cubicBezTo>
                <a:cubicBezTo>
                  <a:pt x="56631" y="38815"/>
                  <a:pt x="56101" y="34922"/>
                  <a:pt x="55835" y="31037"/>
                </a:cubicBezTo>
                <a:cubicBezTo>
                  <a:pt x="55499" y="26136"/>
                  <a:pt x="55778" y="21220"/>
                  <a:pt x="55869" y="16310"/>
                </a:cubicBezTo>
                <a:cubicBezTo>
                  <a:pt x="55926" y="13180"/>
                  <a:pt x="55879" y="10050"/>
                  <a:pt x="55879" y="6426"/>
                </a:cubicBezTo>
                <a:cubicBezTo>
                  <a:pt x="56088" y="4137"/>
                  <a:pt x="53909" y="961"/>
                  <a:pt x="51141" y="344"/>
                </a:cubicBezTo>
                <a:cubicBezTo>
                  <a:pt x="49950" y="79"/>
                  <a:pt x="48745" y="0"/>
                  <a:pt x="47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7"/>
          <p:cNvSpPr txBox="1"/>
          <p:nvPr/>
        </p:nvSpPr>
        <p:spPr>
          <a:xfrm>
            <a:off x="5350488" y="3328825"/>
            <a:ext cx="945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Exercise only</a:t>
            </a:r>
            <a:endParaRPr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E0E0"/>
                </a:highlight>
                <a:latin typeface="Comfortaa"/>
                <a:ea typeface="Comfortaa"/>
                <a:cs typeface="Comfortaa"/>
                <a:sym typeface="Comfortaa"/>
              </a:rPr>
              <a:t>Slides 4a-4b</a:t>
            </a:r>
            <a:endParaRPr sz="700">
              <a:solidFill>
                <a:schemeClr val="dk1"/>
              </a:solidFill>
              <a:highlight>
                <a:srgbClr val="FFE0E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4" name="Google Shape;804;p27"/>
          <p:cNvSpPr/>
          <p:nvPr/>
        </p:nvSpPr>
        <p:spPr>
          <a:xfrm>
            <a:off x="1951100" y="3155800"/>
            <a:ext cx="819890" cy="1440296"/>
          </a:xfrm>
          <a:custGeom>
            <a:rect b="b" l="l" r="r" t="t"/>
            <a:pathLst>
              <a:path extrusionOk="0" h="53369" w="56632">
                <a:moveTo>
                  <a:pt x="48733" y="1795"/>
                </a:moveTo>
                <a:cubicBezTo>
                  <a:pt x="49350" y="1795"/>
                  <a:pt x="49966" y="1806"/>
                  <a:pt x="50581" y="1837"/>
                </a:cubicBezTo>
                <a:cubicBezTo>
                  <a:pt x="51540" y="1885"/>
                  <a:pt x="53596" y="4325"/>
                  <a:pt x="53826" y="5263"/>
                </a:cubicBezTo>
                <a:cubicBezTo>
                  <a:pt x="54596" y="8388"/>
                  <a:pt x="54217" y="11573"/>
                  <a:pt x="54403" y="14725"/>
                </a:cubicBezTo>
                <a:cubicBezTo>
                  <a:pt x="54473" y="15914"/>
                  <a:pt x="54285" y="17130"/>
                  <a:pt x="54366" y="17780"/>
                </a:cubicBezTo>
                <a:cubicBezTo>
                  <a:pt x="54366" y="20309"/>
                  <a:pt x="54189" y="22299"/>
                  <a:pt x="54406" y="24248"/>
                </a:cubicBezTo>
                <a:cubicBezTo>
                  <a:pt x="54771" y="27521"/>
                  <a:pt x="54714" y="30801"/>
                  <a:pt x="54827" y="34075"/>
                </a:cubicBezTo>
                <a:cubicBezTo>
                  <a:pt x="54933" y="37166"/>
                  <a:pt x="55021" y="40293"/>
                  <a:pt x="54664" y="43351"/>
                </a:cubicBezTo>
                <a:cubicBezTo>
                  <a:pt x="54508" y="44671"/>
                  <a:pt x="54372" y="46166"/>
                  <a:pt x="53726" y="47418"/>
                </a:cubicBezTo>
                <a:cubicBezTo>
                  <a:pt x="53466" y="47924"/>
                  <a:pt x="52744" y="48168"/>
                  <a:pt x="52369" y="48640"/>
                </a:cubicBezTo>
                <a:cubicBezTo>
                  <a:pt x="50685" y="50762"/>
                  <a:pt x="48238" y="50720"/>
                  <a:pt x="45911" y="50941"/>
                </a:cubicBezTo>
                <a:cubicBezTo>
                  <a:pt x="43912" y="51132"/>
                  <a:pt x="41899" y="51248"/>
                  <a:pt x="39891" y="51248"/>
                </a:cubicBezTo>
                <a:cubicBezTo>
                  <a:pt x="37419" y="51248"/>
                  <a:pt x="34960" y="51513"/>
                  <a:pt x="32482" y="51513"/>
                </a:cubicBezTo>
                <a:cubicBezTo>
                  <a:pt x="32229" y="51513"/>
                  <a:pt x="31975" y="51511"/>
                  <a:pt x="31721" y="51504"/>
                </a:cubicBezTo>
                <a:cubicBezTo>
                  <a:pt x="30815" y="51482"/>
                  <a:pt x="29908" y="51459"/>
                  <a:pt x="28999" y="51459"/>
                </a:cubicBezTo>
                <a:cubicBezTo>
                  <a:pt x="27641" y="51459"/>
                  <a:pt x="26281" y="51511"/>
                  <a:pt x="24921" y="51698"/>
                </a:cubicBezTo>
                <a:cubicBezTo>
                  <a:pt x="24657" y="51734"/>
                  <a:pt x="24390" y="51747"/>
                  <a:pt x="24120" y="51747"/>
                </a:cubicBezTo>
                <a:cubicBezTo>
                  <a:pt x="23374" y="51747"/>
                  <a:pt x="22612" y="51645"/>
                  <a:pt x="21873" y="51645"/>
                </a:cubicBezTo>
                <a:cubicBezTo>
                  <a:pt x="21479" y="51645"/>
                  <a:pt x="21091" y="51674"/>
                  <a:pt x="20716" y="51763"/>
                </a:cubicBezTo>
                <a:cubicBezTo>
                  <a:pt x="20198" y="51887"/>
                  <a:pt x="19684" y="51929"/>
                  <a:pt x="19177" y="51929"/>
                </a:cubicBezTo>
                <a:cubicBezTo>
                  <a:pt x="18279" y="51929"/>
                  <a:pt x="17400" y="51798"/>
                  <a:pt x="16543" y="51754"/>
                </a:cubicBezTo>
                <a:cubicBezTo>
                  <a:pt x="16197" y="51737"/>
                  <a:pt x="15850" y="51732"/>
                  <a:pt x="15501" y="51732"/>
                </a:cubicBezTo>
                <a:cubicBezTo>
                  <a:pt x="15143" y="51732"/>
                  <a:pt x="14783" y="51737"/>
                  <a:pt x="14423" y="51737"/>
                </a:cubicBezTo>
                <a:cubicBezTo>
                  <a:pt x="13458" y="51737"/>
                  <a:pt x="12489" y="51703"/>
                  <a:pt x="11532" y="51455"/>
                </a:cubicBezTo>
                <a:cubicBezTo>
                  <a:pt x="10547" y="51199"/>
                  <a:pt x="9475" y="51293"/>
                  <a:pt x="8447" y="51181"/>
                </a:cubicBezTo>
                <a:cubicBezTo>
                  <a:pt x="7556" y="51082"/>
                  <a:pt x="6890" y="50491"/>
                  <a:pt x="6201" y="49992"/>
                </a:cubicBezTo>
                <a:cubicBezTo>
                  <a:pt x="3410" y="47970"/>
                  <a:pt x="2851" y="44934"/>
                  <a:pt x="2651" y="41807"/>
                </a:cubicBezTo>
                <a:cubicBezTo>
                  <a:pt x="2501" y="39474"/>
                  <a:pt x="2468" y="37124"/>
                  <a:pt x="2535" y="34787"/>
                </a:cubicBezTo>
                <a:cubicBezTo>
                  <a:pt x="2649" y="30941"/>
                  <a:pt x="2465" y="27109"/>
                  <a:pt x="2178" y="23282"/>
                </a:cubicBezTo>
                <a:cubicBezTo>
                  <a:pt x="1860" y="19062"/>
                  <a:pt x="2173" y="14847"/>
                  <a:pt x="2290" y="10639"/>
                </a:cubicBezTo>
                <a:cubicBezTo>
                  <a:pt x="2335" y="9011"/>
                  <a:pt x="2642" y="7256"/>
                  <a:pt x="3480" y="5711"/>
                </a:cubicBezTo>
                <a:cubicBezTo>
                  <a:pt x="4123" y="4532"/>
                  <a:pt x="5226" y="3956"/>
                  <a:pt x="6349" y="3496"/>
                </a:cubicBezTo>
                <a:cubicBezTo>
                  <a:pt x="8001" y="2821"/>
                  <a:pt x="9708" y="2262"/>
                  <a:pt x="11527" y="2262"/>
                </a:cubicBezTo>
                <a:cubicBezTo>
                  <a:pt x="11631" y="2262"/>
                  <a:pt x="11735" y="2264"/>
                  <a:pt x="11839" y="2268"/>
                </a:cubicBezTo>
                <a:cubicBezTo>
                  <a:pt x="13867" y="2340"/>
                  <a:pt x="15893" y="2446"/>
                  <a:pt x="17920" y="2472"/>
                </a:cubicBezTo>
                <a:cubicBezTo>
                  <a:pt x="18204" y="2475"/>
                  <a:pt x="18487" y="2477"/>
                  <a:pt x="18771" y="2477"/>
                </a:cubicBezTo>
                <a:cubicBezTo>
                  <a:pt x="20331" y="2477"/>
                  <a:pt x="21890" y="2430"/>
                  <a:pt x="23449" y="2398"/>
                </a:cubicBezTo>
                <a:cubicBezTo>
                  <a:pt x="25894" y="2347"/>
                  <a:pt x="28338" y="2283"/>
                  <a:pt x="30782" y="2221"/>
                </a:cubicBezTo>
                <a:cubicBezTo>
                  <a:pt x="31926" y="2193"/>
                  <a:pt x="33078" y="2074"/>
                  <a:pt x="34217" y="2074"/>
                </a:cubicBezTo>
                <a:cubicBezTo>
                  <a:pt x="34643" y="2074"/>
                  <a:pt x="35067" y="2090"/>
                  <a:pt x="35489" y="2135"/>
                </a:cubicBezTo>
                <a:cubicBezTo>
                  <a:pt x="36177" y="2208"/>
                  <a:pt x="36862" y="2239"/>
                  <a:pt x="37544" y="2239"/>
                </a:cubicBezTo>
                <a:cubicBezTo>
                  <a:pt x="38906" y="2239"/>
                  <a:pt x="40257" y="2115"/>
                  <a:pt x="41604" y="1956"/>
                </a:cubicBezTo>
                <a:cubicBezTo>
                  <a:pt x="42579" y="1841"/>
                  <a:pt x="43549" y="1823"/>
                  <a:pt x="44519" y="1823"/>
                </a:cubicBezTo>
                <a:cubicBezTo>
                  <a:pt x="44963" y="1823"/>
                  <a:pt x="45407" y="1827"/>
                  <a:pt x="45851" y="1827"/>
                </a:cubicBezTo>
                <a:cubicBezTo>
                  <a:pt x="46142" y="1827"/>
                  <a:pt x="46432" y="1826"/>
                  <a:pt x="46722" y="1820"/>
                </a:cubicBezTo>
                <a:cubicBezTo>
                  <a:pt x="47392" y="1808"/>
                  <a:pt x="48063" y="1795"/>
                  <a:pt x="48733" y="1795"/>
                </a:cubicBezTo>
                <a:close/>
                <a:moveTo>
                  <a:pt x="47536" y="0"/>
                </a:moveTo>
                <a:cubicBezTo>
                  <a:pt x="46033" y="0"/>
                  <a:pt x="44522" y="122"/>
                  <a:pt x="43021" y="156"/>
                </a:cubicBezTo>
                <a:cubicBezTo>
                  <a:pt x="41275" y="198"/>
                  <a:pt x="39533" y="410"/>
                  <a:pt x="37787" y="481"/>
                </a:cubicBezTo>
                <a:cubicBezTo>
                  <a:pt x="35903" y="558"/>
                  <a:pt x="34014" y="544"/>
                  <a:pt x="32128" y="597"/>
                </a:cubicBezTo>
                <a:cubicBezTo>
                  <a:pt x="30086" y="652"/>
                  <a:pt x="28045" y="775"/>
                  <a:pt x="26004" y="802"/>
                </a:cubicBezTo>
                <a:cubicBezTo>
                  <a:pt x="25279" y="811"/>
                  <a:pt x="24554" y="815"/>
                  <a:pt x="23829" y="815"/>
                </a:cubicBezTo>
                <a:cubicBezTo>
                  <a:pt x="22050" y="815"/>
                  <a:pt x="20271" y="794"/>
                  <a:pt x="18491" y="794"/>
                </a:cubicBezTo>
                <a:cubicBezTo>
                  <a:pt x="18476" y="794"/>
                  <a:pt x="18461" y="794"/>
                  <a:pt x="18446" y="794"/>
                </a:cubicBezTo>
                <a:cubicBezTo>
                  <a:pt x="17117" y="794"/>
                  <a:pt x="15785" y="836"/>
                  <a:pt x="14456" y="836"/>
                </a:cubicBezTo>
                <a:cubicBezTo>
                  <a:pt x="13722" y="836"/>
                  <a:pt x="12990" y="824"/>
                  <a:pt x="12258" y="784"/>
                </a:cubicBezTo>
                <a:cubicBezTo>
                  <a:pt x="11337" y="734"/>
                  <a:pt x="10406" y="635"/>
                  <a:pt x="9495" y="635"/>
                </a:cubicBezTo>
                <a:cubicBezTo>
                  <a:pt x="8177" y="635"/>
                  <a:pt x="6899" y="841"/>
                  <a:pt x="5741" y="1696"/>
                </a:cubicBezTo>
                <a:cubicBezTo>
                  <a:pt x="4575" y="2557"/>
                  <a:pt x="2785" y="2871"/>
                  <a:pt x="2375" y="4426"/>
                </a:cubicBezTo>
                <a:cubicBezTo>
                  <a:pt x="2023" y="5758"/>
                  <a:pt x="1351" y="6950"/>
                  <a:pt x="1054" y="8339"/>
                </a:cubicBezTo>
                <a:cubicBezTo>
                  <a:pt x="638" y="10284"/>
                  <a:pt x="640" y="12186"/>
                  <a:pt x="563" y="14116"/>
                </a:cubicBezTo>
                <a:cubicBezTo>
                  <a:pt x="550" y="14490"/>
                  <a:pt x="855" y="14945"/>
                  <a:pt x="725" y="15233"/>
                </a:cubicBezTo>
                <a:cubicBezTo>
                  <a:pt x="232" y="16323"/>
                  <a:pt x="569" y="17485"/>
                  <a:pt x="295" y="18613"/>
                </a:cubicBezTo>
                <a:cubicBezTo>
                  <a:pt x="0" y="19827"/>
                  <a:pt x="144" y="21173"/>
                  <a:pt x="238" y="22451"/>
                </a:cubicBezTo>
                <a:cubicBezTo>
                  <a:pt x="351" y="23978"/>
                  <a:pt x="491" y="25497"/>
                  <a:pt x="503" y="27033"/>
                </a:cubicBezTo>
                <a:cubicBezTo>
                  <a:pt x="514" y="28313"/>
                  <a:pt x="1098" y="29691"/>
                  <a:pt x="783" y="30850"/>
                </a:cubicBezTo>
                <a:cubicBezTo>
                  <a:pt x="361" y="32406"/>
                  <a:pt x="932" y="33857"/>
                  <a:pt x="779" y="35375"/>
                </a:cubicBezTo>
                <a:cubicBezTo>
                  <a:pt x="673" y="36425"/>
                  <a:pt x="265" y="37620"/>
                  <a:pt x="676" y="38754"/>
                </a:cubicBezTo>
                <a:cubicBezTo>
                  <a:pt x="938" y="39481"/>
                  <a:pt x="521" y="40474"/>
                  <a:pt x="709" y="40899"/>
                </a:cubicBezTo>
                <a:cubicBezTo>
                  <a:pt x="1270" y="42175"/>
                  <a:pt x="947" y="43472"/>
                  <a:pt x="1134" y="44722"/>
                </a:cubicBezTo>
                <a:cubicBezTo>
                  <a:pt x="1532" y="47401"/>
                  <a:pt x="2962" y="49263"/>
                  <a:pt x="4840" y="50985"/>
                </a:cubicBezTo>
                <a:cubicBezTo>
                  <a:pt x="7260" y="53204"/>
                  <a:pt x="10327" y="53087"/>
                  <a:pt x="13242" y="53232"/>
                </a:cubicBezTo>
                <a:cubicBezTo>
                  <a:pt x="14953" y="53317"/>
                  <a:pt x="16666" y="53368"/>
                  <a:pt x="18382" y="53368"/>
                </a:cubicBezTo>
                <a:cubicBezTo>
                  <a:pt x="19897" y="53368"/>
                  <a:pt x="21416" y="53328"/>
                  <a:pt x="22938" y="53235"/>
                </a:cubicBezTo>
                <a:cubicBezTo>
                  <a:pt x="24706" y="53127"/>
                  <a:pt x="26479" y="53102"/>
                  <a:pt x="28254" y="53102"/>
                </a:cubicBezTo>
                <a:cubicBezTo>
                  <a:pt x="29861" y="53102"/>
                  <a:pt x="31470" y="53123"/>
                  <a:pt x="33078" y="53123"/>
                </a:cubicBezTo>
                <a:cubicBezTo>
                  <a:pt x="34790" y="53123"/>
                  <a:pt x="36500" y="53099"/>
                  <a:pt x="38206" y="53000"/>
                </a:cubicBezTo>
                <a:cubicBezTo>
                  <a:pt x="41103" y="52833"/>
                  <a:pt x="44012" y="52803"/>
                  <a:pt x="46911" y="52466"/>
                </a:cubicBezTo>
                <a:cubicBezTo>
                  <a:pt x="53633" y="51683"/>
                  <a:pt x="55614" y="47893"/>
                  <a:pt x="56198" y="42684"/>
                </a:cubicBezTo>
                <a:cubicBezTo>
                  <a:pt x="56631" y="38815"/>
                  <a:pt x="56101" y="34922"/>
                  <a:pt x="55835" y="31037"/>
                </a:cubicBezTo>
                <a:cubicBezTo>
                  <a:pt x="55499" y="26136"/>
                  <a:pt x="55778" y="21220"/>
                  <a:pt x="55869" y="16310"/>
                </a:cubicBezTo>
                <a:cubicBezTo>
                  <a:pt x="55926" y="13180"/>
                  <a:pt x="55879" y="10050"/>
                  <a:pt x="55879" y="6426"/>
                </a:cubicBezTo>
                <a:cubicBezTo>
                  <a:pt x="56088" y="4137"/>
                  <a:pt x="53909" y="961"/>
                  <a:pt x="51141" y="344"/>
                </a:cubicBezTo>
                <a:cubicBezTo>
                  <a:pt x="49950" y="79"/>
                  <a:pt x="48745" y="0"/>
                  <a:pt x="47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7"/>
          <p:cNvSpPr txBox="1"/>
          <p:nvPr/>
        </p:nvSpPr>
        <p:spPr>
          <a:xfrm>
            <a:off x="1978775" y="3347350"/>
            <a:ext cx="10794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Viz</a:t>
            </a:r>
            <a:endParaRPr b="1" sz="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E0E0"/>
                </a:highlight>
                <a:latin typeface="Comfortaa"/>
                <a:ea typeface="Comfortaa"/>
                <a:cs typeface="Comfortaa"/>
                <a:sym typeface="Comfortaa"/>
              </a:rPr>
              <a:t>Slides 2a-2b</a:t>
            </a:r>
            <a:endParaRPr sz="700">
              <a:solidFill>
                <a:schemeClr val="dk1"/>
              </a:solidFill>
              <a:highlight>
                <a:srgbClr val="FFE0E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6" name="Google Shape;806;p27"/>
          <p:cNvSpPr/>
          <p:nvPr/>
        </p:nvSpPr>
        <p:spPr>
          <a:xfrm>
            <a:off x="4528598" y="3118000"/>
            <a:ext cx="867036" cy="1440296"/>
          </a:xfrm>
          <a:custGeom>
            <a:rect b="b" l="l" r="r" t="t"/>
            <a:pathLst>
              <a:path extrusionOk="0" h="53369" w="56632">
                <a:moveTo>
                  <a:pt x="48733" y="1795"/>
                </a:moveTo>
                <a:cubicBezTo>
                  <a:pt x="49350" y="1795"/>
                  <a:pt x="49966" y="1806"/>
                  <a:pt x="50581" y="1837"/>
                </a:cubicBezTo>
                <a:cubicBezTo>
                  <a:pt x="51540" y="1885"/>
                  <a:pt x="53596" y="4325"/>
                  <a:pt x="53826" y="5263"/>
                </a:cubicBezTo>
                <a:cubicBezTo>
                  <a:pt x="54596" y="8388"/>
                  <a:pt x="54217" y="11573"/>
                  <a:pt x="54403" y="14725"/>
                </a:cubicBezTo>
                <a:cubicBezTo>
                  <a:pt x="54473" y="15914"/>
                  <a:pt x="54285" y="17130"/>
                  <a:pt x="54366" y="17780"/>
                </a:cubicBezTo>
                <a:cubicBezTo>
                  <a:pt x="54366" y="20309"/>
                  <a:pt x="54189" y="22299"/>
                  <a:pt x="54406" y="24248"/>
                </a:cubicBezTo>
                <a:cubicBezTo>
                  <a:pt x="54771" y="27521"/>
                  <a:pt x="54714" y="30801"/>
                  <a:pt x="54827" y="34075"/>
                </a:cubicBezTo>
                <a:cubicBezTo>
                  <a:pt x="54933" y="37166"/>
                  <a:pt x="55021" y="40293"/>
                  <a:pt x="54664" y="43351"/>
                </a:cubicBezTo>
                <a:cubicBezTo>
                  <a:pt x="54508" y="44671"/>
                  <a:pt x="54372" y="46166"/>
                  <a:pt x="53726" y="47418"/>
                </a:cubicBezTo>
                <a:cubicBezTo>
                  <a:pt x="53466" y="47924"/>
                  <a:pt x="52744" y="48168"/>
                  <a:pt x="52369" y="48640"/>
                </a:cubicBezTo>
                <a:cubicBezTo>
                  <a:pt x="50685" y="50762"/>
                  <a:pt x="48238" y="50720"/>
                  <a:pt x="45911" y="50941"/>
                </a:cubicBezTo>
                <a:cubicBezTo>
                  <a:pt x="43912" y="51132"/>
                  <a:pt x="41899" y="51248"/>
                  <a:pt x="39891" y="51248"/>
                </a:cubicBezTo>
                <a:cubicBezTo>
                  <a:pt x="37419" y="51248"/>
                  <a:pt x="34960" y="51513"/>
                  <a:pt x="32482" y="51513"/>
                </a:cubicBezTo>
                <a:cubicBezTo>
                  <a:pt x="32229" y="51513"/>
                  <a:pt x="31975" y="51511"/>
                  <a:pt x="31721" y="51504"/>
                </a:cubicBezTo>
                <a:cubicBezTo>
                  <a:pt x="30815" y="51482"/>
                  <a:pt x="29908" y="51459"/>
                  <a:pt x="28999" y="51459"/>
                </a:cubicBezTo>
                <a:cubicBezTo>
                  <a:pt x="27641" y="51459"/>
                  <a:pt x="26281" y="51511"/>
                  <a:pt x="24921" y="51698"/>
                </a:cubicBezTo>
                <a:cubicBezTo>
                  <a:pt x="24657" y="51734"/>
                  <a:pt x="24390" y="51747"/>
                  <a:pt x="24120" y="51747"/>
                </a:cubicBezTo>
                <a:cubicBezTo>
                  <a:pt x="23374" y="51747"/>
                  <a:pt x="22612" y="51645"/>
                  <a:pt x="21873" y="51645"/>
                </a:cubicBezTo>
                <a:cubicBezTo>
                  <a:pt x="21479" y="51645"/>
                  <a:pt x="21091" y="51674"/>
                  <a:pt x="20716" y="51763"/>
                </a:cubicBezTo>
                <a:cubicBezTo>
                  <a:pt x="20198" y="51887"/>
                  <a:pt x="19684" y="51929"/>
                  <a:pt x="19177" y="51929"/>
                </a:cubicBezTo>
                <a:cubicBezTo>
                  <a:pt x="18279" y="51929"/>
                  <a:pt x="17400" y="51798"/>
                  <a:pt x="16543" y="51754"/>
                </a:cubicBezTo>
                <a:cubicBezTo>
                  <a:pt x="16197" y="51737"/>
                  <a:pt x="15850" y="51732"/>
                  <a:pt x="15501" y="51732"/>
                </a:cubicBezTo>
                <a:cubicBezTo>
                  <a:pt x="15143" y="51732"/>
                  <a:pt x="14783" y="51737"/>
                  <a:pt x="14423" y="51737"/>
                </a:cubicBezTo>
                <a:cubicBezTo>
                  <a:pt x="13458" y="51737"/>
                  <a:pt x="12489" y="51703"/>
                  <a:pt x="11532" y="51455"/>
                </a:cubicBezTo>
                <a:cubicBezTo>
                  <a:pt x="10547" y="51199"/>
                  <a:pt x="9475" y="51293"/>
                  <a:pt x="8447" y="51181"/>
                </a:cubicBezTo>
                <a:cubicBezTo>
                  <a:pt x="7556" y="51082"/>
                  <a:pt x="6890" y="50491"/>
                  <a:pt x="6201" y="49992"/>
                </a:cubicBezTo>
                <a:cubicBezTo>
                  <a:pt x="3410" y="47970"/>
                  <a:pt x="2851" y="44934"/>
                  <a:pt x="2651" y="41807"/>
                </a:cubicBezTo>
                <a:cubicBezTo>
                  <a:pt x="2501" y="39474"/>
                  <a:pt x="2468" y="37124"/>
                  <a:pt x="2535" y="34787"/>
                </a:cubicBezTo>
                <a:cubicBezTo>
                  <a:pt x="2649" y="30941"/>
                  <a:pt x="2465" y="27109"/>
                  <a:pt x="2178" y="23282"/>
                </a:cubicBezTo>
                <a:cubicBezTo>
                  <a:pt x="1860" y="19062"/>
                  <a:pt x="2173" y="14847"/>
                  <a:pt x="2290" y="10639"/>
                </a:cubicBezTo>
                <a:cubicBezTo>
                  <a:pt x="2335" y="9011"/>
                  <a:pt x="2642" y="7256"/>
                  <a:pt x="3480" y="5711"/>
                </a:cubicBezTo>
                <a:cubicBezTo>
                  <a:pt x="4123" y="4532"/>
                  <a:pt x="5226" y="3956"/>
                  <a:pt x="6349" y="3496"/>
                </a:cubicBezTo>
                <a:cubicBezTo>
                  <a:pt x="8001" y="2821"/>
                  <a:pt x="9708" y="2262"/>
                  <a:pt x="11527" y="2262"/>
                </a:cubicBezTo>
                <a:cubicBezTo>
                  <a:pt x="11631" y="2262"/>
                  <a:pt x="11735" y="2264"/>
                  <a:pt x="11839" y="2268"/>
                </a:cubicBezTo>
                <a:cubicBezTo>
                  <a:pt x="13867" y="2340"/>
                  <a:pt x="15893" y="2446"/>
                  <a:pt x="17920" y="2472"/>
                </a:cubicBezTo>
                <a:cubicBezTo>
                  <a:pt x="18204" y="2475"/>
                  <a:pt x="18487" y="2477"/>
                  <a:pt x="18771" y="2477"/>
                </a:cubicBezTo>
                <a:cubicBezTo>
                  <a:pt x="20331" y="2477"/>
                  <a:pt x="21890" y="2430"/>
                  <a:pt x="23449" y="2398"/>
                </a:cubicBezTo>
                <a:cubicBezTo>
                  <a:pt x="25894" y="2347"/>
                  <a:pt x="28338" y="2283"/>
                  <a:pt x="30782" y="2221"/>
                </a:cubicBezTo>
                <a:cubicBezTo>
                  <a:pt x="31926" y="2193"/>
                  <a:pt x="33078" y="2074"/>
                  <a:pt x="34217" y="2074"/>
                </a:cubicBezTo>
                <a:cubicBezTo>
                  <a:pt x="34643" y="2074"/>
                  <a:pt x="35067" y="2090"/>
                  <a:pt x="35489" y="2135"/>
                </a:cubicBezTo>
                <a:cubicBezTo>
                  <a:pt x="36177" y="2208"/>
                  <a:pt x="36862" y="2239"/>
                  <a:pt x="37544" y="2239"/>
                </a:cubicBezTo>
                <a:cubicBezTo>
                  <a:pt x="38906" y="2239"/>
                  <a:pt x="40257" y="2115"/>
                  <a:pt x="41604" y="1956"/>
                </a:cubicBezTo>
                <a:cubicBezTo>
                  <a:pt x="42579" y="1841"/>
                  <a:pt x="43549" y="1823"/>
                  <a:pt x="44519" y="1823"/>
                </a:cubicBezTo>
                <a:cubicBezTo>
                  <a:pt x="44963" y="1823"/>
                  <a:pt x="45407" y="1827"/>
                  <a:pt x="45851" y="1827"/>
                </a:cubicBezTo>
                <a:cubicBezTo>
                  <a:pt x="46142" y="1827"/>
                  <a:pt x="46432" y="1826"/>
                  <a:pt x="46722" y="1820"/>
                </a:cubicBezTo>
                <a:cubicBezTo>
                  <a:pt x="47392" y="1808"/>
                  <a:pt x="48063" y="1795"/>
                  <a:pt x="48733" y="1795"/>
                </a:cubicBezTo>
                <a:close/>
                <a:moveTo>
                  <a:pt x="47536" y="0"/>
                </a:moveTo>
                <a:cubicBezTo>
                  <a:pt x="46033" y="0"/>
                  <a:pt x="44522" y="122"/>
                  <a:pt x="43021" y="156"/>
                </a:cubicBezTo>
                <a:cubicBezTo>
                  <a:pt x="41275" y="198"/>
                  <a:pt x="39533" y="410"/>
                  <a:pt x="37787" y="481"/>
                </a:cubicBezTo>
                <a:cubicBezTo>
                  <a:pt x="35903" y="558"/>
                  <a:pt x="34014" y="544"/>
                  <a:pt x="32128" y="597"/>
                </a:cubicBezTo>
                <a:cubicBezTo>
                  <a:pt x="30086" y="652"/>
                  <a:pt x="28045" y="775"/>
                  <a:pt x="26004" y="802"/>
                </a:cubicBezTo>
                <a:cubicBezTo>
                  <a:pt x="25279" y="811"/>
                  <a:pt x="24554" y="815"/>
                  <a:pt x="23829" y="815"/>
                </a:cubicBezTo>
                <a:cubicBezTo>
                  <a:pt x="22050" y="815"/>
                  <a:pt x="20271" y="794"/>
                  <a:pt x="18491" y="794"/>
                </a:cubicBezTo>
                <a:cubicBezTo>
                  <a:pt x="18476" y="794"/>
                  <a:pt x="18461" y="794"/>
                  <a:pt x="18446" y="794"/>
                </a:cubicBezTo>
                <a:cubicBezTo>
                  <a:pt x="17117" y="794"/>
                  <a:pt x="15785" y="836"/>
                  <a:pt x="14456" y="836"/>
                </a:cubicBezTo>
                <a:cubicBezTo>
                  <a:pt x="13722" y="836"/>
                  <a:pt x="12990" y="824"/>
                  <a:pt x="12258" y="784"/>
                </a:cubicBezTo>
                <a:cubicBezTo>
                  <a:pt x="11337" y="734"/>
                  <a:pt x="10406" y="635"/>
                  <a:pt x="9495" y="635"/>
                </a:cubicBezTo>
                <a:cubicBezTo>
                  <a:pt x="8177" y="635"/>
                  <a:pt x="6899" y="841"/>
                  <a:pt x="5741" y="1696"/>
                </a:cubicBezTo>
                <a:cubicBezTo>
                  <a:pt x="4575" y="2557"/>
                  <a:pt x="2785" y="2871"/>
                  <a:pt x="2375" y="4426"/>
                </a:cubicBezTo>
                <a:cubicBezTo>
                  <a:pt x="2023" y="5758"/>
                  <a:pt x="1351" y="6950"/>
                  <a:pt x="1054" y="8339"/>
                </a:cubicBezTo>
                <a:cubicBezTo>
                  <a:pt x="638" y="10284"/>
                  <a:pt x="640" y="12186"/>
                  <a:pt x="563" y="14116"/>
                </a:cubicBezTo>
                <a:cubicBezTo>
                  <a:pt x="550" y="14490"/>
                  <a:pt x="855" y="14945"/>
                  <a:pt x="725" y="15233"/>
                </a:cubicBezTo>
                <a:cubicBezTo>
                  <a:pt x="232" y="16323"/>
                  <a:pt x="569" y="17485"/>
                  <a:pt x="295" y="18613"/>
                </a:cubicBezTo>
                <a:cubicBezTo>
                  <a:pt x="0" y="19827"/>
                  <a:pt x="144" y="21173"/>
                  <a:pt x="238" y="22451"/>
                </a:cubicBezTo>
                <a:cubicBezTo>
                  <a:pt x="351" y="23978"/>
                  <a:pt x="491" y="25497"/>
                  <a:pt x="503" y="27033"/>
                </a:cubicBezTo>
                <a:cubicBezTo>
                  <a:pt x="514" y="28313"/>
                  <a:pt x="1098" y="29691"/>
                  <a:pt x="783" y="30850"/>
                </a:cubicBezTo>
                <a:cubicBezTo>
                  <a:pt x="361" y="32406"/>
                  <a:pt x="932" y="33857"/>
                  <a:pt x="779" y="35375"/>
                </a:cubicBezTo>
                <a:cubicBezTo>
                  <a:pt x="673" y="36425"/>
                  <a:pt x="265" y="37620"/>
                  <a:pt x="676" y="38754"/>
                </a:cubicBezTo>
                <a:cubicBezTo>
                  <a:pt x="938" y="39481"/>
                  <a:pt x="521" y="40474"/>
                  <a:pt x="709" y="40899"/>
                </a:cubicBezTo>
                <a:cubicBezTo>
                  <a:pt x="1270" y="42175"/>
                  <a:pt x="947" y="43472"/>
                  <a:pt x="1134" y="44722"/>
                </a:cubicBezTo>
                <a:cubicBezTo>
                  <a:pt x="1532" y="47401"/>
                  <a:pt x="2962" y="49263"/>
                  <a:pt x="4840" y="50985"/>
                </a:cubicBezTo>
                <a:cubicBezTo>
                  <a:pt x="7260" y="53204"/>
                  <a:pt x="10327" y="53087"/>
                  <a:pt x="13242" y="53232"/>
                </a:cubicBezTo>
                <a:cubicBezTo>
                  <a:pt x="14953" y="53317"/>
                  <a:pt x="16666" y="53368"/>
                  <a:pt x="18382" y="53368"/>
                </a:cubicBezTo>
                <a:cubicBezTo>
                  <a:pt x="19897" y="53368"/>
                  <a:pt x="21416" y="53328"/>
                  <a:pt x="22938" y="53235"/>
                </a:cubicBezTo>
                <a:cubicBezTo>
                  <a:pt x="24706" y="53127"/>
                  <a:pt x="26479" y="53102"/>
                  <a:pt x="28254" y="53102"/>
                </a:cubicBezTo>
                <a:cubicBezTo>
                  <a:pt x="29861" y="53102"/>
                  <a:pt x="31470" y="53123"/>
                  <a:pt x="33078" y="53123"/>
                </a:cubicBezTo>
                <a:cubicBezTo>
                  <a:pt x="34790" y="53123"/>
                  <a:pt x="36500" y="53099"/>
                  <a:pt x="38206" y="53000"/>
                </a:cubicBezTo>
                <a:cubicBezTo>
                  <a:pt x="41103" y="52833"/>
                  <a:pt x="44012" y="52803"/>
                  <a:pt x="46911" y="52466"/>
                </a:cubicBezTo>
                <a:cubicBezTo>
                  <a:pt x="53633" y="51683"/>
                  <a:pt x="55614" y="47893"/>
                  <a:pt x="56198" y="42684"/>
                </a:cubicBezTo>
                <a:cubicBezTo>
                  <a:pt x="56631" y="38815"/>
                  <a:pt x="56101" y="34922"/>
                  <a:pt x="55835" y="31037"/>
                </a:cubicBezTo>
                <a:cubicBezTo>
                  <a:pt x="55499" y="26136"/>
                  <a:pt x="55778" y="21220"/>
                  <a:pt x="55869" y="16310"/>
                </a:cubicBezTo>
                <a:cubicBezTo>
                  <a:pt x="55926" y="13180"/>
                  <a:pt x="55879" y="10050"/>
                  <a:pt x="55879" y="6426"/>
                </a:cubicBezTo>
                <a:cubicBezTo>
                  <a:pt x="56088" y="4137"/>
                  <a:pt x="53909" y="961"/>
                  <a:pt x="51141" y="344"/>
                </a:cubicBezTo>
                <a:cubicBezTo>
                  <a:pt x="49950" y="79"/>
                  <a:pt x="48745" y="0"/>
                  <a:pt x="47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7"/>
          <p:cNvSpPr txBox="1"/>
          <p:nvPr/>
        </p:nvSpPr>
        <p:spPr>
          <a:xfrm>
            <a:off x="4496625" y="3361000"/>
            <a:ext cx="81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Statistics</a:t>
            </a:r>
            <a:endParaRPr b="1" sz="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en" sz="700">
                <a:solidFill>
                  <a:schemeClr val="dk1"/>
                </a:solidFill>
                <a:highlight>
                  <a:srgbClr val="FFE0E0"/>
                </a:highlight>
                <a:latin typeface="Comfortaa"/>
                <a:ea typeface="Comfortaa"/>
                <a:cs typeface="Comfortaa"/>
                <a:sym typeface="Comfortaa"/>
              </a:rPr>
              <a:t>Slides 3a-3b</a:t>
            </a:r>
            <a:endParaRPr sz="700">
              <a:solidFill>
                <a:schemeClr val="dk1"/>
              </a:solidFill>
              <a:highlight>
                <a:srgbClr val="FFE0E0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8" name="Google Shape;808;p27"/>
          <p:cNvSpPr/>
          <p:nvPr/>
        </p:nvSpPr>
        <p:spPr>
          <a:xfrm>
            <a:off x="6291098" y="3118000"/>
            <a:ext cx="867036" cy="1440296"/>
          </a:xfrm>
          <a:custGeom>
            <a:rect b="b" l="l" r="r" t="t"/>
            <a:pathLst>
              <a:path extrusionOk="0" h="53369" w="56632">
                <a:moveTo>
                  <a:pt x="48733" y="1795"/>
                </a:moveTo>
                <a:cubicBezTo>
                  <a:pt x="49350" y="1795"/>
                  <a:pt x="49966" y="1806"/>
                  <a:pt x="50581" y="1837"/>
                </a:cubicBezTo>
                <a:cubicBezTo>
                  <a:pt x="51540" y="1885"/>
                  <a:pt x="53596" y="4325"/>
                  <a:pt x="53826" y="5263"/>
                </a:cubicBezTo>
                <a:cubicBezTo>
                  <a:pt x="54596" y="8388"/>
                  <a:pt x="54217" y="11573"/>
                  <a:pt x="54403" y="14725"/>
                </a:cubicBezTo>
                <a:cubicBezTo>
                  <a:pt x="54473" y="15914"/>
                  <a:pt x="54285" y="17130"/>
                  <a:pt x="54366" y="17780"/>
                </a:cubicBezTo>
                <a:cubicBezTo>
                  <a:pt x="54366" y="20309"/>
                  <a:pt x="54189" y="22299"/>
                  <a:pt x="54406" y="24248"/>
                </a:cubicBezTo>
                <a:cubicBezTo>
                  <a:pt x="54771" y="27521"/>
                  <a:pt x="54714" y="30801"/>
                  <a:pt x="54827" y="34075"/>
                </a:cubicBezTo>
                <a:cubicBezTo>
                  <a:pt x="54933" y="37166"/>
                  <a:pt x="55021" y="40293"/>
                  <a:pt x="54664" y="43351"/>
                </a:cubicBezTo>
                <a:cubicBezTo>
                  <a:pt x="54508" y="44671"/>
                  <a:pt x="54372" y="46166"/>
                  <a:pt x="53726" y="47418"/>
                </a:cubicBezTo>
                <a:cubicBezTo>
                  <a:pt x="53466" y="47924"/>
                  <a:pt x="52744" y="48168"/>
                  <a:pt x="52369" y="48640"/>
                </a:cubicBezTo>
                <a:cubicBezTo>
                  <a:pt x="50685" y="50762"/>
                  <a:pt x="48238" y="50720"/>
                  <a:pt x="45911" y="50941"/>
                </a:cubicBezTo>
                <a:cubicBezTo>
                  <a:pt x="43912" y="51132"/>
                  <a:pt x="41899" y="51248"/>
                  <a:pt x="39891" y="51248"/>
                </a:cubicBezTo>
                <a:cubicBezTo>
                  <a:pt x="37419" y="51248"/>
                  <a:pt x="34960" y="51513"/>
                  <a:pt x="32482" y="51513"/>
                </a:cubicBezTo>
                <a:cubicBezTo>
                  <a:pt x="32229" y="51513"/>
                  <a:pt x="31975" y="51511"/>
                  <a:pt x="31721" y="51504"/>
                </a:cubicBezTo>
                <a:cubicBezTo>
                  <a:pt x="30815" y="51482"/>
                  <a:pt x="29908" y="51459"/>
                  <a:pt x="28999" y="51459"/>
                </a:cubicBezTo>
                <a:cubicBezTo>
                  <a:pt x="27641" y="51459"/>
                  <a:pt x="26281" y="51511"/>
                  <a:pt x="24921" y="51698"/>
                </a:cubicBezTo>
                <a:cubicBezTo>
                  <a:pt x="24657" y="51734"/>
                  <a:pt x="24390" y="51747"/>
                  <a:pt x="24120" y="51747"/>
                </a:cubicBezTo>
                <a:cubicBezTo>
                  <a:pt x="23374" y="51747"/>
                  <a:pt x="22612" y="51645"/>
                  <a:pt x="21873" y="51645"/>
                </a:cubicBezTo>
                <a:cubicBezTo>
                  <a:pt x="21479" y="51645"/>
                  <a:pt x="21091" y="51674"/>
                  <a:pt x="20716" y="51763"/>
                </a:cubicBezTo>
                <a:cubicBezTo>
                  <a:pt x="20198" y="51887"/>
                  <a:pt x="19684" y="51929"/>
                  <a:pt x="19177" y="51929"/>
                </a:cubicBezTo>
                <a:cubicBezTo>
                  <a:pt x="18279" y="51929"/>
                  <a:pt x="17400" y="51798"/>
                  <a:pt x="16543" y="51754"/>
                </a:cubicBezTo>
                <a:cubicBezTo>
                  <a:pt x="16197" y="51737"/>
                  <a:pt x="15850" y="51732"/>
                  <a:pt x="15501" y="51732"/>
                </a:cubicBezTo>
                <a:cubicBezTo>
                  <a:pt x="15143" y="51732"/>
                  <a:pt x="14783" y="51737"/>
                  <a:pt x="14423" y="51737"/>
                </a:cubicBezTo>
                <a:cubicBezTo>
                  <a:pt x="13458" y="51737"/>
                  <a:pt x="12489" y="51703"/>
                  <a:pt x="11532" y="51455"/>
                </a:cubicBezTo>
                <a:cubicBezTo>
                  <a:pt x="10547" y="51199"/>
                  <a:pt x="9475" y="51293"/>
                  <a:pt x="8447" y="51181"/>
                </a:cubicBezTo>
                <a:cubicBezTo>
                  <a:pt x="7556" y="51082"/>
                  <a:pt x="6890" y="50491"/>
                  <a:pt x="6201" y="49992"/>
                </a:cubicBezTo>
                <a:cubicBezTo>
                  <a:pt x="3410" y="47970"/>
                  <a:pt x="2851" y="44934"/>
                  <a:pt x="2651" y="41807"/>
                </a:cubicBezTo>
                <a:cubicBezTo>
                  <a:pt x="2501" y="39474"/>
                  <a:pt x="2468" y="37124"/>
                  <a:pt x="2535" y="34787"/>
                </a:cubicBezTo>
                <a:cubicBezTo>
                  <a:pt x="2649" y="30941"/>
                  <a:pt x="2465" y="27109"/>
                  <a:pt x="2178" y="23282"/>
                </a:cubicBezTo>
                <a:cubicBezTo>
                  <a:pt x="1860" y="19062"/>
                  <a:pt x="2173" y="14847"/>
                  <a:pt x="2290" y="10639"/>
                </a:cubicBezTo>
                <a:cubicBezTo>
                  <a:pt x="2335" y="9011"/>
                  <a:pt x="2642" y="7256"/>
                  <a:pt x="3480" y="5711"/>
                </a:cubicBezTo>
                <a:cubicBezTo>
                  <a:pt x="4123" y="4532"/>
                  <a:pt x="5226" y="3956"/>
                  <a:pt x="6349" y="3496"/>
                </a:cubicBezTo>
                <a:cubicBezTo>
                  <a:pt x="8001" y="2821"/>
                  <a:pt x="9708" y="2262"/>
                  <a:pt x="11527" y="2262"/>
                </a:cubicBezTo>
                <a:cubicBezTo>
                  <a:pt x="11631" y="2262"/>
                  <a:pt x="11735" y="2264"/>
                  <a:pt x="11839" y="2268"/>
                </a:cubicBezTo>
                <a:cubicBezTo>
                  <a:pt x="13867" y="2340"/>
                  <a:pt x="15893" y="2446"/>
                  <a:pt x="17920" y="2472"/>
                </a:cubicBezTo>
                <a:cubicBezTo>
                  <a:pt x="18204" y="2475"/>
                  <a:pt x="18487" y="2477"/>
                  <a:pt x="18771" y="2477"/>
                </a:cubicBezTo>
                <a:cubicBezTo>
                  <a:pt x="20331" y="2477"/>
                  <a:pt x="21890" y="2430"/>
                  <a:pt x="23449" y="2398"/>
                </a:cubicBezTo>
                <a:cubicBezTo>
                  <a:pt x="25894" y="2347"/>
                  <a:pt x="28338" y="2283"/>
                  <a:pt x="30782" y="2221"/>
                </a:cubicBezTo>
                <a:cubicBezTo>
                  <a:pt x="31926" y="2193"/>
                  <a:pt x="33078" y="2074"/>
                  <a:pt x="34217" y="2074"/>
                </a:cubicBezTo>
                <a:cubicBezTo>
                  <a:pt x="34643" y="2074"/>
                  <a:pt x="35067" y="2090"/>
                  <a:pt x="35489" y="2135"/>
                </a:cubicBezTo>
                <a:cubicBezTo>
                  <a:pt x="36177" y="2208"/>
                  <a:pt x="36862" y="2239"/>
                  <a:pt x="37544" y="2239"/>
                </a:cubicBezTo>
                <a:cubicBezTo>
                  <a:pt x="38906" y="2239"/>
                  <a:pt x="40257" y="2115"/>
                  <a:pt x="41604" y="1956"/>
                </a:cubicBezTo>
                <a:cubicBezTo>
                  <a:pt x="42579" y="1841"/>
                  <a:pt x="43549" y="1823"/>
                  <a:pt x="44519" y="1823"/>
                </a:cubicBezTo>
                <a:cubicBezTo>
                  <a:pt x="44963" y="1823"/>
                  <a:pt x="45407" y="1827"/>
                  <a:pt x="45851" y="1827"/>
                </a:cubicBezTo>
                <a:cubicBezTo>
                  <a:pt x="46142" y="1827"/>
                  <a:pt x="46432" y="1826"/>
                  <a:pt x="46722" y="1820"/>
                </a:cubicBezTo>
                <a:cubicBezTo>
                  <a:pt x="47392" y="1808"/>
                  <a:pt x="48063" y="1795"/>
                  <a:pt x="48733" y="1795"/>
                </a:cubicBezTo>
                <a:close/>
                <a:moveTo>
                  <a:pt x="47536" y="0"/>
                </a:moveTo>
                <a:cubicBezTo>
                  <a:pt x="46033" y="0"/>
                  <a:pt x="44522" y="122"/>
                  <a:pt x="43021" y="156"/>
                </a:cubicBezTo>
                <a:cubicBezTo>
                  <a:pt x="41275" y="198"/>
                  <a:pt x="39533" y="410"/>
                  <a:pt x="37787" y="481"/>
                </a:cubicBezTo>
                <a:cubicBezTo>
                  <a:pt x="35903" y="558"/>
                  <a:pt x="34014" y="544"/>
                  <a:pt x="32128" y="597"/>
                </a:cubicBezTo>
                <a:cubicBezTo>
                  <a:pt x="30086" y="652"/>
                  <a:pt x="28045" y="775"/>
                  <a:pt x="26004" y="802"/>
                </a:cubicBezTo>
                <a:cubicBezTo>
                  <a:pt x="25279" y="811"/>
                  <a:pt x="24554" y="815"/>
                  <a:pt x="23829" y="815"/>
                </a:cubicBezTo>
                <a:cubicBezTo>
                  <a:pt x="22050" y="815"/>
                  <a:pt x="20271" y="794"/>
                  <a:pt x="18491" y="794"/>
                </a:cubicBezTo>
                <a:cubicBezTo>
                  <a:pt x="18476" y="794"/>
                  <a:pt x="18461" y="794"/>
                  <a:pt x="18446" y="794"/>
                </a:cubicBezTo>
                <a:cubicBezTo>
                  <a:pt x="17117" y="794"/>
                  <a:pt x="15785" y="836"/>
                  <a:pt x="14456" y="836"/>
                </a:cubicBezTo>
                <a:cubicBezTo>
                  <a:pt x="13722" y="836"/>
                  <a:pt x="12990" y="824"/>
                  <a:pt x="12258" y="784"/>
                </a:cubicBezTo>
                <a:cubicBezTo>
                  <a:pt x="11337" y="734"/>
                  <a:pt x="10406" y="635"/>
                  <a:pt x="9495" y="635"/>
                </a:cubicBezTo>
                <a:cubicBezTo>
                  <a:pt x="8177" y="635"/>
                  <a:pt x="6899" y="841"/>
                  <a:pt x="5741" y="1696"/>
                </a:cubicBezTo>
                <a:cubicBezTo>
                  <a:pt x="4575" y="2557"/>
                  <a:pt x="2785" y="2871"/>
                  <a:pt x="2375" y="4426"/>
                </a:cubicBezTo>
                <a:cubicBezTo>
                  <a:pt x="2023" y="5758"/>
                  <a:pt x="1351" y="6950"/>
                  <a:pt x="1054" y="8339"/>
                </a:cubicBezTo>
                <a:cubicBezTo>
                  <a:pt x="638" y="10284"/>
                  <a:pt x="640" y="12186"/>
                  <a:pt x="563" y="14116"/>
                </a:cubicBezTo>
                <a:cubicBezTo>
                  <a:pt x="550" y="14490"/>
                  <a:pt x="855" y="14945"/>
                  <a:pt x="725" y="15233"/>
                </a:cubicBezTo>
                <a:cubicBezTo>
                  <a:pt x="232" y="16323"/>
                  <a:pt x="569" y="17485"/>
                  <a:pt x="295" y="18613"/>
                </a:cubicBezTo>
                <a:cubicBezTo>
                  <a:pt x="0" y="19827"/>
                  <a:pt x="144" y="21173"/>
                  <a:pt x="238" y="22451"/>
                </a:cubicBezTo>
                <a:cubicBezTo>
                  <a:pt x="351" y="23978"/>
                  <a:pt x="491" y="25497"/>
                  <a:pt x="503" y="27033"/>
                </a:cubicBezTo>
                <a:cubicBezTo>
                  <a:pt x="514" y="28313"/>
                  <a:pt x="1098" y="29691"/>
                  <a:pt x="783" y="30850"/>
                </a:cubicBezTo>
                <a:cubicBezTo>
                  <a:pt x="361" y="32406"/>
                  <a:pt x="932" y="33857"/>
                  <a:pt x="779" y="35375"/>
                </a:cubicBezTo>
                <a:cubicBezTo>
                  <a:pt x="673" y="36425"/>
                  <a:pt x="265" y="37620"/>
                  <a:pt x="676" y="38754"/>
                </a:cubicBezTo>
                <a:cubicBezTo>
                  <a:pt x="938" y="39481"/>
                  <a:pt x="521" y="40474"/>
                  <a:pt x="709" y="40899"/>
                </a:cubicBezTo>
                <a:cubicBezTo>
                  <a:pt x="1270" y="42175"/>
                  <a:pt x="947" y="43472"/>
                  <a:pt x="1134" y="44722"/>
                </a:cubicBezTo>
                <a:cubicBezTo>
                  <a:pt x="1532" y="47401"/>
                  <a:pt x="2962" y="49263"/>
                  <a:pt x="4840" y="50985"/>
                </a:cubicBezTo>
                <a:cubicBezTo>
                  <a:pt x="7260" y="53204"/>
                  <a:pt x="10327" y="53087"/>
                  <a:pt x="13242" y="53232"/>
                </a:cubicBezTo>
                <a:cubicBezTo>
                  <a:pt x="14953" y="53317"/>
                  <a:pt x="16666" y="53368"/>
                  <a:pt x="18382" y="53368"/>
                </a:cubicBezTo>
                <a:cubicBezTo>
                  <a:pt x="19897" y="53368"/>
                  <a:pt x="21416" y="53328"/>
                  <a:pt x="22938" y="53235"/>
                </a:cubicBezTo>
                <a:cubicBezTo>
                  <a:pt x="24706" y="53127"/>
                  <a:pt x="26479" y="53102"/>
                  <a:pt x="28254" y="53102"/>
                </a:cubicBezTo>
                <a:cubicBezTo>
                  <a:pt x="29861" y="53102"/>
                  <a:pt x="31470" y="53123"/>
                  <a:pt x="33078" y="53123"/>
                </a:cubicBezTo>
                <a:cubicBezTo>
                  <a:pt x="34790" y="53123"/>
                  <a:pt x="36500" y="53099"/>
                  <a:pt x="38206" y="53000"/>
                </a:cubicBezTo>
                <a:cubicBezTo>
                  <a:pt x="41103" y="52833"/>
                  <a:pt x="44012" y="52803"/>
                  <a:pt x="46911" y="52466"/>
                </a:cubicBezTo>
                <a:cubicBezTo>
                  <a:pt x="53633" y="51683"/>
                  <a:pt x="55614" y="47893"/>
                  <a:pt x="56198" y="42684"/>
                </a:cubicBezTo>
                <a:cubicBezTo>
                  <a:pt x="56631" y="38815"/>
                  <a:pt x="56101" y="34922"/>
                  <a:pt x="55835" y="31037"/>
                </a:cubicBezTo>
                <a:cubicBezTo>
                  <a:pt x="55499" y="26136"/>
                  <a:pt x="55778" y="21220"/>
                  <a:pt x="55869" y="16310"/>
                </a:cubicBezTo>
                <a:cubicBezTo>
                  <a:pt x="55926" y="13180"/>
                  <a:pt x="55879" y="10050"/>
                  <a:pt x="55879" y="6426"/>
                </a:cubicBezTo>
                <a:cubicBezTo>
                  <a:pt x="56088" y="4137"/>
                  <a:pt x="53909" y="961"/>
                  <a:pt x="51141" y="344"/>
                </a:cubicBezTo>
                <a:cubicBezTo>
                  <a:pt x="49950" y="79"/>
                  <a:pt x="48745" y="0"/>
                  <a:pt x="47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7"/>
          <p:cNvSpPr txBox="1"/>
          <p:nvPr/>
        </p:nvSpPr>
        <p:spPr>
          <a:xfrm>
            <a:off x="6359075" y="3327850"/>
            <a:ext cx="94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Linear</a:t>
            </a:r>
            <a:endParaRPr b="1" sz="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Algebra</a:t>
            </a:r>
            <a:endParaRPr b="1" sz="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E0E0"/>
                </a:highlight>
                <a:latin typeface="Comfortaa"/>
                <a:ea typeface="Comfortaa"/>
                <a:cs typeface="Comfortaa"/>
                <a:sym typeface="Comfortaa"/>
              </a:rPr>
              <a:t>Slides 4a-4b</a:t>
            </a:r>
            <a:endParaRPr sz="700">
              <a:solidFill>
                <a:schemeClr val="dk1"/>
              </a:solidFill>
              <a:highlight>
                <a:srgbClr val="FFE0E0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0" name="Google Shape;810;p27"/>
          <p:cNvSpPr/>
          <p:nvPr/>
        </p:nvSpPr>
        <p:spPr>
          <a:xfrm>
            <a:off x="228850" y="4924425"/>
            <a:ext cx="1495500" cy="219000"/>
          </a:xfrm>
          <a:prstGeom prst="roundRect">
            <a:avLst>
              <a:gd fmla="val 50000" name="adj"/>
            </a:avLst>
          </a:prstGeom>
          <a:solidFill>
            <a:srgbClr val="F5E9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7"/>
          <p:cNvSpPr txBox="1"/>
          <p:nvPr/>
        </p:nvSpPr>
        <p:spPr>
          <a:xfrm>
            <a:off x="273250" y="4872375"/>
            <a:ext cx="137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 session (200 mins) 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2" name="Google Shape;812;p27"/>
          <p:cNvSpPr/>
          <p:nvPr/>
        </p:nvSpPr>
        <p:spPr>
          <a:xfrm>
            <a:off x="1901525" y="4924425"/>
            <a:ext cx="1428600" cy="219000"/>
          </a:xfrm>
          <a:prstGeom prst="roundRect">
            <a:avLst>
              <a:gd fmla="val 50000" name="adj"/>
            </a:avLst>
          </a:prstGeom>
          <a:solidFill>
            <a:srgbClr val="CCF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1 session (100 mins)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3" name="Google Shape;813;p27"/>
          <p:cNvSpPr/>
          <p:nvPr/>
        </p:nvSpPr>
        <p:spPr>
          <a:xfrm>
            <a:off x="7234077" y="2016675"/>
            <a:ext cx="1633408" cy="2498203"/>
          </a:xfrm>
          <a:custGeom>
            <a:rect b="b" l="l" r="r" t="t"/>
            <a:pathLst>
              <a:path extrusionOk="0" h="53369" w="56632">
                <a:moveTo>
                  <a:pt x="48733" y="1795"/>
                </a:moveTo>
                <a:cubicBezTo>
                  <a:pt x="49350" y="1795"/>
                  <a:pt x="49966" y="1806"/>
                  <a:pt x="50581" y="1837"/>
                </a:cubicBezTo>
                <a:cubicBezTo>
                  <a:pt x="51540" y="1885"/>
                  <a:pt x="53596" y="4325"/>
                  <a:pt x="53826" y="5263"/>
                </a:cubicBezTo>
                <a:cubicBezTo>
                  <a:pt x="54596" y="8388"/>
                  <a:pt x="54217" y="11573"/>
                  <a:pt x="54403" y="14725"/>
                </a:cubicBezTo>
                <a:cubicBezTo>
                  <a:pt x="54473" y="15914"/>
                  <a:pt x="54285" y="17130"/>
                  <a:pt x="54366" y="17780"/>
                </a:cubicBezTo>
                <a:cubicBezTo>
                  <a:pt x="54366" y="20309"/>
                  <a:pt x="54189" y="22299"/>
                  <a:pt x="54406" y="24248"/>
                </a:cubicBezTo>
                <a:cubicBezTo>
                  <a:pt x="54771" y="27521"/>
                  <a:pt x="54714" y="30801"/>
                  <a:pt x="54827" y="34075"/>
                </a:cubicBezTo>
                <a:cubicBezTo>
                  <a:pt x="54933" y="37166"/>
                  <a:pt x="55021" y="40293"/>
                  <a:pt x="54664" y="43351"/>
                </a:cubicBezTo>
                <a:cubicBezTo>
                  <a:pt x="54508" y="44671"/>
                  <a:pt x="54372" y="46166"/>
                  <a:pt x="53726" y="47418"/>
                </a:cubicBezTo>
                <a:cubicBezTo>
                  <a:pt x="53466" y="47924"/>
                  <a:pt x="52744" y="48168"/>
                  <a:pt x="52369" y="48640"/>
                </a:cubicBezTo>
                <a:cubicBezTo>
                  <a:pt x="50685" y="50762"/>
                  <a:pt x="48238" y="50720"/>
                  <a:pt x="45911" y="50941"/>
                </a:cubicBezTo>
                <a:cubicBezTo>
                  <a:pt x="43912" y="51132"/>
                  <a:pt x="41899" y="51248"/>
                  <a:pt x="39891" y="51248"/>
                </a:cubicBezTo>
                <a:cubicBezTo>
                  <a:pt x="37419" y="51248"/>
                  <a:pt x="34960" y="51513"/>
                  <a:pt x="32482" y="51513"/>
                </a:cubicBezTo>
                <a:cubicBezTo>
                  <a:pt x="32229" y="51513"/>
                  <a:pt x="31975" y="51511"/>
                  <a:pt x="31721" y="51504"/>
                </a:cubicBezTo>
                <a:cubicBezTo>
                  <a:pt x="30815" y="51482"/>
                  <a:pt x="29908" y="51459"/>
                  <a:pt x="28999" y="51459"/>
                </a:cubicBezTo>
                <a:cubicBezTo>
                  <a:pt x="27641" y="51459"/>
                  <a:pt x="26281" y="51511"/>
                  <a:pt x="24921" y="51698"/>
                </a:cubicBezTo>
                <a:cubicBezTo>
                  <a:pt x="24657" y="51734"/>
                  <a:pt x="24390" y="51747"/>
                  <a:pt x="24120" y="51747"/>
                </a:cubicBezTo>
                <a:cubicBezTo>
                  <a:pt x="23374" y="51747"/>
                  <a:pt x="22612" y="51645"/>
                  <a:pt x="21873" y="51645"/>
                </a:cubicBezTo>
                <a:cubicBezTo>
                  <a:pt x="21479" y="51645"/>
                  <a:pt x="21091" y="51674"/>
                  <a:pt x="20716" y="51763"/>
                </a:cubicBezTo>
                <a:cubicBezTo>
                  <a:pt x="20198" y="51887"/>
                  <a:pt x="19684" y="51929"/>
                  <a:pt x="19177" y="51929"/>
                </a:cubicBezTo>
                <a:cubicBezTo>
                  <a:pt x="18279" y="51929"/>
                  <a:pt x="17400" y="51798"/>
                  <a:pt x="16543" y="51754"/>
                </a:cubicBezTo>
                <a:cubicBezTo>
                  <a:pt x="16197" y="51737"/>
                  <a:pt x="15850" y="51732"/>
                  <a:pt x="15501" y="51732"/>
                </a:cubicBezTo>
                <a:cubicBezTo>
                  <a:pt x="15143" y="51732"/>
                  <a:pt x="14783" y="51737"/>
                  <a:pt x="14423" y="51737"/>
                </a:cubicBezTo>
                <a:cubicBezTo>
                  <a:pt x="13458" y="51737"/>
                  <a:pt x="12489" y="51703"/>
                  <a:pt x="11532" y="51455"/>
                </a:cubicBezTo>
                <a:cubicBezTo>
                  <a:pt x="10547" y="51199"/>
                  <a:pt x="9475" y="51293"/>
                  <a:pt x="8447" y="51181"/>
                </a:cubicBezTo>
                <a:cubicBezTo>
                  <a:pt x="7556" y="51082"/>
                  <a:pt x="6890" y="50491"/>
                  <a:pt x="6201" y="49992"/>
                </a:cubicBezTo>
                <a:cubicBezTo>
                  <a:pt x="3410" y="47970"/>
                  <a:pt x="2851" y="44934"/>
                  <a:pt x="2651" y="41807"/>
                </a:cubicBezTo>
                <a:cubicBezTo>
                  <a:pt x="2501" y="39474"/>
                  <a:pt x="2468" y="37124"/>
                  <a:pt x="2535" y="34787"/>
                </a:cubicBezTo>
                <a:cubicBezTo>
                  <a:pt x="2649" y="30941"/>
                  <a:pt x="2465" y="27109"/>
                  <a:pt x="2178" y="23282"/>
                </a:cubicBezTo>
                <a:cubicBezTo>
                  <a:pt x="1860" y="19062"/>
                  <a:pt x="2173" y="14847"/>
                  <a:pt x="2290" y="10639"/>
                </a:cubicBezTo>
                <a:cubicBezTo>
                  <a:pt x="2335" y="9011"/>
                  <a:pt x="2642" y="7256"/>
                  <a:pt x="3480" y="5711"/>
                </a:cubicBezTo>
                <a:cubicBezTo>
                  <a:pt x="4123" y="4532"/>
                  <a:pt x="5226" y="3956"/>
                  <a:pt x="6349" y="3496"/>
                </a:cubicBezTo>
                <a:cubicBezTo>
                  <a:pt x="8001" y="2821"/>
                  <a:pt x="9708" y="2262"/>
                  <a:pt x="11527" y="2262"/>
                </a:cubicBezTo>
                <a:cubicBezTo>
                  <a:pt x="11631" y="2262"/>
                  <a:pt x="11735" y="2264"/>
                  <a:pt x="11839" y="2268"/>
                </a:cubicBezTo>
                <a:cubicBezTo>
                  <a:pt x="13867" y="2340"/>
                  <a:pt x="15893" y="2446"/>
                  <a:pt x="17920" y="2472"/>
                </a:cubicBezTo>
                <a:cubicBezTo>
                  <a:pt x="18204" y="2475"/>
                  <a:pt x="18487" y="2477"/>
                  <a:pt x="18771" y="2477"/>
                </a:cubicBezTo>
                <a:cubicBezTo>
                  <a:pt x="20331" y="2477"/>
                  <a:pt x="21890" y="2430"/>
                  <a:pt x="23449" y="2398"/>
                </a:cubicBezTo>
                <a:cubicBezTo>
                  <a:pt x="25894" y="2347"/>
                  <a:pt x="28338" y="2283"/>
                  <a:pt x="30782" y="2221"/>
                </a:cubicBezTo>
                <a:cubicBezTo>
                  <a:pt x="31926" y="2193"/>
                  <a:pt x="33078" y="2074"/>
                  <a:pt x="34217" y="2074"/>
                </a:cubicBezTo>
                <a:cubicBezTo>
                  <a:pt x="34643" y="2074"/>
                  <a:pt x="35067" y="2090"/>
                  <a:pt x="35489" y="2135"/>
                </a:cubicBezTo>
                <a:cubicBezTo>
                  <a:pt x="36177" y="2208"/>
                  <a:pt x="36862" y="2239"/>
                  <a:pt x="37544" y="2239"/>
                </a:cubicBezTo>
                <a:cubicBezTo>
                  <a:pt x="38906" y="2239"/>
                  <a:pt x="40257" y="2115"/>
                  <a:pt x="41604" y="1956"/>
                </a:cubicBezTo>
                <a:cubicBezTo>
                  <a:pt x="42579" y="1841"/>
                  <a:pt x="43549" y="1823"/>
                  <a:pt x="44519" y="1823"/>
                </a:cubicBezTo>
                <a:cubicBezTo>
                  <a:pt x="44963" y="1823"/>
                  <a:pt x="45407" y="1827"/>
                  <a:pt x="45851" y="1827"/>
                </a:cubicBezTo>
                <a:cubicBezTo>
                  <a:pt x="46142" y="1827"/>
                  <a:pt x="46432" y="1826"/>
                  <a:pt x="46722" y="1820"/>
                </a:cubicBezTo>
                <a:cubicBezTo>
                  <a:pt x="47392" y="1808"/>
                  <a:pt x="48063" y="1795"/>
                  <a:pt x="48733" y="1795"/>
                </a:cubicBezTo>
                <a:close/>
                <a:moveTo>
                  <a:pt x="47536" y="0"/>
                </a:moveTo>
                <a:cubicBezTo>
                  <a:pt x="46033" y="0"/>
                  <a:pt x="44522" y="122"/>
                  <a:pt x="43021" y="156"/>
                </a:cubicBezTo>
                <a:cubicBezTo>
                  <a:pt x="41275" y="198"/>
                  <a:pt x="39533" y="410"/>
                  <a:pt x="37787" y="481"/>
                </a:cubicBezTo>
                <a:cubicBezTo>
                  <a:pt x="35903" y="558"/>
                  <a:pt x="34014" y="544"/>
                  <a:pt x="32128" y="597"/>
                </a:cubicBezTo>
                <a:cubicBezTo>
                  <a:pt x="30086" y="652"/>
                  <a:pt x="28045" y="775"/>
                  <a:pt x="26004" y="802"/>
                </a:cubicBezTo>
                <a:cubicBezTo>
                  <a:pt x="25279" y="811"/>
                  <a:pt x="24554" y="815"/>
                  <a:pt x="23829" y="815"/>
                </a:cubicBezTo>
                <a:cubicBezTo>
                  <a:pt x="22050" y="815"/>
                  <a:pt x="20271" y="794"/>
                  <a:pt x="18491" y="794"/>
                </a:cubicBezTo>
                <a:cubicBezTo>
                  <a:pt x="18476" y="794"/>
                  <a:pt x="18461" y="794"/>
                  <a:pt x="18446" y="794"/>
                </a:cubicBezTo>
                <a:cubicBezTo>
                  <a:pt x="17117" y="794"/>
                  <a:pt x="15785" y="836"/>
                  <a:pt x="14456" y="836"/>
                </a:cubicBezTo>
                <a:cubicBezTo>
                  <a:pt x="13722" y="836"/>
                  <a:pt x="12990" y="824"/>
                  <a:pt x="12258" y="784"/>
                </a:cubicBezTo>
                <a:cubicBezTo>
                  <a:pt x="11337" y="734"/>
                  <a:pt x="10406" y="635"/>
                  <a:pt x="9495" y="635"/>
                </a:cubicBezTo>
                <a:cubicBezTo>
                  <a:pt x="8177" y="635"/>
                  <a:pt x="6899" y="841"/>
                  <a:pt x="5741" y="1696"/>
                </a:cubicBezTo>
                <a:cubicBezTo>
                  <a:pt x="4575" y="2557"/>
                  <a:pt x="2785" y="2871"/>
                  <a:pt x="2375" y="4426"/>
                </a:cubicBezTo>
                <a:cubicBezTo>
                  <a:pt x="2023" y="5758"/>
                  <a:pt x="1351" y="6950"/>
                  <a:pt x="1054" y="8339"/>
                </a:cubicBezTo>
                <a:cubicBezTo>
                  <a:pt x="638" y="10284"/>
                  <a:pt x="640" y="12186"/>
                  <a:pt x="563" y="14116"/>
                </a:cubicBezTo>
                <a:cubicBezTo>
                  <a:pt x="550" y="14490"/>
                  <a:pt x="855" y="14945"/>
                  <a:pt x="725" y="15233"/>
                </a:cubicBezTo>
                <a:cubicBezTo>
                  <a:pt x="232" y="16323"/>
                  <a:pt x="569" y="17485"/>
                  <a:pt x="295" y="18613"/>
                </a:cubicBezTo>
                <a:cubicBezTo>
                  <a:pt x="0" y="19827"/>
                  <a:pt x="144" y="21173"/>
                  <a:pt x="238" y="22451"/>
                </a:cubicBezTo>
                <a:cubicBezTo>
                  <a:pt x="351" y="23978"/>
                  <a:pt x="491" y="25497"/>
                  <a:pt x="503" y="27033"/>
                </a:cubicBezTo>
                <a:cubicBezTo>
                  <a:pt x="514" y="28313"/>
                  <a:pt x="1098" y="29691"/>
                  <a:pt x="783" y="30850"/>
                </a:cubicBezTo>
                <a:cubicBezTo>
                  <a:pt x="361" y="32406"/>
                  <a:pt x="932" y="33857"/>
                  <a:pt x="779" y="35375"/>
                </a:cubicBezTo>
                <a:cubicBezTo>
                  <a:pt x="673" y="36425"/>
                  <a:pt x="265" y="37620"/>
                  <a:pt x="676" y="38754"/>
                </a:cubicBezTo>
                <a:cubicBezTo>
                  <a:pt x="938" y="39481"/>
                  <a:pt x="521" y="40474"/>
                  <a:pt x="709" y="40899"/>
                </a:cubicBezTo>
                <a:cubicBezTo>
                  <a:pt x="1270" y="42175"/>
                  <a:pt x="947" y="43472"/>
                  <a:pt x="1134" y="44722"/>
                </a:cubicBezTo>
                <a:cubicBezTo>
                  <a:pt x="1532" y="47401"/>
                  <a:pt x="2962" y="49263"/>
                  <a:pt x="4840" y="50985"/>
                </a:cubicBezTo>
                <a:cubicBezTo>
                  <a:pt x="7260" y="53204"/>
                  <a:pt x="10327" y="53087"/>
                  <a:pt x="13242" y="53232"/>
                </a:cubicBezTo>
                <a:cubicBezTo>
                  <a:pt x="14953" y="53317"/>
                  <a:pt x="16666" y="53368"/>
                  <a:pt x="18382" y="53368"/>
                </a:cubicBezTo>
                <a:cubicBezTo>
                  <a:pt x="19897" y="53368"/>
                  <a:pt x="21416" y="53328"/>
                  <a:pt x="22938" y="53235"/>
                </a:cubicBezTo>
                <a:cubicBezTo>
                  <a:pt x="24706" y="53127"/>
                  <a:pt x="26479" y="53102"/>
                  <a:pt x="28254" y="53102"/>
                </a:cubicBezTo>
                <a:cubicBezTo>
                  <a:pt x="29861" y="53102"/>
                  <a:pt x="31470" y="53123"/>
                  <a:pt x="33078" y="53123"/>
                </a:cubicBezTo>
                <a:cubicBezTo>
                  <a:pt x="34790" y="53123"/>
                  <a:pt x="36500" y="53099"/>
                  <a:pt x="38206" y="53000"/>
                </a:cubicBezTo>
                <a:cubicBezTo>
                  <a:pt x="41103" y="52833"/>
                  <a:pt x="44012" y="52803"/>
                  <a:pt x="46911" y="52466"/>
                </a:cubicBezTo>
                <a:cubicBezTo>
                  <a:pt x="53633" y="51683"/>
                  <a:pt x="55614" y="47893"/>
                  <a:pt x="56198" y="42684"/>
                </a:cubicBezTo>
                <a:cubicBezTo>
                  <a:pt x="56631" y="38815"/>
                  <a:pt x="56101" y="34922"/>
                  <a:pt x="55835" y="31037"/>
                </a:cubicBezTo>
                <a:cubicBezTo>
                  <a:pt x="55499" y="26136"/>
                  <a:pt x="55778" y="21220"/>
                  <a:pt x="55869" y="16310"/>
                </a:cubicBezTo>
                <a:cubicBezTo>
                  <a:pt x="55926" y="13180"/>
                  <a:pt x="55879" y="10050"/>
                  <a:pt x="55879" y="6426"/>
                </a:cubicBezTo>
                <a:cubicBezTo>
                  <a:pt x="56088" y="4137"/>
                  <a:pt x="53909" y="961"/>
                  <a:pt x="51141" y="344"/>
                </a:cubicBezTo>
                <a:cubicBezTo>
                  <a:pt x="49950" y="79"/>
                  <a:pt x="48745" y="0"/>
                  <a:pt x="47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7"/>
          <p:cNvSpPr txBox="1"/>
          <p:nvPr/>
        </p:nvSpPr>
        <p:spPr>
          <a:xfrm>
            <a:off x="7577825" y="3096425"/>
            <a:ext cx="94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-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Week 5 - 13</a:t>
            </a:r>
            <a:endParaRPr b="1" sz="1100">
              <a:solidFill>
                <a:schemeClr val="dk1"/>
              </a:solidFill>
              <a:highlight>
                <a:srgbClr val="FFE0E0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8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5554739" y="2736486"/>
            <a:ext cx="11965" cy="10378"/>
          </a:xfrm>
          <a:custGeom>
            <a:rect b="b" l="l" r="r" t="t"/>
            <a:pathLst>
              <a:path extrusionOk="0" h="255" w="294">
                <a:moveTo>
                  <a:pt x="161" y="1"/>
                </a:moveTo>
                <a:cubicBezTo>
                  <a:pt x="151" y="1"/>
                  <a:pt x="140" y="2"/>
                  <a:pt x="129" y="6"/>
                </a:cubicBezTo>
                <a:cubicBezTo>
                  <a:pt x="65" y="24"/>
                  <a:pt x="0" y="66"/>
                  <a:pt x="25" y="147"/>
                </a:cubicBezTo>
                <a:cubicBezTo>
                  <a:pt x="41" y="203"/>
                  <a:pt x="71" y="255"/>
                  <a:pt x="137" y="255"/>
                </a:cubicBezTo>
                <a:cubicBezTo>
                  <a:pt x="147" y="255"/>
                  <a:pt x="157" y="254"/>
                  <a:pt x="169" y="251"/>
                </a:cubicBezTo>
                <a:cubicBezTo>
                  <a:pt x="231" y="227"/>
                  <a:pt x="294" y="193"/>
                  <a:pt x="269" y="110"/>
                </a:cubicBezTo>
                <a:cubicBezTo>
                  <a:pt x="253" y="55"/>
                  <a:pt x="221" y="1"/>
                  <a:pt x="161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6481923" y="2405828"/>
            <a:ext cx="1309564" cy="70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2" name="Google Shape;822;p28"/>
          <p:cNvGrpSpPr/>
          <p:nvPr/>
        </p:nvGrpSpPr>
        <p:grpSpPr>
          <a:xfrm>
            <a:off x="5026519" y="1790371"/>
            <a:ext cx="1413504" cy="1402092"/>
            <a:chOff x="5026519" y="1790371"/>
            <a:chExt cx="1413504" cy="1402092"/>
          </a:xfrm>
        </p:grpSpPr>
        <p:sp>
          <p:nvSpPr>
            <p:cNvPr id="823" name="Google Shape;823;p28"/>
            <p:cNvSpPr/>
            <p:nvPr/>
          </p:nvSpPr>
          <p:spPr>
            <a:xfrm>
              <a:off x="6119441" y="2407130"/>
              <a:ext cx="3174" cy="3337"/>
            </a:xfrm>
            <a:custGeom>
              <a:rect b="b" l="l" r="r" t="t"/>
              <a:pathLst>
                <a:path extrusionOk="0" h="82" w="78">
                  <a:moveTo>
                    <a:pt x="42" y="1"/>
                  </a:moveTo>
                  <a:cubicBezTo>
                    <a:pt x="27" y="13"/>
                    <a:pt x="3" y="25"/>
                    <a:pt x="1" y="39"/>
                  </a:cubicBezTo>
                  <a:cubicBezTo>
                    <a:pt x="0" y="51"/>
                    <a:pt x="22" y="67"/>
                    <a:pt x="34" y="81"/>
                  </a:cubicBezTo>
                  <a:lnTo>
                    <a:pt x="77" y="45"/>
                  </a:lnTo>
                  <a:cubicBezTo>
                    <a:pt x="65" y="30"/>
                    <a:pt x="53" y="15"/>
                    <a:pt x="42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 rot="4644446">
              <a:off x="5147487" y="1898104"/>
              <a:ext cx="1171569" cy="1186627"/>
            </a:xfrm>
            <a:custGeom>
              <a:rect b="b" l="l" r="r" t="t"/>
              <a:pathLst>
                <a:path extrusionOk="0" h="29158" w="28788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 rot="4644446">
              <a:off x="5108605" y="2028639"/>
              <a:ext cx="1092374" cy="943100"/>
            </a:xfrm>
            <a:custGeom>
              <a:rect b="b" l="l" r="r" t="t"/>
              <a:pathLst>
                <a:path extrusionOk="0" h="23174" w="26842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 rot="4644446">
              <a:off x="5632877" y="2273616"/>
              <a:ext cx="830289" cy="487543"/>
            </a:xfrm>
            <a:custGeom>
              <a:rect b="b" l="l" r="r" t="t"/>
              <a:pathLst>
                <a:path extrusionOk="0" h="11980" w="20402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28"/>
          <p:cNvSpPr/>
          <p:nvPr/>
        </p:nvSpPr>
        <p:spPr>
          <a:xfrm>
            <a:off x="6119441" y="3721580"/>
            <a:ext cx="3174" cy="3337"/>
          </a:xfrm>
          <a:custGeom>
            <a:rect b="b" l="l" r="r" t="t"/>
            <a:pathLst>
              <a:path extrusionOk="0" h="82" w="78">
                <a:moveTo>
                  <a:pt x="42" y="1"/>
                </a:moveTo>
                <a:cubicBezTo>
                  <a:pt x="27" y="13"/>
                  <a:pt x="3" y="25"/>
                  <a:pt x="1" y="39"/>
                </a:cubicBezTo>
                <a:cubicBezTo>
                  <a:pt x="0" y="51"/>
                  <a:pt x="22" y="67"/>
                  <a:pt x="34" y="81"/>
                </a:cubicBezTo>
                <a:lnTo>
                  <a:pt x="77" y="45"/>
                </a:lnTo>
                <a:cubicBezTo>
                  <a:pt x="65" y="30"/>
                  <a:pt x="53" y="15"/>
                  <a:pt x="42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8"/>
          <p:cNvSpPr/>
          <p:nvPr/>
        </p:nvSpPr>
        <p:spPr>
          <a:xfrm>
            <a:off x="6481923" y="3720278"/>
            <a:ext cx="1309564" cy="70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28"/>
          <p:cNvGrpSpPr/>
          <p:nvPr/>
        </p:nvGrpSpPr>
        <p:grpSpPr>
          <a:xfrm>
            <a:off x="5147450" y="3212550"/>
            <a:ext cx="1171600" cy="1186658"/>
            <a:chOff x="5147450" y="3212550"/>
            <a:chExt cx="1171600" cy="1186658"/>
          </a:xfrm>
        </p:grpSpPr>
        <p:sp>
          <p:nvSpPr>
            <p:cNvPr id="830" name="Google Shape;830;p28"/>
            <p:cNvSpPr/>
            <p:nvPr/>
          </p:nvSpPr>
          <p:spPr>
            <a:xfrm>
              <a:off x="5554739" y="4346211"/>
              <a:ext cx="11965" cy="10378"/>
            </a:xfrm>
            <a:custGeom>
              <a:rect b="b" l="l" r="r" t="t"/>
              <a:pathLst>
                <a:path extrusionOk="0" h="255" w="294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147450" y="3212550"/>
              <a:ext cx="1171600" cy="1186658"/>
            </a:xfrm>
            <a:custGeom>
              <a:rect b="b" l="l" r="r" t="t"/>
              <a:pathLst>
                <a:path extrusionOk="0" h="29158" w="28788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178501" y="3412817"/>
              <a:ext cx="1092402" cy="943124"/>
            </a:xfrm>
            <a:custGeom>
              <a:rect b="b" l="l" r="r" t="t"/>
              <a:pathLst>
                <a:path extrusionOk="0" h="23174" w="26842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412058" y="3260572"/>
              <a:ext cx="830310" cy="487556"/>
            </a:xfrm>
            <a:custGeom>
              <a:rect b="b" l="l" r="r" t="t"/>
              <a:pathLst>
                <a:path extrusionOk="0" h="11980" w="20402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28"/>
          <p:cNvSpPr txBox="1"/>
          <p:nvPr>
            <p:ph idx="1" type="subTitle"/>
          </p:nvPr>
        </p:nvSpPr>
        <p:spPr>
          <a:xfrm>
            <a:off x="825225" y="1613225"/>
            <a:ext cx="29160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Every week, you will be given an assignment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 homework in my class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the assignment should be done in the class, submitted by the end of the day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the assignment score will contribute to 20% of the final score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to submit? I will give you a submission link at the end of session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will work on the breakout room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8"/>
          <p:cNvSpPr txBox="1"/>
          <p:nvPr>
            <p:ph idx="4294967295" type="ctrTitle"/>
          </p:nvPr>
        </p:nvSpPr>
        <p:spPr>
          <a:xfrm>
            <a:off x="6949200" y="1742925"/>
            <a:ext cx="3750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836" name="Google Shape;836;p28"/>
          <p:cNvSpPr txBox="1"/>
          <p:nvPr>
            <p:ph idx="4294967295" type="ctrTitle"/>
          </p:nvPr>
        </p:nvSpPr>
        <p:spPr>
          <a:xfrm>
            <a:off x="6949213" y="3084750"/>
            <a:ext cx="3750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837" name="Google Shape;837;p28"/>
          <p:cNvGrpSpPr/>
          <p:nvPr/>
        </p:nvGrpSpPr>
        <p:grpSpPr>
          <a:xfrm>
            <a:off x="3983750" y="3933325"/>
            <a:ext cx="538525" cy="523875"/>
            <a:chOff x="3983750" y="3933325"/>
            <a:chExt cx="538525" cy="523875"/>
          </a:xfrm>
        </p:grpSpPr>
        <p:sp>
          <p:nvSpPr>
            <p:cNvPr id="838" name="Google Shape;838;p28"/>
            <p:cNvSpPr/>
            <p:nvPr/>
          </p:nvSpPr>
          <p:spPr>
            <a:xfrm>
              <a:off x="3983750" y="3933325"/>
              <a:ext cx="538525" cy="523875"/>
            </a:xfrm>
            <a:custGeom>
              <a:rect b="b" l="l" r="r" t="t"/>
              <a:pathLst>
                <a:path extrusionOk="0" h="20955" w="21541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9" name="Google Shape;839;p28"/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840" name="Google Shape;840;p28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rect b="b" l="l" r="r" t="t"/>
                <a:pathLst>
                  <a:path extrusionOk="0" h="12054" w="12808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rect b="b" l="l" r="r" t="t"/>
                <a:pathLst>
                  <a:path extrusionOk="0" h="12054" w="12808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2" name="Google Shape;842;p28"/>
          <p:cNvSpPr/>
          <p:nvPr/>
        </p:nvSpPr>
        <p:spPr>
          <a:xfrm rot="9443791">
            <a:off x="4588149" y="4339270"/>
            <a:ext cx="653784" cy="214753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9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848" name="Google Shape;848;p29"/>
          <p:cNvSpPr/>
          <p:nvPr/>
        </p:nvSpPr>
        <p:spPr>
          <a:xfrm>
            <a:off x="5554739" y="2736486"/>
            <a:ext cx="11965" cy="10378"/>
          </a:xfrm>
          <a:custGeom>
            <a:rect b="b" l="l" r="r" t="t"/>
            <a:pathLst>
              <a:path extrusionOk="0" h="255" w="294">
                <a:moveTo>
                  <a:pt x="161" y="1"/>
                </a:moveTo>
                <a:cubicBezTo>
                  <a:pt x="151" y="1"/>
                  <a:pt x="140" y="2"/>
                  <a:pt x="129" y="6"/>
                </a:cubicBezTo>
                <a:cubicBezTo>
                  <a:pt x="65" y="24"/>
                  <a:pt x="0" y="66"/>
                  <a:pt x="25" y="147"/>
                </a:cubicBezTo>
                <a:cubicBezTo>
                  <a:pt x="41" y="203"/>
                  <a:pt x="71" y="255"/>
                  <a:pt x="137" y="255"/>
                </a:cubicBezTo>
                <a:cubicBezTo>
                  <a:pt x="147" y="255"/>
                  <a:pt x="157" y="254"/>
                  <a:pt x="169" y="251"/>
                </a:cubicBezTo>
                <a:cubicBezTo>
                  <a:pt x="231" y="227"/>
                  <a:pt x="294" y="193"/>
                  <a:pt x="269" y="110"/>
                </a:cubicBezTo>
                <a:cubicBezTo>
                  <a:pt x="253" y="55"/>
                  <a:pt x="221" y="1"/>
                  <a:pt x="161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9"/>
          <p:cNvSpPr/>
          <p:nvPr/>
        </p:nvSpPr>
        <p:spPr>
          <a:xfrm>
            <a:off x="6119441" y="3721580"/>
            <a:ext cx="3174" cy="3337"/>
          </a:xfrm>
          <a:custGeom>
            <a:rect b="b" l="l" r="r" t="t"/>
            <a:pathLst>
              <a:path extrusionOk="0" h="82" w="78">
                <a:moveTo>
                  <a:pt x="42" y="1"/>
                </a:moveTo>
                <a:cubicBezTo>
                  <a:pt x="27" y="13"/>
                  <a:pt x="3" y="25"/>
                  <a:pt x="1" y="39"/>
                </a:cubicBezTo>
                <a:cubicBezTo>
                  <a:pt x="0" y="51"/>
                  <a:pt x="22" y="67"/>
                  <a:pt x="34" y="81"/>
                </a:cubicBezTo>
                <a:lnTo>
                  <a:pt x="77" y="45"/>
                </a:lnTo>
                <a:cubicBezTo>
                  <a:pt x="65" y="30"/>
                  <a:pt x="53" y="15"/>
                  <a:pt x="42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"/>
          <p:cNvSpPr txBox="1"/>
          <p:nvPr>
            <p:ph idx="1" type="subTitle"/>
          </p:nvPr>
        </p:nvSpPr>
        <p:spPr>
          <a:xfrm>
            <a:off x="825225" y="1613225"/>
            <a:ext cx="75438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goal of the final project is to experience python numerical programming to solve problems in science and engineering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Project description is given on the SLIDE: </a:t>
            </a:r>
            <a:r>
              <a:rPr b="1" lang="en" sz="1200">
                <a:solidFill>
                  <a:schemeClr val="dk1"/>
                </a:solidFill>
              </a:rPr>
              <a:t>GroupProject.pptx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Form a group of max 3 students, you can work individually if you prefer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