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9" r:id="rId5"/>
    <p:sldId id="261" r:id="rId6"/>
    <p:sldId id="347" r:id="rId7"/>
    <p:sldId id="345" r:id="rId8"/>
    <p:sldId id="346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Relationship Id="rId9" Type="http://schemas.openxmlformats.org/officeDocument/2006/relationships/image" Target="../media/image4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34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image" Target="../media/image7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" Type="http://schemas.openxmlformats.org/officeDocument/2006/relationships/image" Target="../media/image15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10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38.emf"/><Relationship Id="rId6" Type="http://schemas.openxmlformats.org/officeDocument/2006/relationships/image" Target="../media/image36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31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7ED127F-89AE-F049-B87F-471669F21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20E03DD5-1011-8945-97CF-17F23E4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9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1A83F62-0904-2B42-966B-8BB1E011D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04CE5E04-E597-B34E-A91E-283F2079E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13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8293C286-25BC-B542-803F-9E039912B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9CF21A47-3C86-304C-8E9A-5DEC7837A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26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A8757CB4-7235-9F46-A667-A7FB77E1D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E7DD9EE9-3D4B-5E46-8DCF-8B0D53053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02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D8BC5BC6-7330-D943-8BA2-F8AF09D54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F4F16D58-E4D5-9041-BFF7-218A6989A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3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0C43FDB1-94F5-EA40-B7BD-D55943DB6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10E631A4-3593-A04A-B391-7EE97BA13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66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AD92563D-7B4D-6648-92D7-4E0F77915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915EC867-AD63-8B49-8504-F67DC2410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94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642D8EA-4B17-4744-86BE-6092EA5FB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7676EA77-2EF6-C542-B0D4-15289C16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65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D92F0C9-9999-494E-BAA1-3F73D111E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FD62BC93-6C65-EF41-98D7-1A6FDDDCC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31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AACC8F76-A657-C04E-8C72-BD4BE2E25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C811483E-6C10-AC49-B28D-373AA8ED0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76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578C89-A5E2-9443-870D-F0372EC1B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9C1D479C-1C14-FF43-B41A-CB9ED5886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99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6600F6C2-40E5-0447-B1E5-6C99016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503A983E-2926-F848-91E7-226182CB3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95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624208F-8F17-A843-929C-2E9293C69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D3F5A4A2-8A78-6C46-9A6B-DBDBB2DF3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090A8CFF-C8A0-E645-BDEE-CF31AC444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A026D54B-5582-F34D-8534-FB785D7E1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3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EF1B74A7-2BFF-314C-A4B1-3229FE2DA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69327A44-44CC-ED44-9416-CDC2510F0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72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931DBFA2-01F6-E84C-85AE-1B8272AE9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CAA81FFA-8436-994D-9A02-DF0C81464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33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20" Type="http://schemas.openxmlformats.org/officeDocument/2006/relationships/image" Target="../media/image38.emf"/><Relationship Id="rId21" Type="http://schemas.openxmlformats.org/officeDocument/2006/relationships/oleObject" Target="../embeddings/oleObject44.bin"/><Relationship Id="rId22" Type="http://schemas.openxmlformats.org/officeDocument/2006/relationships/oleObject" Target="../embeddings/oleObject45.bin"/><Relationship Id="rId23" Type="http://schemas.openxmlformats.org/officeDocument/2006/relationships/image" Target="../media/image10.emf"/><Relationship Id="rId10" Type="http://schemas.openxmlformats.org/officeDocument/2006/relationships/image" Target="../media/image34.emf"/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5.emf"/><Relationship Id="rId13" Type="http://schemas.openxmlformats.org/officeDocument/2006/relationships/oleObject" Target="../embeddings/oleObject39.bin"/><Relationship Id="rId14" Type="http://schemas.openxmlformats.org/officeDocument/2006/relationships/oleObject" Target="../embeddings/oleObject40.bin"/><Relationship Id="rId15" Type="http://schemas.openxmlformats.org/officeDocument/2006/relationships/image" Target="../media/image36.emf"/><Relationship Id="rId16" Type="http://schemas.openxmlformats.org/officeDocument/2006/relationships/oleObject" Target="../embeddings/oleObject41.bin"/><Relationship Id="rId17" Type="http://schemas.openxmlformats.org/officeDocument/2006/relationships/oleObject" Target="../embeddings/oleObject42.bin"/><Relationship Id="rId18" Type="http://schemas.openxmlformats.org/officeDocument/2006/relationships/image" Target="../media/image37.emf"/><Relationship Id="rId19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20" Type="http://schemas.openxmlformats.org/officeDocument/2006/relationships/image" Target="../media/image40.emf"/><Relationship Id="rId10" Type="http://schemas.openxmlformats.org/officeDocument/2006/relationships/image" Target="../media/image13.emf"/><Relationship Id="rId11" Type="http://schemas.openxmlformats.org/officeDocument/2006/relationships/oleObject" Target="../embeddings/oleObject49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36.emf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39.emf"/><Relationship Id="rId19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58.bin"/><Relationship Id="rId14" Type="http://schemas.openxmlformats.org/officeDocument/2006/relationships/image" Target="../media/image44.emf"/><Relationship Id="rId15" Type="http://schemas.openxmlformats.org/officeDocument/2006/relationships/oleObject" Target="../embeddings/oleObject59.bin"/><Relationship Id="rId16" Type="http://schemas.openxmlformats.org/officeDocument/2006/relationships/image" Target="../media/image45.emf"/><Relationship Id="rId17" Type="http://schemas.openxmlformats.org/officeDocument/2006/relationships/oleObject" Target="../embeddings/oleObject60.bin"/><Relationship Id="rId18" Type="http://schemas.openxmlformats.org/officeDocument/2006/relationships/image" Target="../media/image4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54.bin"/><Relationship Id="rId6" Type="http://schemas.openxmlformats.org/officeDocument/2006/relationships/image" Target="../media/image41.e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1.bin"/><Relationship Id="rId6" Type="http://schemas.openxmlformats.org/officeDocument/2006/relationships/image" Target="../media/image47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20" Type="http://schemas.openxmlformats.org/officeDocument/2006/relationships/image" Target="../media/image44.emf"/><Relationship Id="rId21" Type="http://schemas.openxmlformats.org/officeDocument/2006/relationships/oleObject" Target="../embeddings/oleObject71.bin"/><Relationship Id="rId22" Type="http://schemas.openxmlformats.org/officeDocument/2006/relationships/image" Target="../media/image45.emf"/><Relationship Id="rId23" Type="http://schemas.openxmlformats.org/officeDocument/2006/relationships/oleObject" Target="../embeddings/oleObject72.bin"/><Relationship Id="rId24" Type="http://schemas.openxmlformats.org/officeDocument/2006/relationships/image" Target="../media/image46.emf"/><Relationship Id="rId10" Type="http://schemas.openxmlformats.org/officeDocument/2006/relationships/image" Target="../media/image35.emf"/><Relationship Id="rId11" Type="http://schemas.openxmlformats.org/officeDocument/2006/relationships/oleObject" Target="../embeddings/oleObject65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66.bin"/><Relationship Id="rId14" Type="http://schemas.openxmlformats.org/officeDocument/2006/relationships/image" Target="../media/image49.emf"/><Relationship Id="rId15" Type="http://schemas.openxmlformats.org/officeDocument/2006/relationships/oleObject" Target="../embeddings/oleObject67.bin"/><Relationship Id="rId16" Type="http://schemas.openxmlformats.org/officeDocument/2006/relationships/oleObject" Target="../embeddings/oleObject68.bin"/><Relationship Id="rId17" Type="http://schemas.openxmlformats.org/officeDocument/2006/relationships/image" Target="../media/image50.emf"/><Relationship Id="rId18" Type="http://schemas.openxmlformats.org/officeDocument/2006/relationships/oleObject" Target="../embeddings/oleObject69.bin"/><Relationship Id="rId19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62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6.bin"/><Relationship Id="rId12" Type="http://schemas.openxmlformats.org/officeDocument/2006/relationships/image" Target="../media/image54.emf"/><Relationship Id="rId13" Type="http://schemas.openxmlformats.org/officeDocument/2006/relationships/oleObject" Target="../embeddings/oleObject77.bin"/><Relationship Id="rId14" Type="http://schemas.openxmlformats.org/officeDocument/2006/relationships/image" Target="../media/image55.emf"/><Relationship Id="rId15" Type="http://schemas.openxmlformats.org/officeDocument/2006/relationships/oleObject" Target="../embeddings/oleObject78.bin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3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75.bin"/><Relationship Id="rId10" Type="http://schemas.openxmlformats.org/officeDocument/2006/relationships/image" Target="../media/image5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79.bin"/><Relationship Id="rId6" Type="http://schemas.openxmlformats.org/officeDocument/2006/relationships/image" Target="../media/image57.emf"/><Relationship Id="rId7" Type="http://schemas.openxmlformats.org/officeDocument/2006/relationships/oleObject" Target="../embeddings/oleObject80.bin"/><Relationship Id="rId8" Type="http://schemas.openxmlformats.org/officeDocument/2006/relationships/image" Target="../media/image58.emf"/><Relationship Id="rId9" Type="http://schemas.openxmlformats.org/officeDocument/2006/relationships/oleObject" Target="../embeddings/oleObject81.bin"/><Relationship Id="rId10" Type="http://schemas.openxmlformats.org/officeDocument/2006/relationships/image" Target="../media/image59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oleObject" Target="../embeddings/oleObject86.bin"/><Relationship Id="rId13" Type="http://schemas.openxmlformats.org/officeDocument/2006/relationships/image" Target="../media/image34.emf"/><Relationship Id="rId14" Type="http://schemas.openxmlformats.org/officeDocument/2006/relationships/oleObject" Target="../embeddings/oleObject87.bin"/><Relationship Id="rId15" Type="http://schemas.openxmlformats.org/officeDocument/2006/relationships/image" Target="../media/image61.emf"/><Relationship Id="rId16" Type="http://schemas.openxmlformats.org/officeDocument/2006/relationships/oleObject" Target="../embeddings/oleObject88.bin"/><Relationship Id="rId17" Type="http://schemas.openxmlformats.org/officeDocument/2006/relationships/image" Target="../media/image6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82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84.bin"/><Relationship Id="rId10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13.emf"/><Relationship Id="rId17" Type="http://schemas.openxmlformats.org/officeDocument/2006/relationships/oleObject" Target="../embeddings/oleObject14.bin"/><Relationship Id="rId1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20" Type="http://schemas.openxmlformats.org/officeDocument/2006/relationships/image" Target="../media/image21.e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22.emf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20" Type="http://schemas.openxmlformats.org/officeDocument/2006/relationships/image" Target="../media/image29.emf"/><Relationship Id="rId21" Type="http://schemas.openxmlformats.org/officeDocument/2006/relationships/oleObject" Target="../embeddings/oleObject33.bin"/><Relationship Id="rId22" Type="http://schemas.openxmlformats.org/officeDocument/2006/relationships/image" Target="../media/image30.emf"/><Relationship Id="rId10" Type="http://schemas.openxmlformats.org/officeDocument/2006/relationships/image" Target="../media/image6.emf"/><Relationship Id="rId11" Type="http://schemas.openxmlformats.org/officeDocument/2006/relationships/oleObject" Target="../embeddings/oleObject28.bin"/><Relationship Id="rId12" Type="http://schemas.openxmlformats.org/officeDocument/2006/relationships/image" Target="../media/image25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26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27.emf"/><Relationship Id="rId17" Type="http://schemas.openxmlformats.org/officeDocument/2006/relationships/oleObject" Target="../embeddings/oleObject31.bin"/><Relationship Id="rId18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5a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</a:t>
            </a:r>
            <a:r>
              <a:rPr lang="en-US" dirty="0" smtClean="0"/>
              <a:t>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3E062C86-727B-F149-BC18-365D53A3E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Approximate Error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8A6665CD-33F4-F24C-B1A4-B8FE322B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80772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can be done if true values are not known or are very difficult to obtain?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Approximate error is defined as the difference between the present approximation and the previous approximation.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6151" name="Text Box 4">
            <a:extLst>
              <a:ext uri="{FF2B5EF4-FFF2-40B4-BE49-F238E27FC236}">
                <a16:creationId xmlns:a16="http://schemas.microsoft.com/office/drawing/2014/main" xmlns="" id="{9376740B-24DA-AB4B-ABCD-1ED07B01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Approximate Error (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xmlns="" id="{371A45F9-5BA5-D348-B0F5-6B159B8C6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49530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4686300" imgH="5270500" progId="Equation.3">
                  <p:embed/>
                </p:oleObj>
              </mc:Choice>
              <mc:Fallback>
                <p:oleObj name="Equation" r:id="rId5" imgW="4686300" imgH="5270500" progId="Equation.3">
                  <p:embed/>
                  <p:pic>
                    <p:nvPicPr>
                      <p:cNvPr id="6146" name="Object 5">
                        <a:extLst>
                          <a:ext uri="{FF2B5EF4-FFF2-40B4-BE49-F238E27FC236}">
                            <a16:creationId xmlns:a16="http://schemas.microsoft.com/office/drawing/2014/main" xmlns="" id="{371A45F9-5BA5-D348-B0F5-6B159B8C6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9530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7">
            <a:extLst>
              <a:ext uri="{FF2B5EF4-FFF2-40B4-BE49-F238E27FC236}">
                <a16:creationId xmlns:a16="http://schemas.microsoft.com/office/drawing/2014/main" xmlns="" id="{F57E5C5A-91AE-724B-ABDA-69EF06F0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1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) = Present Approximation – Previous Approximation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170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>
            <a:extLst>
              <a:ext uri="{FF2B5EF4-FFF2-40B4-BE49-F238E27FC236}">
                <a16:creationId xmlns:a16="http://schemas.microsoft.com/office/drawing/2014/main" xmlns="" id="{E3609258-161F-5B4E-B757-B165ECCC2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Example—Approximate Error</a:t>
            </a:r>
          </a:p>
        </p:txBody>
      </p:sp>
      <p:sp>
        <p:nvSpPr>
          <p:cNvPr id="7184" name="Text Box 4">
            <a:extLst>
              <a:ext uri="{FF2B5EF4-FFF2-40B4-BE49-F238E27FC236}">
                <a16:creationId xmlns:a16="http://schemas.microsoft.com/office/drawing/2014/main" xmlns="" id="{01BDD03F-4EA6-7B47-A3C0-3A6D72011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For </a:t>
            </a:r>
          </a:p>
        </p:txBody>
      </p:sp>
      <p:sp>
        <p:nvSpPr>
          <p:cNvPr id="7185" name="Rectangle 6">
            <a:extLst>
              <a:ext uri="{FF2B5EF4-FFF2-40B4-BE49-F238E27FC236}">
                <a16:creationId xmlns:a16="http://schemas.microsoft.com/office/drawing/2014/main" xmlns="" id="{43861073-06B9-BC4F-A0AB-428D1A5A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xmlns="" id="{92BE6BC9-41F2-144B-908E-4916923D3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057401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5" imgW="19011900" imgH="5270500" progId="Equation.3">
                  <p:embed/>
                </p:oleObj>
              </mc:Choice>
              <mc:Fallback>
                <p:oleObj name="Equation" r:id="rId5" imgW="19011900" imgH="5270500" progId="Equation.3">
                  <p:embed/>
                  <p:pic>
                    <p:nvPicPr>
                      <p:cNvPr id="7170" name="Object 5">
                        <a:extLst>
                          <a:ext uri="{FF2B5EF4-FFF2-40B4-BE49-F238E27FC236}">
                            <a16:creationId xmlns:a16="http://schemas.microsoft.com/office/drawing/2014/main" xmlns="" id="{92BE6BC9-41F2-144B-908E-4916923D3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1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7">
            <a:extLst>
              <a:ext uri="{FF2B5EF4-FFF2-40B4-BE49-F238E27FC236}">
                <a16:creationId xmlns:a16="http://schemas.microsoft.com/office/drawing/2014/main" xmlns="" id="{1153B8F2-5C01-634F-9B45-533926B2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at </a:t>
            </a:r>
          </a:p>
        </p:txBody>
      </p:sp>
      <p:graphicFrame>
        <p:nvGraphicFramePr>
          <p:cNvPr id="7171" name="Object 8">
            <a:extLst>
              <a:ext uri="{FF2B5EF4-FFF2-40B4-BE49-F238E27FC236}">
                <a16:creationId xmlns:a16="http://schemas.microsoft.com/office/drawing/2014/main" xmlns="" id="{9B8C64AD-1D7D-C945-9A90-69F0C946A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57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7" imgW="8191500" imgH="4102100" progId="Equation.3">
                  <p:embed/>
                </p:oleObj>
              </mc:Choice>
              <mc:Fallback>
                <p:oleObj name="Equation" r:id="rId7" imgW="8191500" imgH="4102100" progId="Equation.3">
                  <p:embed/>
                  <p:pic>
                    <p:nvPicPr>
                      <p:cNvPr id="7171" name="Object 8">
                        <a:extLst>
                          <a:ext uri="{FF2B5EF4-FFF2-40B4-BE49-F238E27FC236}">
                            <a16:creationId xmlns:a16="http://schemas.microsoft.com/office/drawing/2014/main" xmlns="" id="{9B8C64AD-1D7D-C945-9A90-69F0C946A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9">
            <a:extLst>
              <a:ext uri="{FF2B5EF4-FFF2-40B4-BE49-F238E27FC236}">
                <a16:creationId xmlns:a16="http://schemas.microsoft.com/office/drawing/2014/main" xmlns="" id="{434F0B97-15A2-004F-AF28-27972766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find the following,</a:t>
            </a:r>
          </a:p>
        </p:txBody>
      </p:sp>
      <p:sp>
        <p:nvSpPr>
          <p:cNvPr id="7188" name="Text Box 10">
            <a:extLst>
              <a:ext uri="{FF2B5EF4-FFF2-40B4-BE49-F238E27FC236}">
                <a16:creationId xmlns:a16="http://schemas.microsoft.com/office/drawing/2014/main" xmlns="" id="{753309DB-6FBE-534E-8707-FE3918E9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a) </a:t>
            </a:r>
          </a:p>
        </p:txBody>
      </p:sp>
      <p:sp>
        <p:nvSpPr>
          <p:cNvPr id="7189" name="Rectangle 12">
            <a:extLst>
              <a:ext uri="{FF2B5EF4-FFF2-40B4-BE49-F238E27FC236}">
                <a16:creationId xmlns:a16="http://schemas.microsoft.com/office/drawing/2014/main" xmlns="" id="{799B58F9-E9B8-6B42-AD75-CC013924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2" name="Object 11">
            <a:extLst>
              <a:ext uri="{FF2B5EF4-FFF2-40B4-BE49-F238E27FC236}">
                <a16:creationId xmlns:a16="http://schemas.microsoft.com/office/drawing/2014/main" xmlns="" id="{DAFC9CE3-E8A0-CA47-B72B-AC2D09EDD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146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9" imgW="8483600" imgH="4686300" progId="Equation.3">
                  <p:embed/>
                </p:oleObj>
              </mc:Choice>
              <mc:Fallback>
                <p:oleObj name="Equation" r:id="rId9" imgW="8483600" imgH="4686300" progId="Equation.3">
                  <p:embed/>
                  <p:pic>
                    <p:nvPicPr>
                      <p:cNvPr id="7172" name="Object 11">
                        <a:extLst>
                          <a:ext uri="{FF2B5EF4-FFF2-40B4-BE49-F238E27FC236}">
                            <a16:creationId xmlns:a16="http://schemas.microsoft.com/office/drawing/2014/main" xmlns="" id="{DAFC9CE3-E8A0-CA47-B72B-AC2D09EDD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13">
            <a:extLst>
              <a:ext uri="{FF2B5EF4-FFF2-40B4-BE49-F238E27FC236}">
                <a16:creationId xmlns:a16="http://schemas.microsoft.com/office/drawing/2014/main" xmlns="" id="{FB80C5BB-3B16-0E49-8C68-0A904112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using</a:t>
            </a:r>
          </a:p>
        </p:txBody>
      </p:sp>
      <p:sp>
        <p:nvSpPr>
          <p:cNvPr id="7191" name="Rectangle 15">
            <a:extLst>
              <a:ext uri="{FF2B5EF4-FFF2-40B4-BE49-F238E27FC236}">
                <a16:creationId xmlns:a16="http://schemas.microsoft.com/office/drawing/2014/main" xmlns="" id="{12CCDDC3-51B1-DF4D-8B16-4033FBDB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3" name="Object 14">
            <a:extLst>
              <a:ext uri="{FF2B5EF4-FFF2-40B4-BE49-F238E27FC236}">
                <a16:creationId xmlns:a16="http://schemas.microsoft.com/office/drawing/2014/main" xmlns="" id="{BE9507B2-0120-1E4B-A814-4518B2828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514601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1" imgW="10820400" imgH="4102100" progId="Equation.3">
                  <p:embed/>
                </p:oleObj>
              </mc:Choice>
              <mc:Fallback>
                <p:oleObj name="Equation" r:id="rId11" imgW="10820400" imgH="4102100" progId="Equation.3">
                  <p:embed/>
                  <p:pic>
                    <p:nvPicPr>
                      <p:cNvPr id="7173" name="Object 14">
                        <a:extLst>
                          <a:ext uri="{FF2B5EF4-FFF2-40B4-BE49-F238E27FC236}">
                            <a16:creationId xmlns:a16="http://schemas.microsoft.com/office/drawing/2014/main" xmlns="" id="{BE9507B2-0120-1E4B-A814-4518B2828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1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16">
            <a:extLst>
              <a:ext uri="{FF2B5EF4-FFF2-40B4-BE49-F238E27FC236}">
                <a16:creationId xmlns:a16="http://schemas.microsoft.com/office/drawing/2014/main" xmlns="" id="{779FEC70-D953-0E41-86B8-D64F983B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b)</a:t>
            </a:r>
          </a:p>
        </p:txBody>
      </p:sp>
      <p:graphicFrame>
        <p:nvGraphicFramePr>
          <p:cNvPr id="7174" name="Object 17">
            <a:extLst>
              <a:ext uri="{FF2B5EF4-FFF2-40B4-BE49-F238E27FC236}">
                <a16:creationId xmlns:a16="http://schemas.microsoft.com/office/drawing/2014/main" xmlns="" id="{7BF6F0C4-A953-CC42-9A8E-754DC10B0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9718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3" imgW="8483600" imgH="4686300" progId="Equation.3">
                  <p:embed/>
                </p:oleObj>
              </mc:Choice>
              <mc:Fallback>
                <p:oleObj name="Equation" r:id="rId13" imgW="8483600" imgH="4686300" progId="Equation.3">
                  <p:embed/>
                  <p:pic>
                    <p:nvPicPr>
                      <p:cNvPr id="7174" name="Object 17">
                        <a:extLst>
                          <a:ext uri="{FF2B5EF4-FFF2-40B4-BE49-F238E27FC236}">
                            <a16:creationId xmlns:a16="http://schemas.microsoft.com/office/drawing/2014/main" xmlns="" id="{7BF6F0C4-A953-CC42-9A8E-754DC10B0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18">
            <a:extLst>
              <a:ext uri="{FF2B5EF4-FFF2-40B4-BE49-F238E27FC236}">
                <a16:creationId xmlns:a16="http://schemas.microsoft.com/office/drawing/2014/main" xmlns="" id="{745BFF4B-D334-B447-860C-CF0E09075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using</a:t>
            </a:r>
          </a:p>
        </p:txBody>
      </p:sp>
      <p:graphicFrame>
        <p:nvGraphicFramePr>
          <p:cNvPr id="7175" name="Object 19">
            <a:extLst>
              <a:ext uri="{FF2B5EF4-FFF2-40B4-BE49-F238E27FC236}">
                <a16:creationId xmlns:a16="http://schemas.microsoft.com/office/drawing/2014/main" xmlns="" id="{A2647935-42E4-7542-8A91-CBCAEE67C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2971801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14" imgW="12585700" imgH="4102100" progId="Equation.3">
                  <p:embed/>
                </p:oleObj>
              </mc:Choice>
              <mc:Fallback>
                <p:oleObj name="Equation" r:id="rId14" imgW="12585700" imgH="4102100" progId="Equation.3">
                  <p:embed/>
                  <p:pic>
                    <p:nvPicPr>
                      <p:cNvPr id="7175" name="Object 19">
                        <a:extLst>
                          <a:ext uri="{FF2B5EF4-FFF2-40B4-BE49-F238E27FC236}">
                            <a16:creationId xmlns:a16="http://schemas.microsoft.com/office/drawing/2014/main" xmlns="" id="{A2647935-42E4-7542-8A91-CBCAEE67C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971801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0">
            <a:extLst>
              <a:ext uri="{FF2B5EF4-FFF2-40B4-BE49-F238E27FC236}">
                <a16:creationId xmlns:a16="http://schemas.microsoft.com/office/drawing/2014/main" xmlns="" id="{C9629EA8-4913-AF43-A5EB-61397ECD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352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c) approximate error for the value of</a:t>
            </a:r>
          </a:p>
        </p:txBody>
      </p:sp>
      <p:graphicFrame>
        <p:nvGraphicFramePr>
          <p:cNvPr id="7176" name="Object 21">
            <a:extLst>
              <a:ext uri="{FF2B5EF4-FFF2-40B4-BE49-F238E27FC236}">
                <a16:creationId xmlns:a16="http://schemas.microsoft.com/office/drawing/2014/main" xmlns="" id="{F4899333-3FD5-5440-B7E5-E6853A6E4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429000"/>
          <a:ext cx="590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16" imgW="8483600" imgH="4686300" progId="Equation.3">
                  <p:embed/>
                </p:oleObj>
              </mc:Choice>
              <mc:Fallback>
                <p:oleObj name="Equation" r:id="rId16" imgW="8483600" imgH="4686300" progId="Equation.3">
                  <p:embed/>
                  <p:pic>
                    <p:nvPicPr>
                      <p:cNvPr id="7176" name="Object 21">
                        <a:extLst>
                          <a:ext uri="{FF2B5EF4-FFF2-40B4-BE49-F238E27FC236}">
                            <a16:creationId xmlns:a16="http://schemas.microsoft.com/office/drawing/2014/main" xmlns="" id="{F4899333-3FD5-5440-B7E5-E6853A6E4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429000"/>
                        <a:ext cx="5905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2">
            <a:extLst>
              <a:ext uri="{FF2B5EF4-FFF2-40B4-BE49-F238E27FC236}">
                <a16:creationId xmlns:a16="http://schemas.microsoft.com/office/drawing/2014/main" xmlns="" id="{64E63AD0-6AF0-4A43-977D-AB6864C0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52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for part b)</a:t>
            </a:r>
          </a:p>
        </p:txBody>
      </p:sp>
      <p:sp>
        <p:nvSpPr>
          <p:cNvPr id="7196" name="Text Box 23">
            <a:extLst>
              <a:ext uri="{FF2B5EF4-FFF2-40B4-BE49-F238E27FC236}">
                <a16:creationId xmlns:a16="http://schemas.microsoft.com/office/drawing/2014/main" xmlns="" id="{3F6D9996-B54B-8D4C-B08A-717EAACF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</a:t>
            </a:r>
          </a:p>
        </p:txBody>
      </p:sp>
      <p:sp>
        <p:nvSpPr>
          <p:cNvPr id="7197" name="Text Box 24">
            <a:extLst>
              <a:ext uri="{FF2B5EF4-FFF2-40B4-BE49-F238E27FC236}">
                <a16:creationId xmlns:a16="http://schemas.microsoft.com/office/drawing/2014/main" xmlns="" id="{55326CC3-93E3-E64B-B965-3A3D49D3D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67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a) For</a:t>
            </a:r>
          </a:p>
        </p:txBody>
      </p:sp>
      <p:sp>
        <p:nvSpPr>
          <p:cNvPr id="7198" name="Rectangle 26">
            <a:extLst>
              <a:ext uri="{FF2B5EF4-FFF2-40B4-BE49-F238E27FC236}">
                <a16:creationId xmlns:a16="http://schemas.microsoft.com/office/drawing/2014/main" xmlns="" id="{DFE69C7A-7FFF-7145-A430-F67FD9A3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7" name="Object 25">
            <a:extLst>
              <a:ext uri="{FF2B5EF4-FFF2-40B4-BE49-F238E27FC236}">
                <a16:creationId xmlns:a16="http://schemas.microsoft.com/office/drawing/2014/main" xmlns="" id="{D67AA12A-DFA0-1A43-9E81-D3B625C30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724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17" imgW="35991800" imgH="9067800" progId="Equation.3">
                  <p:embed/>
                </p:oleObj>
              </mc:Choice>
              <mc:Fallback>
                <p:oleObj name="Equation" r:id="rId17" imgW="35991800" imgH="9067800" progId="Equation.3">
                  <p:embed/>
                  <p:pic>
                    <p:nvPicPr>
                      <p:cNvPr id="7177" name="Object 25">
                        <a:extLst>
                          <a:ext uri="{FF2B5EF4-FFF2-40B4-BE49-F238E27FC236}">
                            <a16:creationId xmlns:a16="http://schemas.microsoft.com/office/drawing/2014/main" xmlns="" id="{D67AA12A-DFA0-1A43-9E81-D3B625C30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7">
            <a:extLst>
              <a:ext uri="{FF2B5EF4-FFF2-40B4-BE49-F238E27FC236}">
                <a16:creationId xmlns:a16="http://schemas.microsoft.com/office/drawing/2014/main" xmlns="" id="{A37C1E75-8E56-4746-91DC-E243BC87E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343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19" imgW="8191500" imgH="4102100" progId="Equation.3">
                  <p:embed/>
                </p:oleObj>
              </mc:Choice>
              <mc:Fallback>
                <p:oleObj name="Equation" r:id="rId19" imgW="8191500" imgH="4102100" progId="Equation.3">
                  <p:embed/>
                  <p:pic>
                    <p:nvPicPr>
                      <p:cNvPr id="7178" name="Object 27">
                        <a:extLst>
                          <a:ext uri="{FF2B5EF4-FFF2-40B4-BE49-F238E27FC236}">
                            <a16:creationId xmlns:a16="http://schemas.microsoft.com/office/drawing/2014/main" xmlns="" id="{A37C1E75-8E56-4746-91DC-E243BC87E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28">
            <a:extLst>
              <a:ext uri="{FF2B5EF4-FFF2-40B4-BE49-F238E27FC236}">
                <a16:creationId xmlns:a16="http://schemas.microsoft.com/office/drawing/2014/main" xmlns="" id="{015AE05A-65C1-924B-B5A1-A16F97BB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graphicFrame>
        <p:nvGraphicFramePr>
          <p:cNvPr id="7179" name="Object 29">
            <a:extLst>
              <a:ext uri="{FF2B5EF4-FFF2-40B4-BE49-F238E27FC236}">
                <a16:creationId xmlns:a16="http://schemas.microsoft.com/office/drawing/2014/main" xmlns="" id="{9D37C457-B53D-F64E-A59A-3E156B1AD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343401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21" imgW="10820400" imgH="4102100" progId="Equation.3">
                  <p:embed/>
                </p:oleObj>
              </mc:Choice>
              <mc:Fallback>
                <p:oleObj name="Equation" r:id="rId21" imgW="10820400" imgH="4102100" progId="Equation.3">
                  <p:embed/>
                  <p:pic>
                    <p:nvPicPr>
                      <p:cNvPr id="7179" name="Object 29">
                        <a:extLst>
                          <a:ext uri="{FF2B5EF4-FFF2-40B4-BE49-F238E27FC236}">
                            <a16:creationId xmlns:a16="http://schemas.microsoft.com/office/drawing/2014/main" xmlns="" id="{9D37C457-B53D-F64E-A59A-3E156B1A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1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Rectangle 31">
            <a:extLst>
              <a:ext uri="{FF2B5EF4-FFF2-40B4-BE49-F238E27FC236}">
                <a16:creationId xmlns:a16="http://schemas.microsoft.com/office/drawing/2014/main" xmlns="" id="{A94C24C3-2B52-D147-BA91-D25E74BB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80" name="Object 30">
            <a:extLst>
              <a:ext uri="{FF2B5EF4-FFF2-40B4-BE49-F238E27FC236}">
                <a16:creationId xmlns:a16="http://schemas.microsoft.com/office/drawing/2014/main" xmlns="" id="{97AE5203-47AE-E540-B5B7-6DA43DD12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1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22" imgW="37452300" imgH="9067800" progId="Equation.3">
                  <p:embed/>
                </p:oleObj>
              </mc:Choice>
              <mc:Fallback>
                <p:oleObj name="Equation" r:id="rId22" imgW="37452300" imgH="9067800" progId="Equation.3">
                  <p:embed/>
                  <p:pic>
                    <p:nvPicPr>
                      <p:cNvPr id="7180" name="Object 30">
                        <a:extLst>
                          <a:ext uri="{FF2B5EF4-FFF2-40B4-BE49-F238E27FC236}">
                            <a16:creationId xmlns:a16="http://schemas.microsoft.com/office/drawing/2014/main" xmlns="" id="{97AE5203-47AE-E540-B5B7-6DA43DD12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1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180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2">
            <a:extLst>
              <a:ext uri="{FF2B5EF4-FFF2-40B4-BE49-F238E27FC236}">
                <a16:creationId xmlns:a16="http://schemas.microsoft.com/office/drawing/2014/main" xmlns="" id="{369939D4-4D9B-FB48-A22E-009B05008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8205" name="Rectangle 5">
            <a:extLst>
              <a:ext uri="{FF2B5EF4-FFF2-40B4-BE49-F238E27FC236}">
                <a16:creationId xmlns:a16="http://schemas.microsoft.com/office/drawing/2014/main" xmlns="" id="{AA53B639-293F-D141-89BD-35E20376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xmlns="" id="{560CCA84-5C6A-C94F-B63E-53509DBC7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146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5" imgW="23698200" imgH="9067800" progId="Equation.3">
                  <p:embed/>
                </p:oleObj>
              </mc:Choice>
              <mc:Fallback>
                <p:oleObj name="Equation" r:id="rId5" imgW="23698200" imgH="90678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xmlns="" id="{560CCA84-5C6A-C94F-B63E-53509DBC7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6">
            <a:extLst>
              <a:ext uri="{FF2B5EF4-FFF2-40B4-BE49-F238E27FC236}">
                <a16:creationId xmlns:a16="http://schemas.microsoft.com/office/drawing/2014/main" xmlns="" id="{43872E53-BB77-724A-879A-26AC3DA0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 (cont.)</a:t>
            </a:r>
          </a:p>
        </p:txBody>
      </p:sp>
      <p:sp>
        <p:nvSpPr>
          <p:cNvPr id="8207" name="Rectangle 8">
            <a:extLst>
              <a:ext uri="{FF2B5EF4-FFF2-40B4-BE49-F238E27FC236}">
                <a16:creationId xmlns:a16="http://schemas.microsoft.com/office/drawing/2014/main" xmlns="" id="{6A8F8322-7B01-C247-B6AD-07EB79D8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xmlns="" id="{8EA81B4F-4EEB-E745-9B18-C023B3DF3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004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7" imgW="28092400" imgH="9652000" progId="Equation.3">
                  <p:embed/>
                </p:oleObj>
              </mc:Choice>
              <mc:Fallback>
                <p:oleObj name="Equation" r:id="rId7" imgW="28092400" imgH="9652000" progId="Equation.3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xmlns="" id="{8EA81B4F-4EEB-E745-9B18-C023B3DF3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0">
            <a:extLst>
              <a:ext uri="{FF2B5EF4-FFF2-40B4-BE49-F238E27FC236}">
                <a16:creationId xmlns:a16="http://schemas.microsoft.com/office/drawing/2014/main" xmlns="" id="{CF002808-0C15-A049-9FCD-CE499E09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6" name="Object 9">
            <a:extLst>
              <a:ext uri="{FF2B5EF4-FFF2-40B4-BE49-F238E27FC236}">
                <a16:creationId xmlns:a16="http://schemas.microsoft.com/office/drawing/2014/main" xmlns="" id="{F231D8FB-B4EA-5649-96C0-93158FFCE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038600"/>
          <a:ext cx="1752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9" imgW="26619200" imgH="9067800" progId="Equation.3">
                  <p:embed/>
                </p:oleObj>
              </mc:Choice>
              <mc:Fallback>
                <p:oleObj name="Equation" r:id="rId9" imgW="26619200" imgH="9067800" progId="Equation.3">
                  <p:embed/>
                  <p:pic>
                    <p:nvPicPr>
                      <p:cNvPr id="8196" name="Object 9">
                        <a:extLst>
                          <a:ext uri="{FF2B5EF4-FFF2-40B4-BE49-F238E27FC236}">
                            <a16:creationId xmlns:a16="http://schemas.microsoft.com/office/drawing/2014/main" xmlns="" id="{F231D8FB-B4EA-5649-96C0-93158FFCE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17526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2">
            <a:extLst>
              <a:ext uri="{FF2B5EF4-FFF2-40B4-BE49-F238E27FC236}">
                <a16:creationId xmlns:a16="http://schemas.microsoft.com/office/drawing/2014/main" xmlns="" id="{C0110745-409B-EB4A-9BB1-E764CD12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7" name="Object 11">
            <a:extLst>
              <a:ext uri="{FF2B5EF4-FFF2-40B4-BE49-F238E27FC236}">
                <a16:creationId xmlns:a16="http://schemas.microsoft.com/office/drawing/2014/main" xmlns="" id="{AE5F5A8E-08AC-F042-9CB6-BC6A58109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191001"/>
          <a:ext cx="990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1" imgW="13169900" imgH="4102100" progId="Equation.3">
                  <p:embed/>
                </p:oleObj>
              </mc:Choice>
              <mc:Fallback>
                <p:oleObj name="Equation" r:id="rId11" imgW="13169900" imgH="4102100" progId="Equation.3">
                  <p:embed/>
                  <p:pic>
                    <p:nvPicPr>
                      <p:cNvPr id="8197" name="Object 11">
                        <a:extLst>
                          <a:ext uri="{FF2B5EF4-FFF2-40B4-BE49-F238E27FC236}">
                            <a16:creationId xmlns:a16="http://schemas.microsoft.com/office/drawing/2014/main" xmlns="" id="{AE5F5A8E-08AC-F042-9CB6-BC6A58109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1001"/>
                        <a:ext cx="9906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3">
            <a:extLst>
              <a:ext uri="{FF2B5EF4-FFF2-40B4-BE49-F238E27FC236}">
                <a16:creationId xmlns:a16="http://schemas.microsoft.com/office/drawing/2014/main" xmlns="" id="{FDF7CEF1-9868-0E41-9FF5-E0FC55AC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72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b) For </a:t>
            </a:r>
          </a:p>
        </p:txBody>
      </p:sp>
      <p:graphicFrame>
        <p:nvGraphicFramePr>
          <p:cNvPr id="8198" name="Object 14">
            <a:extLst>
              <a:ext uri="{FF2B5EF4-FFF2-40B4-BE49-F238E27FC236}">
                <a16:creationId xmlns:a16="http://schemas.microsoft.com/office/drawing/2014/main" xmlns="" id="{8032F7AB-2351-E240-BE96-067EBDA1A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3" imgW="8191500" imgH="4102100" progId="Equation.3">
                  <p:embed/>
                </p:oleObj>
              </mc:Choice>
              <mc:Fallback>
                <p:oleObj name="Equation" r:id="rId13" imgW="8191500" imgH="4102100" progId="Equation.3">
                  <p:embed/>
                  <p:pic>
                    <p:nvPicPr>
                      <p:cNvPr id="8198" name="Object 14">
                        <a:extLst>
                          <a:ext uri="{FF2B5EF4-FFF2-40B4-BE49-F238E27FC236}">
                            <a16:creationId xmlns:a16="http://schemas.microsoft.com/office/drawing/2014/main" xmlns="" id="{8032F7AB-2351-E240-BE96-067EBDA1A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5">
            <a:extLst>
              <a:ext uri="{FF2B5EF4-FFF2-40B4-BE49-F238E27FC236}">
                <a16:creationId xmlns:a16="http://schemas.microsoft.com/office/drawing/2014/main" xmlns="" id="{785AE3A3-5890-204E-97AD-A29917D45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graphicFrame>
        <p:nvGraphicFramePr>
          <p:cNvPr id="8199" name="Object 16">
            <a:extLst>
              <a:ext uri="{FF2B5EF4-FFF2-40B4-BE49-F238E27FC236}">
                <a16:creationId xmlns:a16="http://schemas.microsoft.com/office/drawing/2014/main" xmlns="" id="{D2EC557D-FB73-D042-9499-445DDAB78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1" y="4648201"/>
          <a:ext cx="9747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5" imgW="12585700" imgH="4102100" progId="Equation.3">
                  <p:embed/>
                </p:oleObj>
              </mc:Choice>
              <mc:Fallback>
                <p:oleObj name="Equation" r:id="rId15" imgW="12585700" imgH="4102100" progId="Equation.3">
                  <p:embed/>
                  <p:pic>
                    <p:nvPicPr>
                      <p:cNvPr id="8199" name="Object 16">
                        <a:extLst>
                          <a:ext uri="{FF2B5EF4-FFF2-40B4-BE49-F238E27FC236}">
                            <a16:creationId xmlns:a16="http://schemas.microsoft.com/office/drawing/2014/main" xmlns="" id="{D2EC557D-FB73-D042-9499-445DDAB78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4648201"/>
                        <a:ext cx="9747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8">
            <a:extLst>
              <a:ext uri="{FF2B5EF4-FFF2-40B4-BE49-F238E27FC236}">
                <a16:creationId xmlns:a16="http://schemas.microsoft.com/office/drawing/2014/main" xmlns="" id="{DF009903-87F7-9044-A800-3C7185FA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0" name="Object 17">
            <a:extLst>
              <a:ext uri="{FF2B5EF4-FFF2-40B4-BE49-F238E27FC236}">
                <a16:creationId xmlns:a16="http://schemas.microsoft.com/office/drawing/2014/main" xmlns="" id="{D4E7041E-2406-2E43-8CA8-0ACCCC90E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1"/>
          <a:ext cx="259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7" imgW="39204900" imgH="9067800" progId="Equation.3">
                  <p:embed/>
                </p:oleObj>
              </mc:Choice>
              <mc:Fallback>
                <p:oleObj name="Equation" r:id="rId17" imgW="39204900" imgH="9067800" progId="Equation.3">
                  <p:embed/>
                  <p:pic>
                    <p:nvPicPr>
                      <p:cNvPr id="8200" name="Object 17">
                        <a:extLst>
                          <a:ext uri="{FF2B5EF4-FFF2-40B4-BE49-F238E27FC236}">
                            <a16:creationId xmlns:a16="http://schemas.microsoft.com/office/drawing/2014/main" xmlns="" id="{D4E7041E-2406-2E43-8CA8-0ACCCC90E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1"/>
                        <a:ext cx="2590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0">
            <a:extLst>
              <a:ext uri="{FF2B5EF4-FFF2-40B4-BE49-F238E27FC236}">
                <a16:creationId xmlns:a16="http://schemas.microsoft.com/office/drawing/2014/main" xmlns="" id="{489C684A-86BA-4347-A855-5F072E0A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1" name="Object 19">
            <a:extLst>
              <a:ext uri="{FF2B5EF4-FFF2-40B4-BE49-F238E27FC236}">
                <a16:creationId xmlns:a16="http://schemas.microsoft.com/office/drawing/2014/main" xmlns="" id="{8665FD47-7B92-764A-A2FD-CE68867A3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638801"/>
          <a:ext cx="1752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9" imgW="25450800" imgH="9067800" progId="Equation.3">
                  <p:embed/>
                </p:oleObj>
              </mc:Choice>
              <mc:Fallback>
                <p:oleObj name="Equation" r:id="rId19" imgW="25450800" imgH="9067800" progId="Equation.3">
                  <p:embed/>
                  <p:pic>
                    <p:nvPicPr>
                      <p:cNvPr id="8201" name="Object 19">
                        <a:extLst>
                          <a:ext uri="{FF2B5EF4-FFF2-40B4-BE49-F238E27FC236}">
                            <a16:creationId xmlns:a16="http://schemas.microsoft.com/office/drawing/2014/main" xmlns="" id="{8665FD47-7B92-764A-A2FD-CE68867A3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38801"/>
                        <a:ext cx="1752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142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>
            <a:extLst>
              <a:ext uri="{FF2B5EF4-FFF2-40B4-BE49-F238E27FC236}">
                <a16:creationId xmlns:a16="http://schemas.microsoft.com/office/drawing/2014/main" xmlns="" id="{E5126C89-E278-CE42-8949-7968E7FC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9228" name="Text Box 4">
            <a:extLst>
              <a:ext uri="{FF2B5EF4-FFF2-40B4-BE49-F238E27FC236}">
                <a16:creationId xmlns:a16="http://schemas.microsoft.com/office/drawing/2014/main" xmlns="" id="{81CED771-77CB-9340-96AD-4536D2F9C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 (cont.)</a:t>
            </a:r>
          </a:p>
        </p:txBody>
      </p:sp>
      <p:sp>
        <p:nvSpPr>
          <p:cNvPr id="9229" name="Rectangle 6">
            <a:extLst>
              <a:ext uri="{FF2B5EF4-FFF2-40B4-BE49-F238E27FC236}">
                <a16:creationId xmlns:a16="http://schemas.microsoft.com/office/drawing/2014/main" xmlns="" id="{79411EE7-2520-DF49-9552-ACC958E0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xmlns="" id="{495F154C-9827-F748-9967-0F3998996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438400"/>
          <a:ext cx="2057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5" imgW="29260800" imgH="9652000" progId="Equation.3">
                  <p:embed/>
                </p:oleObj>
              </mc:Choice>
              <mc:Fallback>
                <p:oleObj name="Equation" r:id="rId5" imgW="29260800" imgH="965200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xmlns="" id="{495F154C-9827-F748-9967-0F3998996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2057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8">
            <a:extLst>
              <a:ext uri="{FF2B5EF4-FFF2-40B4-BE49-F238E27FC236}">
                <a16:creationId xmlns:a16="http://schemas.microsoft.com/office/drawing/2014/main" xmlns="" id="{52677E50-67F8-0243-BE08-7CA03F61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9" name="Object 7">
            <a:extLst>
              <a:ext uri="{FF2B5EF4-FFF2-40B4-BE49-F238E27FC236}">
                <a16:creationId xmlns:a16="http://schemas.microsoft.com/office/drawing/2014/main" xmlns="" id="{48B97F7A-39E0-5B46-B861-B7C87A6D4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00401"/>
          <a:ext cx="1676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7" imgW="24866600" imgH="9067800" progId="Equation.3">
                  <p:embed/>
                </p:oleObj>
              </mc:Choice>
              <mc:Fallback>
                <p:oleObj name="Equation" r:id="rId7" imgW="24866600" imgH="9067800" progId="Equation.3">
                  <p:embed/>
                  <p:pic>
                    <p:nvPicPr>
                      <p:cNvPr id="9219" name="Object 7">
                        <a:extLst>
                          <a:ext uri="{FF2B5EF4-FFF2-40B4-BE49-F238E27FC236}">
                            <a16:creationId xmlns:a16="http://schemas.microsoft.com/office/drawing/2014/main" xmlns="" id="{48B97F7A-39E0-5B46-B861-B7C87A6D4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1"/>
                        <a:ext cx="16764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0">
            <a:extLst>
              <a:ext uri="{FF2B5EF4-FFF2-40B4-BE49-F238E27FC236}">
                <a16:creationId xmlns:a16="http://schemas.microsoft.com/office/drawing/2014/main" xmlns="" id="{07B6E664-75C8-5E43-B8DC-504CACAA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0" name="Object 9">
            <a:extLst>
              <a:ext uri="{FF2B5EF4-FFF2-40B4-BE49-F238E27FC236}">
                <a16:creationId xmlns:a16="http://schemas.microsoft.com/office/drawing/2014/main" xmlns="" id="{3F5A82B1-763F-5F4C-8E53-7CE507F37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352801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9" imgW="13462000" imgH="4102100" progId="Equation.3">
                  <p:embed/>
                </p:oleObj>
              </mc:Choice>
              <mc:Fallback>
                <p:oleObj name="Equation" r:id="rId9" imgW="13462000" imgH="4102100" progId="Equation.3">
                  <p:embed/>
                  <p:pic>
                    <p:nvPicPr>
                      <p:cNvPr id="9220" name="Object 9">
                        <a:extLst>
                          <a:ext uri="{FF2B5EF4-FFF2-40B4-BE49-F238E27FC236}">
                            <a16:creationId xmlns:a16="http://schemas.microsoft.com/office/drawing/2014/main" xmlns="" id="{3F5A82B1-763F-5F4C-8E53-7CE507F37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1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1">
            <a:extLst>
              <a:ext uri="{FF2B5EF4-FFF2-40B4-BE49-F238E27FC236}">
                <a16:creationId xmlns:a16="http://schemas.microsoft.com/office/drawing/2014/main" xmlns="" id="{9C949B95-84B7-564C-A861-3F7A78330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c) So the approximate error,</a:t>
            </a:r>
          </a:p>
        </p:txBody>
      </p:sp>
      <p:sp>
        <p:nvSpPr>
          <p:cNvPr id="9233" name="Rectangle 13">
            <a:extLst>
              <a:ext uri="{FF2B5EF4-FFF2-40B4-BE49-F238E27FC236}">
                <a16:creationId xmlns:a16="http://schemas.microsoft.com/office/drawing/2014/main" xmlns="" id="{61062C2B-92D9-EF4F-8FBD-0EFC5846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1" name="Object 12">
            <a:extLst>
              <a:ext uri="{FF2B5EF4-FFF2-40B4-BE49-F238E27FC236}">
                <a16:creationId xmlns:a16="http://schemas.microsoft.com/office/drawing/2014/main" xmlns="" id="{3891B413-4004-EF48-8460-6D9B34D05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39624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11" imgW="4686300" imgH="5270500" progId="Equation.3">
                  <p:embed/>
                </p:oleObj>
              </mc:Choice>
              <mc:Fallback>
                <p:oleObj name="Equation" r:id="rId11" imgW="4686300" imgH="5270500" progId="Equation.3">
                  <p:embed/>
                  <p:pic>
                    <p:nvPicPr>
                      <p:cNvPr id="9221" name="Object 12">
                        <a:extLst>
                          <a:ext uri="{FF2B5EF4-FFF2-40B4-BE49-F238E27FC236}">
                            <a16:creationId xmlns:a16="http://schemas.microsoft.com/office/drawing/2014/main" xmlns="" id="{3891B413-4004-EF48-8460-6D9B34D05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9624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4">
            <a:extLst>
              <a:ext uri="{FF2B5EF4-FFF2-40B4-BE49-F238E27FC236}">
                <a16:creationId xmlns:a16="http://schemas.microsoft.com/office/drawing/2014/main" xmlns="" id="{DB179E50-19E0-5A49-B738-BA13EE05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is</a:t>
            </a:r>
          </a:p>
        </p:txBody>
      </p:sp>
      <p:sp>
        <p:nvSpPr>
          <p:cNvPr id="9235" name="Rectangle 16">
            <a:extLst>
              <a:ext uri="{FF2B5EF4-FFF2-40B4-BE49-F238E27FC236}">
                <a16:creationId xmlns:a16="http://schemas.microsoft.com/office/drawing/2014/main" xmlns="" id="{31C93296-8581-674C-9EBE-75D21236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2" name="Object 15">
            <a:extLst>
              <a:ext uri="{FF2B5EF4-FFF2-40B4-BE49-F238E27FC236}">
                <a16:creationId xmlns:a16="http://schemas.microsoft.com/office/drawing/2014/main" xmlns="" id="{ECE2994E-ED5C-034E-BBD5-138756CB4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434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3" imgW="8483600" imgH="5270500" progId="Equation.3">
                  <p:embed/>
                </p:oleObj>
              </mc:Choice>
              <mc:Fallback>
                <p:oleObj name="Equation" r:id="rId13" imgW="8483600" imgH="5270500" progId="Equation.3">
                  <p:embed/>
                  <p:pic>
                    <p:nvPicPr>
                      <p:cNvPr id="9222" name="Object 15">
                        <a:extLst>
                          <a:ext uri="{FF2B5EF4-FFF2-40B4-BE49-F238E27FC236}">
                            <a16:creationId xmlns:a16="http://schemas.microsoft.com/office/drawing/2014/main" xmlns="" id="{ECE2994E-ED5C-034E-BBD5-138756CB4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17">
            <a:extLst>
              <a:ext uri="{FF2B5EF4-FFF2-40B4-BE49-F238E27FC236}">
                <a16:creationId xmlns:a16="http://schemas.microsoft.com/office/drawing/2014/main" xmlns="" id="{AEA1B814-D9D7-5A46-92B9-308AEC87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343401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Present Approximation – Previous Approximation</a:t>
            </a:r>
          </a:p>
        </p:txBody>
      </p:sp>
      <p:sp>
        <p:nvSpPr>
          <p:cNvPr id="9237" name="Rectangle 19">
            <a:extLst>
              <a:ext uri="{FF2B5EF4-FFF2-40B4-BE49-F238E27FC236}">
                <a16:creationId xmlns:a16="http://schemas.microsoft.com/office/drawing/2014/main" xmlns="" id="{DC96FA23-EAC5-9242-B21D-0A74416F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3" name="Object 18">
            <a:extLst>
              <a:ext uri="{FF2B5EF4-FFF2-40B4-BE49-F238E27FC236}">
                <a16:creationId xmlns:a16="http://schemas.microsoft.com/office/drawing/2014/main" xmlns="" id="{CD6852E7-0462-A44D-863B-A2B49FD41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800601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5" imgW="26035000" imgH="4102100" progId="Equation.3">
                  <p:embed/>
                </p:oleObj>
              </mc:Choice>
              <mc:Fallback>
                <p:oleObj name="Equation" r:id="rId15" imgW="26035000" imgH="4102100" progId="Equation.3">
                  <p:embed/>
                  <p:pic>
                    <p:nvPicPr>
                      <p:cNvPr id="9223" name="Object 18">
                        <a:extLst>
                          <a:ext uri="{FF2B5EF4-FFF2-40B4-BE49-F238E27FC236}">
                            <a16:creationId xmlns:a16="http://schemas.microsoft.com/office/drawing/2014/main" xmlns="" id="{CD6852E7-0462-A44D-863B-A2B49FD41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1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1">
            <a:extLst>
              <a:ext uri="{FF2B5EF4-FFF2-40B4-BE49-F238E27FC236}">
                <a16:creationId xmlns:a16="http://schemas.microsoft.com/office/drawing/2014/main" xmlns="" id="{36711486-BE6B-A14D-B736-A13130FF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4" name="Object 20">
            <a:extLst>
              <a:ext uri="{FF2B5EF4-FFF2-40B4-BE49-F238E27FC236}">
                <a16:creationId xmlns:a16="http://schemas.microsoft.com/office/drawing/2014/main" xmlns="" id="{1305C6C1-DE51-AF4A-9613-A65722339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81601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7" imgW="17259300" imgH="4102100" progId="Equation.3">
                  <p:embed/>
                </p:oleObj>
              </mc:Choice>
              <mc:Fallback>
                <p:oleObj name="Equation" r:id="rId17" imgW="17259300" imgH="4102100" progId="Equation.3">
                  <p:embed/>
                  <p:pic>
                    <p:nvPicPr>
                      <p:cNvPr id="9224" name="Object 20">
                        <a:extLst>
                          <a:ext uri="{FF2B5EF4-FFF2-40B4-BE49-F238E27FC236}">
                            <a16:creationId xmlns:a16="http://schemas.microsoft.com/office/drawing/2014/main" xmlns="" id="{1305C6C1-DE51-AF4A-9613-A65722339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1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9216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A5F2021-BF89-AA4C-BFFA-1A7F54462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Approximate Error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xmlns="" id="{4FD69E6D-0BC5-B347-9B6C-4F301F4C9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Defined as the ratio between the approximate error and the present approximation.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10247" name="Text Box 4">
            <a:extLst>
              <a:ext uri="{FF2B5EF4-FFF2-40B4-BE49-F238E27FC236}">
                <a16:creationId xmlns:a16="http://schemas.microsoft.com/office/drawing/2014/main" xmlns="" id="{D0A2E2CC-1B1D-FA48-8F78-20FA408E2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1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Relative Approximate Error ( </a:t>
            </a:r>
          </a:p>
        </p:txBody>
      </p:sp>
      <p:sp>
        <p:nvSpPr>
          <p:cNvPr id="10248" name="Text Box 5">
            <a:extLst>
              <a:ext uri="{FF2B5EF4-FFF2-40B4-BE49-F238E27FC236}">
                <a16:creationId xmlns:a16="http://schemas.microsoft.com/office/drawing/2014/main" xmlns="" id="{D7A862A5-4DA7-1540-85E2-2DFCD242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Approximate Error</a:t>
            </a:r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xmlns="" id="{1D0B7DE1-753E-2A46-851D-A586F4ABA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Text Box 7">
            <a:extLst>
              <a:ext uri="{FF2B5EF4-FFF2-40B4-BE49-F238E27FC236}">
                <a16:creationId xmlns:a16="http://schemas.microsoft.com/office/drawing/2014/main" xmlns="" id="{DF044AC7-EC2D-414D-9FA6-2D30E1D3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Present Approximation</a:t>
            </a:r>
          </a:p>
        </p:txBody>
      </p:sp>
      <p:sp>
        <p:nvSpPr>
          <p:cNvPr id="10251" name="Rectangle 9">
            <a:extLst>
              <a:ext uri="{FF2B5EF4-FFF2-40B4-BE49-F238E27FC236}">
                <a16:creationId xmlns:a16="http://schemas.microsoft.com/office/drawing/2014/main" xmlns="" id="{AF374A39-2320-3540-808A-A0694C1E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2" name="Object 8">
            <a:extLst>
              <a:ext uri="{FF2B5EF4-FFF2-40B4-BE49-F238E27FC236}">
                <a16:creationId xmlns:a16="http://schemas.microsoft.com/office/drawing/2014/main" xmlns="" id="{100BEE9C-DE6B-424F-A920-F84190E24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6576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4394200" imgH="5270500" progId="Equation.3">
                  <p:embed/>
                </p:oleObj>
              </mc:Choice>
              <mc:Fallback>
                <p:oleObj name="Equation" r:id="rId5" imgW="4394200" imgH="5270500" progId="Equation.3">
                  <p:embed/>
                  <p:pic>
                    <p:nvPicPr>
                      <p:cNvPr id="10242" name="Object 8">
                        <a:extLst>
                          <a:ext uri="{FF2B5EF4-FFF2-40B4-BE49-F238E27FC236}">
                            <a16:creationId xmlns:a16="http://schemas.microsoft.com/office/drawing/2014/main" xmlns="" id="{100BEE9C-DE6B-424F-A920-F84190E24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317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0">
            <a:extLst>
              <a:ext uri="{FF2B5EF4-FFF2-40B4-BE49-F238E27FC236}">
                <a16:creationId xmlns:a16="http://schemas.microsoft.com/office/drawing/2014/main" xmlns="" id="{8D424849-3486-EC4B-A364-258DC5CB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6576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) =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59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2">
            <a:extLst>
              <a:ext uri="{FF2B5EF4-FFF2-40B4-BE49-F238E27FC236}">
                <a16:creationId xmlns:a16="http://schemas.microsoft.com/office/drawing/2014/main" xmlns="" id="{418558EC-D0F6-7A4D-8C41-1B60AC0BD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Example—Relative Approximate Error</a:t>
            </a:r>
          </a:p>
        </p:txBody>
      </p:sp>
      <p:sp>
        <p:nvSpPr>
          <p:cNvPr id="11280" name="Text Box 4">
            <a:extLst>
              <a:ext uri="{FF2B5EF4-FFF2-40B4-BE49-F238E27FC236}">
                <a16:creationId xmlns:a16="http://schemas.microsoft.com/office/drawing/2014/main" xmlns="" id="{E07DF36A-64C5-5D4A-93DD-8831E9A8B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For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xmlns="" id="{62EEBD18-51EB-7049-A036-A2C70EBE6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057401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5" imgW="19011900" imgH="5270500" progId="Equation.3">
                  <p:embed/>
                </p:oleObj>
              </mc:Choice>
              <mc:Fallback>
                <p:oleObj name="Equation" r:id="rId5" imgW="19011900" imgH="5270500" progId="Equation.3">
                  <p:embed/>
                  <p:pic>
                    <p:nvPicPr>
                      <p:cNvPr id="11266" name="Object 5">
                        <a:extLst>
                          <a:ext uri="{FF2B5EF4-FFF2-40B4-BE49-F238E27FC236}">
                            <a16:creationId xmlns:a16="http://schemas.microsoft.com/office/drawing/2014/main" xmlns="" id="{62EEBD18-51EB-7049-A036-A2C70EBE6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1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6">
            <a:extLst>
              <a:ext uri="{FF2B5EF4-FFF2-40B4-BE49-F238E27FC236}">
                <a16:creationId xmlns:a16="http://schemas.microsoft.com/office/drawing/2014/main" xmlns="" id="{CFCBB377-BBEC-3741-AAAB-020344A55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at</a:t>
            </a:r>
          </a:p>
        </p:txBody>
      </p:sp>
      <p:graphicFrame>
        <p:nvGraphicFramePr>
          <p:cNvPr id="11267" name="Object 7">
            <a:extLst>
              <a:ext uri="{FF2B5EF4-FFF2-40B4-BE49-F238E27FC236}">
                <a16:creationId xmlns:a16="http://schemas.microsoft.com/office/drawing/2014/main" xmlns="" id="{428FCAA5-F32C-A44A-85D5-22D97C499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133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7" imgW="8191500" imgH="4102100" progId="Equation.3">
                  <p:embed/>
                </p:oleObj>
              </mc:Choice>
              <mc:Fallback>
                <p:oleObj name="Equation" r:id="rId7" imgW="8191500" imgH="4102100" progId="Equation.3">
                  <p:embed/>
                  <p:pic>
                    <p:nvPicPr>
                      <p:cNvPr id="11267" name="Object 7">
                        <a:extLst>
                          <a:ext uri="{FF2B5EF4-FFF2-40B4-BE49-F238E27FC236}">
                            <a16:creationId xmlns:a16="http://schemas.microsoft.com/office/drawing/2014/main" xmlns="" id="{428FCAA5-F32C-A44A-85D5-22D97C499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8">
            <a:extLst>
              <a:ext uri="{FF2B5EF4-FFF2-40B4-BE49-F238E27FC236}">
                <a16:creationId xmlns:a16="http://schemas.microsoft.com/office/drawing/2014/main" xmlns="" id="{F9DFB329-4F18-2D4D-8E53-FB105873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, find the relative approximate</a:t>
            </a:r>
          </a:p>
        </p:txBody>
      </p:sp>
      <p:sp>
        <p:nvSpPr>
          <p:cNvPr id="11283" name="Text Box 9">
            <a:extLst>
              <a:ext uri="{FF2B5EF4-FFF2-40B4-BE49-F238E27FC236}">
                <a16:creationId xmlns:a16="http://schemas.microsoft.com/office/drawing/2014/main" xmlns="" id="{9D7A7648-236D-F841-A366-8EA3B11E2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38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error using values from </a:t>
            </a:r>
          </a:p>
        </p:txBody>
      </p:sp>
      <p:graphicFrame>
        <p:nvGraphicFramePr>
          <p:cNvPr id="11268" name="Object 10">
            <a:extLst>
              <a:ext uri="{FF2B5EF4-FFF2-40B4-BE49-F238E27FC236}">
                <a16:creationId xmlns:a16="http://schemas.microsoft.com/office/drawing/2014/main" xmlns="" id="{2A13093C-2B9E-2748-A525-BF204D9F4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25146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9" imgW="10820400" imgH="4102100" progId="Equation.3">
                  <p:embed/>
                </p:oleObj>
              </mc:Choice>
              <mc:Fallback>
                <p:oleObj name="Equation" r:id="rId9" imgW="10820400" imgH="4102100" progId="Equation.3">
                  <p:embed/>
                  <p:pic>
                    <p:nvPicPr>
                      <p:cNvPr id="11268" name="Object 10">
                        <a:extLst>
                          <a:ext uri="{FF2B5EF4-FFF2-40B4-BE49-F238E27FC236}">
                            <a16:creationId xmlns:a16="http://schemas.microsoft.com/office/drawing/2014/main" xmlns="" id="{2A13093C-2B9E-2748-A525-BF204D9F4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25146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11">
            <a:extLst>
              <a:ext uri="{FF2B5EF4-FFF2-40B4-BE49-F238E27FC236}">
                <a16:creationId xmlns:a16="http://schemas.microsoft.com/office/drawing/2014/main" xmlns="" id="{C704A640-18A9-2846-8316-BC2FA207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3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graphicFrame>
        <p:nvGraphicFramePr>
          <p:cNvPr id="11269" name="Object 12">
            <a:extLst>
              <a:ext uri="{FF2B5EF4-FFF2-40B4-BE49-F238E27FC236}">
                <a16:creationId xmlns:a16="http://schemas.microsoft.com/office/drawing/2014/main" xmlns="" id="{F9B94CF6-0B4E-4F4E-82BD-488B9E2A3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514601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11" imgW="12585700" imgH="4102100" progId="Equation.3">
                  <p:embed/>
                </p:oleObj>
              </mc:Choice>
              <mc:Fallback>
                <p:oleObj name="Equation" r:id="rId11" imgW="12585700" imgH="4102100" progId="Equation.3">
                  <p:embed/>
                  <p:pic>
                    <p:nvPicPr>
                      <p:cNvPr id="11269" name="Object 12">
                        <a:extLst>
                          <a:ext uri="{FF2B5EF4-FFF2-40B4-BE49-F238E27FC236}">
                            <a16:creationId xmlns:a16="http://schemas.microsoft.com/office/drawing/2014/main" xmlns="" id="{F9B94CF6-0B4E-4F4E-82BD-488B9E2A3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14601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13">
            <a:extLst>
              <a:ext uri="{FF2B5EF4-FFF2-40B4-BE49-F238E27FC236}">
                <a16:creationId xmlns:a16="http://schemas.microsoft.com/office/drawing/2014/main" xmlns="" id="{4C1E5106-3A14-9E4F-841C-396BECC1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</a:t>
            </a:r>
          </a:p>
        </p:txBody>
      </p:sp>
      <p:sp>
        <p:nvSpPr>
          <p:cNvPr id="11286" name="Text Box 14">
            <a:extLst>
              <a:ext uri="{FF2B5EF4-FFF2-40B4-BE49-F238E27FC236}">
                <a16:creationId xmlns:a16="http://schemas.microsoft.com/office/drawing/2014/main" xmlns="" id="{085E6353-F762-A345-96C0-9F795AFB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From Example 3, the approximate value of </a:t>
            </a:r>
          </a:p>
        </p:txBody>
      </p:sp>
      <p:sp>
        <p:nvSpPr>
          <p:cNvPr id="11287" name="Rectangle 16">
            <a:extLst>
              <a:ext uri="{FF2B5EF4-FFF2-40B4-BE49-F238E27FC236}">
                <a16:creationId xmlns:a16="http://schemas.microsoft.com/office/drawing/2014/main" xmlns="" id="{A60E8E48-F7D3-A749-B706-EA2B873D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0" name="Object 15">
            <a:extLst>
              <a:ext uri="{FF2B5EF4-FFF2-40B4-BE49-F238E27FC236}">
                <a16:creationId xmlns:a16="http://schemas.microsoft.com/office/drawing/2014/main" xmlns="" id="{27711CB5-B72D-2F42-AAE7-14AFA8A10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1" y="3352801"/>
          <a:ext cx="1503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13" imgW="21361400" imgH="4686300" progId="Equation.3">
                  <p:embed/>
                </p:oleObj>
              </mc:Choice>
              <mc:Fallback>
                <p:oleObj name="Equation" r:id="rId13" imgW="21361400" imgH="4686300" progId="Equation.3">
                  <p:embed/>
                  <p:pic>
                    <p:nvPicPr>
                      <p:cNvPr id="11270" name="Object 15">
                        <a:extLst>
                          <a:ext uri="{FF2B5EF4-FFF2-40B4-BE49-F238E27FC236}">
                            <a16:creationId xmlns:a16="http://schemas.microsoft.com/office/drawing/2014/main" xmlns="" id="{27711CB5-B72D-2F42-AAE7-14AFA8A10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3352801"/>
                        <a:ext cx="1503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17">
            <a:extLst>
              <a:ext uri="{FF2B5EF4-FFF2-40B4-BE49-F238E27FC236}">
                <a16:creationId xmlns:a16="http://schemas.microsoft.com/office/drawing/2014/main" xmlns="" id="{6343F8BB-4945-1949-8B5E-6D2A7B42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using</a:t>
            </a:r>
          </a:p>
        </p:txBody>
      </p:sp>
      <p:graphicFrame>
        <p:nvGraphicFramePr>
          <p:cNvPr id="11271" name="Object 18">
            <a:extLst>
              <a:ext uri="{FF2B5EF4-FFF2-40B4-BE49-F238E27FC236}">
                <a16:creationId xmlns:a16="http://schemas.microsoft.com/office/drawing/2014/main" xmlns="" id="{41AE36E2-CD2F-B849-AE0A-96148557A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3733800"/>
          <a:ext cx="8048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15" imgW="10820400" imgH="4102100" progId="Equation.3">
                  <p:embed/>
                </p:oleObj>
              </mc:Choice>
              <mc:Fallback>
                <p:oleObj name="Equation" r:id="rId15" imgW="10820400" imgH="4102100" progId="Equation.3">
                  <p:embed/>
                  <p:pic>
                    <p:nvPicPr>
                      <p:cNvPr id="11271" name="Object 18">
                        <a:extLst>
                          <a:ext uri="{FF2B5EF4-FFF2-40B4-BE49-F238E27FC236}">
                            <a16:creationId xmlns:a16="http://schemas.microsoft.com/office/drawing/2014/main" xmlns="" id="{41AE36E2-CD2F-B849-AE0A-96148557A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733800"/>
                        <a:ext cx="804863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19">
            <a:extLst>
              <a:ext uri="{FF2B5EF4-FFF2-40B4-BE49-F238E27FC236}">
                <a16:creationId xmlns:a16="http://schemas.microsoft.com/office/drawing/2014/main" xmlns="" id="{909830AA-A5B7-DE40-A4C2-A76DC314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sp>
        <p:nvSpPr>
          <p:cNvPr id="11290" name="Rectangle 21">
            <a:extLst>
              <a:ext uri="{FF2B5EF4-FFF2-40B4-BE49-F238E27FC236}">
                <a16:creationId xmlns:a16="http://schemas.microsoft.com/office/drawing/2014/main" xmlns="" id="{C25E1E9D-6346-1D44-A474-523ED7BB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2" name="Object 20">
            <a:extLst>
              <a:ext uri="{FF2B5EF4-FFF2-40B4-BE49-F238E27FC236}">
                <a16:creationId xmlns:a16="http://schemas.microsoft.com/office/drawing/2014/main" xmlns="" id="{EDF5FD90-142F-0A4F-A646-0C96FA4D7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1239" y="3754438"/>
          <a:ext cx="15573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16" imgW="21653500" imgH="4686300" progId="Equation.3">
                  <p:embed/>
                </p:oleObj>
              </mc:Choice>
              <mc:Fallback>
                <p:oleObj name="Equation" r:id="rId16" imgW="21653500" imgH="4686300" progId="Equation.3">
                  <p:embed/>
                  <p:pic>
                    <p:nvPicPr>
                      <p:cNvPr id="11272" name="Object 20">
                        <a:extLst>
                          <a:ext uri="{FF2B5EF4-FFF2-40B4-BE49-F238E27FC236}">
                            <a16:creationId xmlns:a16="http://schemas.microsoft.com/office/drawing/2014/main" xmlns="" id="{EDF5FD90-142F-0A4F-A646-0C96FA4D7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9" y="3754438"/>
                        <a:ext cx="15573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2">
            <a:extLst>
              <a:ext uri="{FF2B5EF4-FFF2-40B4-BE49-F238E27FC236}">
                <a16:creationId xmlns:a16="http://schemas.microsoft.com/office/drawing/2014/main" xmlns="" id="{9254AF36-DCAA-E64C-8481-BBDFCE96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using</a:t>
            </a:r>
          </a:p>
        </p:txBody>
      </p:sp>
      <p:graphicFrame>
        <p:nvGraphicFramePr>
          <p:cNvPr id="11273" name="Object 23">
            <a:extLst>
              <a:ext uri="{FF2B5EF4-FFF2-40B4-BE49-F238E27FC236}">
                <a16:creationId xmlns:a16="http://schemas.microsoft.com/office/drawing/2014/main" xmlns="" id="{86522148-27EF-3247-8DD2-F6BBED844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733801"/>
          <a:ext cx="91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8" imgW="12585700" imgH="4102100" progId="Equation.3">
                  <p:embed/>
                </p:oleObj>
              </mc:Choice>
              <mc:Fallback>
                <p:oleObj name="Equation" r:id="rId18" imgW="12585700" imgH="4102100" progId="Equation.3">
                  <p:embed/>
                  <p:pic>
                    <p:nvPicPr>
                      <p:cNvPr id="11273" name="Object 23">
                        <a:extLst>
                          <a:ext uri="{FF2B5EF4-FFF2-40B4-BE49-F238E27FC236}">
                            <a16:creationId xmlns:a16="http://schemas.microsoft.com/office/drawing/2014/main" xmlns="" id="{86522148-27EF-3247-8DD2-F6BBED844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733801"/>
                        <a:ext cx="914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4">
            <a:extLst>
              <a:ext uri="{FF2B5EF4-FFF2-40B4-BE49-F238E27FC236}">
                <a16:creationId xmlns:a16="http://schemas.microsoft.com/office/drawing/2014/main" xmlns="" id="{631AB7C3-8001-2540-9004-993F81BCF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114800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19" imgW="8483600" imgH="5270500" progId="Equation.3">
                  <p:embed/>
                </p:oleObj>
              </mc:Choice>
              <mc:Fallback>
                <p:oleObj name="Equation" r:id="rId19" imgW="8483600" imgH="5270500" progId="Equation.3">
                  <p:embed/>
                  <p:pic>
                    <p:nvPicPr>
                      <p:cNvPr id="11274" name="Object 24">
                        <a:extLst>
                          <a:ext uri="{FF2B5EF4-FFF2-40B4-BE49-F238E27FC236}">
                            <a16:creationId xmlns:a16="http://schemas.microsoft.com/office/drawing/2014/main" xmlns="" id="{631AB7C3-8001-2540-9004-993F81BCF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685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5">
            <a:extLst>
              <a:ext uri="{FF2B5EF4-FFF2-40B4-BE49-F238E27FC236}">
                <a16:creationId xmlns:a16="http://schemas.microsoft.com/office/drawing/2014/main" xmlns="" id="{6CB2F9FB-691A-1047-AB17-55115B42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1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Present Approximation – Previous Approximation</a:t>
            </a:r>
          </a:p>
        </p:txBody>
      </p:sp>
      <p:graphicFrame>
        <p:nvGraphicFramePr>
          <p:cNvPr id="11275" name="Object 26">
            <a:extLst>
              <a:ext uri="{FF2B5EF4-FFF2-40B4-BE49-F238E27FC236}">
                <a16:creationId xmlns:a16="http://schemas.microsoft.com/office/drawing/2014/main" xmlns="" id="{D842D286-A6DA-444F-95E3-9B383D716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2001"/>
          <a:ext cx="182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21" imgW="26035000" imgH="4102100" progId="Equation.3">
                  <p:embed/>
                </p:oleObj>
              </mc:Choice>
              <mc:Fallback>
                <p:oleObj name="Equation" r:id="rId21" imgW="26035000" imgH="4102100" progId="Equation.3">
                  <p:embed/>
                  <p:pic>
                    <p:nvPicPr>
                      <p:cNvPr id="11275" name="Object 26">
                        <a:extLst>
                          <a:ext uri="{FF2B5EF4-FFF2-40B4-BE49-F238E27FC236}">
                            <a16:creationId xmlns:a16="http://schemas.microsoft.com/office/drawing/2014/main" xmlns="" id="{D842D286-A6DA-444F-95E3-9B383D716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1"/>
                        <a:ext cx="182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27">
            <a:extLst>
              <a:ext uri="{FF2B5EF4-FFF2-40B4-BE49-F238E27FC236}">
                <a16:creationId xmlns:a16="http://schemas.microsoft.com/office/drawing/2014/main" xmlns="" id="{C064A9F7-77D7-2344-9734-967AE3EA4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953001"/>
          <a:ext cx="12192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23" imgW="17259300" imgH="4102100" progId="Equation.3">
                  <p:embed/>
                </p:oleObj>
              </mc:Choice>
              <mc:Fallback>
                <p:oleObj name="Equation" r:id="rId23" imgW="17259300" imgH="4102100" progId="Equation.3">
                  <p:embed/>
                  <p:pic>
                    <p:nvPicPr>
                      <p:cNvPr id="11276" name="Object 27">
                        <a:extLst>
                          <a:ext uri="{FF2B5EF4-FFF2-40B4-BE49-F238E27FC236}">
                            <a16:creationId xmlns:a16="http://schemas.microsoft.com/office/drawing/2014/main" xmlns="" id="{C064A9F7-77D7-2344-9734-967AE3EA4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1"/>
                        <a:ext cx="12192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6261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">
            <a:extLst>
              <a:ext uri="{FF2B5EF4-FFF2-40B4-BE49-F238E27FC236}">
                <a16:creationId xmlns:a16="http://schemas.microsoft.com/office/drawing/2014/main" xmlns="" id="{B5CA2FED-BF9B-1245-8F2C-FAE4951C6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12299" name="Text Box 4">
            <a:extLst>
              <a:ext uri="{FF2B5EF4-FFF2-40B4-BE49-F238E27FC236}">
                <a16:creationId xmlns:a16="http://schemas.microsoft.com/office/drawing/2014/main" xmlns="" id="{CA9D910D-F5D8-4A4C-BF0B-F2AC46EA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 (cont.)</a:t>
            </a:r>
          </a:p>
        </p:txBody>
      </p:sp>
      <p:sp>
        <p:nvSpPr>
          <p:cNvPr id="12300" name="Rectangle 6">
            <a:extLst>
              <a:ext uri="{FF2B5EF4-FFF2-40B4-BE49-F238E27FC236}">
                <a16:creationId xmlns:a16="http://schemas.microsoft.com/office/drawing/2014/main" xmlns="" id="{A0013827-C797-2540-BC81-AB7446E5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xmlns="" id="{028220D0-39B5-9D40-81F6-1A222A05D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74320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5" imgW="6731000" imgH="5270500" progId="Equation.3">
                  <p:embed/>
                </p:oleObj>
              </mc:Choice>
              <mc:Fallback>
                <p:oleObj name="Equation" r:id="rId5" imgW="6731000" imgH="5270500" progId="Equation.3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xmlns="" id="{028220D0-39B5-9D40-81F6-1A222A05D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33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7">
            <a:extLst>
              <a:ext uri="{FF2B5EF4-FFF2-40B4-BE49-F238E27FC236}">
                <a16:creationId xmlns:a16="http://schemas.microsoft.com/office/drawing/2014/main" xmlns="" id="{7EBCBD06-0D30-9644-8374-24BEF951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Approximate Error</a:t>
            </a:r>
          </a:p>
        </p:txBody>
      </p:sp>
      <p:sp>
        <p:nvSpPr>
          <p:cNvPr id="12302" name="Text Box 8">
            <a:extLst>
              <a:ext uri="{FF2B5EF4-FFF2-40B4-BE49-F238E27FC236}">
                <a16:creationId xmlns:a16="http://schemas.microsoft.com/office/drawing/2014/main" xmlns="" id="{7904D7ED-0F56-DE44-BAFD-A6EE4FD6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Present Approximation</a:t>
            </a:r>
          </a:p>
        </p:txBody>
      </p:sp>
      <p:sp>
        <p:nvSpPr>
          <p:cNvPr id="12303" name="Line 9">
            <a:extLst>
              <a:ext uri="{FF2B5EF4-FFF2-40B4-BE49-F238E27FC236}">
                <a16:creationId xmlns:a16="http://schemas.microsoft.com/office/drawing/2014/main" xmlns="" id="{51E83A2D-1633-5545-A7C9-D92E8672B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971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4" name="Rectangle 11">
            <a:extLst>
              <a:ext uri="{FF2B5EF4-FFF2-40B4-BE49-F238E27FC236}">
                <a16:creationId xmlns:a16="http://schemas.microsoft.com/office/drawing/2014/main" xmlns="" id="{AFD84140-526D-FF46-8841-0475E1FD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1" name="Object 10">
            <a:extLst>
              <a:ext uri="{FF2B5EF4-FFF2-40B4-BE49-F238E27FC236}">
                <a16:creationId xmlns:a16="http://schemas.microsoft.com/office/drawing/2014/main" xmlns="" id="{85FB6B22-501D-1645-A071-A00FA4193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429001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7" imgW="18427700" imgH="9067800" progId="Equation.3">
                  <p:embed/>
                </p:oleObj>
              </mc:Choice>
              <mc:Fallback>
                <p:oleObj name="Equation" r:id="rId7" imgW="18427700" imgH="9067800" progId="Equation.3">
                  <p:embed/>
                  <p:pic>
                    <p:nvPicPr>
                      <p:cNvPr id="12291" name="Object 10">
                        <a:extLst>
                          <a:ext uri="{FF2B5EF4-FFF2-40B4-BE49-F238E27FC236}">
                            <a16:creationId xmlns:a16="http://schemas.microsoft.com/office/drawing/2014/main" xmlns="" id="{85FB6B22-501D-1645-A071-A00FA4193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29001"/>
                        <a:ext cx="1295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3">
            <a:extLst>
              <a:ext uri="{FF2B5EF4-FFF2-40B4-BE49-F238E27FC236}">
                <a16:creationId xmlns:a16="http://schemas.microsoft.com/office/drawing/2014/main" xmlns="" id="{33F08CD7-5C64-5043-B84A-4969E372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2" name="Object 12">
            <a:extLst>
              <a:ext uri="{FF2B5EF4-FFF2-40B4-BE49-F238E27FC236}">
                <a16:creationId xmlns:a16="http://schemas.microsoft.com/office/drawing/2014/main" xmlns="" id="{D0E77637-B18B-2748-8FCF-B326234D0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581401"/>
          <a:ext cx="1371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9" imgW="19011900" imgH="4102100" progId="Equation.3">
                  <p:embed/>
                </p:oleObj>
              </mc:Choice>
              <mc:Fallback>
                <p:oleObj name="Equation" r:id="rId9" imgW="19011900" imgH="4102100" progId="Equation.3">
                  <p:embed/>
                  <p:pic>
                    <p:nvPicPr>
                      <p:cNvPr id="12292" name="Object 12">
                        <a:extLst>
                          <a:ext uri="{FF2B5EF4-FFF2-40B4-BE49-F238E27FC236}">
                            <a16:creationId xmlns:a16="http://schemas.microsoft.com/office/drawing/2014/main" xmlns="" id="{D0E77637-B18B-2748-8FCF-B326234D0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1"/>
                        <a:ext cx="13716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4">
            <a:extLst>
              <a:ext uri="{FF2B5EF4-FFF2-40B4-BE49-F238E27FC236}">
                <a16:creationId xmlns:a16="http://schemas.microsoft.com/office/drawing/2014/main" xmlns="" id="{FDE968B9-1E7E-DA4F-A1B1-D1201AFE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14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as a percentage,</a:t>
            </a:r>
          </a:p>
        </p:txBody>
      </p:sp>
      <p:sp>
        <p:nvSpPr>
          <p:cNvPr id="12307" name="Rectangle 16">
            <a:extLst>
              <a:ext uri="{FF2B5EF4-FFF2-40B4-BE49-F238E27FC236}">
                <a16:creationId xmlns:a16="http://schemas.microsoft.com/office/drawing/2014/main" xmlns="" id="{F16647FA-1A85-6947-90E9-51735411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3" name="Object 15">
            <a:extLst>
              <a:ext uri="{FF2B5EF4-FFF2-40B4-BE49-F238E27FC236}">
                <a16:creationId xmlns:a16="http://schemas.microsoft.com/office/drawing/2014/main" xmlns="" id="{EECEDA56-8B52-BA40-8C58-1AEC5B127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572001"/>
          <a:ext cx="41624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51498500" imgH="5270500" progId="Equation.3">
                  <p:embed/>
                </p:oleObj>
              </mc:Choice>
              <mc:Fallback>
                <p:oleObj name="Equation" r:id="rId11" imgW="51498500" imgH="5270500" progId="Equation.3">
                  <p:embed/>
                  <p:pic>
                    <p:nvPicPr>
                      <p:cNvPr id="12293" name="Object 15">
                        <a:extLst>
                          <a:ext uri="{FF2B5EF4-FFF2-40B4-BE49-F238E27FC236}">
                            <a16:creationId xmlns:a16="http://schemas.microsoft.com/office/drawing/2014/main" xmlns="" id="{EECEDA56-8B52-BA40-8C58-1AEC5B127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572001"/>
                        <a:ext cx="41624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Rectangle 18">
            <a:extLst>
              <a:ext uri="{FF2B5EF4-FFF2-40B4-BE49-F238E27FC236}">
                <a16:creationId xmlns:a16="http://schemas.microsoft.com/office/drawing/2014/main" xmlns="" id="{DFCA9F58-7DD6-E74D-BBA2-0476ABB7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Text Box 19">
            <a:extLst>
              <a:ext uri="{FF2B5EF4-FFF2-40B4-BE49-F238E27FC236}">
                <a16:creationId xmlns:a16="http://schemas.microsoft.com/office/drawing/2014/main" xmlns="" id="{95E05A31-2437-2E49-A5B8-5F6624CED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Absolute relative approximate errors may also need to be calculated,</a:t>
            </a:r>
          </a:p>
        </p:txBody>
      </p:sp>
      <p:sp>
        <p:nvSpPr>
          <p:cNvPr id="12310" name="Rectangle 21">
            <a:extLst>
              <a:ext uri="{FF2B5EF4-FFF2-40B4-BE49-F238E27FC236}">
                <a16:creationId xmlns:a16="http://schemas.microsoft.com/office/drawing/2014/main" xmlns="" id="{46BCD48F-399E-DB40-ABA0-F0413C0C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4" name="Object 20">
            <a:extLst>
              <a:ext uri="{FF2B5EF4-FFF2-40B4-BE49-F238E27FC236}">
                <a16:creationId xmlns:a16="http://schemas.microsoft.com/office/drawing/2014/main" xmlns="" id="{45C3FE71-62FE-9249-807F-7E1342CF5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791201"/>
          <a:ext cx="1828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3" imgW="25742900" imgH="5854700" progId="Equation.3">
                  <p:embed/>
                </p:oleObj>
              </mc:Choice>
              <mc:Fallback>
                <p:oleObj name="Equation" r:id="rId13" imgW="25742900" imgH="5854700" progId="Equation.3">
                  <p:embed/>
                  <p:pic>
                    <p:nvPicPr>
                      <p:cNvPr id="12294" name="Object 20">
                        <a:extLst>
                          <a:ext uri="{FF2B5EF4-FFF2-40B4-BE49-F238E27FC236}">
                            <a16:creationId xmlns:a16="http://schemas.microsoft.com/office/drawing/2014/main" xmlns="" id="{45C3FE71-62FE-9249-807F-7E1342CF5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91201"/>
                        <a:ext cx="1828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>
            <a:extLst>
              <a:ext uri="{FF2B5EF4-FFF2-40B4-BE49-F238E27FC236}">
                <a16:creationId xmlns:a16="http://schemas.microsoft.com/office/drawing/2014/main" xmlns="" id="{15C550B9-6F68-BF47-8431-B2392E6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5" name="Object 22">
            <a:extLst>
              <a:ext uri="{FF2B5EF4-FFF2-40B4-BE49-F238E27FC236}">
                <a16:creationId xmlns:a16="http://schemas.microsoft.com/office/drawing/2014/main" xmlns="" id="{84924C74-36B8-A846-B924-4DB099A29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5849938"/>
          <a:ext cx="2346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5" imgW="34810700" imgH="4686300" progId="Equation.3">
                  <p:embed/>
                </p:oleObj>
              </mc:Choice>
              <mc:Fallback>
                <p:oleObj name="Equation" r:id="rId15" imgW="34810700" imgH="4686300" progId="Equation.3">
                  <p:embed/>
                  <p:pic>
                    <p:nvPicPr>
                      <p:cNvPr id="12295" name="Object 22">
                        <a:extLst>
                          <a:ext uri="{FF2B5EF4-FFF2-40B4-BE49-F238E27FC236}">
                            <a16:creationId xmlns:a16="http://schemas.microsoft.com/office/drawing/2014/main" xmlns="" id="{84924C74-36B8-A846-B924-4DB099A29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849938"/>
                        <a:ext cx="23463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4168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>
            <a:extLst>
              <a:ext uri="{FF2B5EF4-FFF2-40B4-BE49-F238E27FC236}">
                <a16:creationId xmlns:a16="http://schemas.microsoft.com/office/drawing/2014/main" xmlns="" id="{AD503E7D-5EC7-604B-B02B-B476F4BF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is Absolute Relative Error used as a stopping criterion?</a:t>
            </a:r>
          </a:p>
        </p:txBody>
      </p:sp>
      <p:sp>
        <p:nvSpPr>
          <p:cNvPr id="13320" name="Text Box 4">
            <a:extLst>
              <a:ext uri="{FF2B5EF4-FFF2-40B4-BE49-F238E27FC236}">
                <a16:creationId xmlns:a16="http://schemas.microsoft.com/office/drawing/2014/main" xmlns="" id="{523CAC30-2EAA-5142-8595-C735309A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If</a:t>
            </a:r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xmlns="" id="{D81F45DE-67B4-4C42-A482-2183EFEF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xmlns="" id="{81987184-0A1D-C640-B166-8D2749121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2057400"/>
          <a:ext cx="8302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5" imgW="11404600" imgH="5270500" progId="Equation.3">
                  <p:embed/>
                </p:oleObj>
              </mc:Choice>
              <mc:Fallback>
                <p:oleObj name="Equation" r:id="rId5" imgW="11404600" imgH="5270500" progId="Equation.3">
                  <p:embed/>
                  <p:pic>
                    <p:nvPicPr>
                      <p:cNvPr id="13314" name="Object 5">
                        <a:extLst>
                          <a:ext uri="{FF2B5EF4-FFF2-40B4-BE49-F238E27FC236}">
                            <a16:creationId xmlns:a16="http://schemas.microsoft.com/office/drawing/2014/main" xmlns="" id="{81987184-0A1D-C640-B166-8D2749121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057400"/>
                        <a:ext cx="8302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8">
            <a:extLst>
              <a:ext uri="{FF2B5EF4-FFF2-40B4-BE49-F238E27FC236}">
                <a16:creationId xmlns:a16="http://schemas.microsoft.com/office/drawing/2014/main" xmlns="" id="{658CBF41-88FD-DF41-8172-76449923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81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where </a:t>
            </a:r>
          </a:p>
        </p:txBody>
      </p:sp>
      <p:graphicFrame>
        <p:nvGraphicFramePr>
          <p:cNvPr id="13315" name="Object 9">
            <a:extLst>
              <a:ext uri="{FF2B5EF4-FFF2-40B4-BE49-F238E27FC236}">
                <a16:creationId xmlns:a16="http://schemas.microsoft.com/office/drawing/2014/main" xmlns="" id="{B45B692D-BAD8-524D-A4A1-60165F807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2057400"/>
          <a:ext cx="296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7" imgW="4102100" imgH="5270500" progId="Equation.3">
                  <p:embed/>
                </p:oleObj>
              </mc:Choice>
              <mc:Fallback>
                <p:oleObj name="Equation" r:id="rId7" imgW="4102100" imgH="5270500" progId="Equation.3">
                  <p:embed/>
                  <p:pic>
                    <p:nvPicPr>
                      <p:cNvPr id="13315" name="Object 9">
                        <a:extLst>
                          <a:ext uri="{FF2B5EF4-FFF2-40B4-BE49-F238E27FC236}">
                            <a16:creationId xmlns:a16="http://schemas.microsoft.com/office/drawing/2014/main" xmlns="" id="{B45B692D-BAD8-524D-A4A1-60165F807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057400"/>
                        <a:ext cx="2968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0">
            <a:extLst>
              <a:ext uri="{FF2B5EF4-FFF2-40B4-BE49-F238E27FC236}">
                <a16:creationId xmlns:a16="http://schemas.microsoft.com/office/drawing/2014/main" xmlns="" id="{B36F2E25-5624-0740-8205-DF163E2A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812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is a pre-specified tolerance, then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xmlns="" id="{D54ACF9C-665E-344A-9B75-DA1B4E81E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1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no further iterations are necessary and the process is stopped.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xmlns="" id="{3316B78D-42F7-C34E-856B-C260D7FF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1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If at least </a:t>
            </a:r>
            <a:r>
              <a:rPr lang="en-US" altLang="en-US" i="1"/>
              <a:t>m</a:t>
            </a:r>
            <a:r>
              <a:rPr lang="en-US" altLang="en-US"/>
              <a:t>  significant digits are required to be correct in the final answer, then</a:t>
            </a:r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xmlns="" id="{29C190DF-9022-1A44-9F12-BD8979C6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791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3316" name="Object 14">
            <a:extLst>
              <a:ext uri="{FF2B5EF4-FFF2-40B4-BE49-F238E27FC236}">
                <a16:creationId xmlns:a16="http://schemas.microsoft.com/office/drawing/2014/main" xmlns="" id="{A2660D48-409D-FD48-BAB5-B248626BE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3" y="4191000"/>
          <a:ext cx="20875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9" imgW="26035000" imgH="5562600" progId="Equation.3">
                  <p:embed/>
                </p:oleObj>
              </mc:Choice>
              <mc:Fallback>
                <p:oleObj name="Equation" r:id="rId9" imgW="26035000" imgH="5562600" progId="Equation.3">
                  <p:embed/>
                  <p:pic>
                    <p:nvPicPr>
                      <p:cNvPr id="13316" name="Object 14">
                        <a:extLst>
                          <a:ext uri="{FF2B5EF4-FFF2-40B4-BE49-F238E27FC236}">
                            <a16:creationId xmlns:a16="http://schemas.microsoft.com/office/drawing/2014/main" xmlns="" id="{A2660D48-409D-FD48-BAB5-B248626BE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191000"/>
                        <a:ext cx="20875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2857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>
            <a:extLst>
              <a:ext uri="{FF2B5EF4-FFF2-40B4-BE49-F238E27FC236}">
                <a16:creationId xmlns:a16="http://schemas.microsoft.com/office/drawing/2014/main" xmlns="" id="{A8443288-4DA0-9740-83A7-0F3276E44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of Values</a:t>
            </a:r>
          </a:p>
        </p:txBody>
      </p:sp>
      <p:sp>
        <p:nvSpPr>
          <p:cNvPr id="14348" name="Text Box 4">
            <a:extLst>
              <a:ext uri="{FF2B5EF4-FFF2-40B4-BE49-F238E27FC236}">
                <a16:creationId xmlns:a16="http://schemas.microsoft.com/office/drawing/2014/main" xmlns="" id="{B5326021-0203-5147-B74D-43247682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For</a:t>
            </a: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xmlns="" id="{08AE9152-8615-F343-92B7-DAFD632BA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981201"/>
          <a:ext cx="1371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5" imgW="19011900" imgH="5270500" progId="Equation.3">
                  <p:embed/>
                </p:oleObj>
              </mc:Choice>
              <mc:Fallback>
                <p:oleObj name="Equation" r:id="rId5" imgW="19011900" imgH="5270500" progId="Equation.3">
                  <p:embed/>
                  <p:pic>
                    <p:nvPicPr>
                      <p:cNvPr id="14338" name="Object 5">
                        <a:extLst>
                          <a:ext uri="{FF2B5EF4-FFF2-40B4-BE49-F238E27FC236}">
                            <a16:creationId xmlns:a16="http://schemas.microsoft.com/office/drawing/2014/main" xmlns="" id="{08AE9152-8615-F343-92B7-DAFD632BA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1"/>
                        <a:ext cx="1371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6">
            <a:extLst>
              <a:ext uri="{FF2B5EF4-FFF2-40B4-BE49-F238E27FC236}">
                <a16:creationId xmlns:a16="http://schemas.microsoft.com/office/drawing/2014/main" xmlns="" id="{36DA1A75-5C43-1E43-884A-82B23496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at</a:t>
            </a:r>
          </a:p>
        </p:txBody>
      </p:sp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xmlns="" id="{EE19859F-1696-3D4D-BAF4-BF22E7207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7" imgW="8191500" imgH="4102100" progId="Equation.3">
                  <p:embed/>
                </p:oleObj>
              </mc:Choice>
              <mc:Fallback>
                <p:oleObj name="Equation" r:id="rId7" imgW="8191500" imgH="4102100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xmlns="" id="{EE19859F-1696-3D4D-BAF4-BF22E7207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8">
            <a:extLst>
              <a:ext uri="{FF2B5EF4-FFF2-40B4-BE49-F238E27FC236}">
                <a16:creationId xmlns:a16="http://schemas.microsoft.com/office/drawing/2014/main" xmlns="" id="{63AD4CD9-7AB6-9C45-BDB0-69DB03E5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with varying step size, </a:t>
            </a:r>
          </a:p>
        </p:txBody>
      </p:sp>
      <p:graphicFrame>
        <p:nvGraphicFramePr>
          <p:cNvPr id="14340" name="Object 9">
            <a:extLst>
              <a:ext uri="{FF2B5EF4-FFF2-40B4-BE49-F238E27FC236}">
                <a16:creationId xmlns:a16="http://schemas.microsoft.com/office/drawing/2014/main" xmlns="" id="{A04708DA-4121-B343-B955-5FBC6618E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2057400"/>
          <a:ext cx="217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9" imgW="2921000" imgH="4102100" progId="Equation.3">
                  <p:embed/>
                </p:oleObj>
              </mc:Choice>
              <mc:Fallback>
                <p:oleObj name="Equation" r:id="rId9" imgW="2921000" imgH="4102100" progId="Equation.3">
                  <p:embed/>
                  <p:pic>
                    <p:nvPicPr>
                      <p:cNvPr id="14340" name="Object 9">
                        <a:extLst>
                          <a:ext uri="{FF2B5EF4-FFF2-40B4-BE49-F238E27FC236}">
                            <a16:creationId xmlns:a16="http://schemas.microsoft.com/office/drawing/2014/main" xmlns="" id="{A04708DA-4121-B343-B955-5FBC6618E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057400"/>
                        <a:ext cx="2174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007" name="Group 159">
            <a:extLst>
              <a:ext uri="{FF2B5EF4-FFF2-40B4-BE49-F238E27FC236}">
                <a16:creationId xmlns:a16="http://schemas.microsoft.com/office/drawing/2014/main" xmlns="" id="{7205659A-D913-684D-98C8-9EC529D504EA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2667001"/>
          <a:ext cx="6096000" cy="31242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10.263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9.8800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3.877%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9.7558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1.273%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9.5378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2.285%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9.5164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0.2249%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4341" name="Object 43">
            <a:extLst>
              <a:ext uri="{FF2B5EF4-FFF2-40B4-BE49-F238E27FC236}">
                <a16:creationId xmlns:a16="http://schemas.microsoft.com/office/drawing/2014/main" xmlns="" id="{99BBE974-4087-F544-B485-5E2D3FD8F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2743200"/>
          <a:ext cx="271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11" imgW="2921000" imgH="4102100" progId="Equation.3">
                  <p:embed/>
                </p:oleObj>
              </mc:Choice>
              <mc:Fallback>
                <p:oleObj name="Equation" r:id="rId11" imgW="2921000" imgH="4102100" progId="Equation.3">
                  <p:embed/>
                  <p:pic>
                    <p:nvPicPr>
                      <p:cNvPr id="14341" name="Object 43">
                        <a:extLst>
                          <a:ext uri="{FF2B5EF4-FFF2-40B4-BE49-F238E27FC236}">
                            <a16:creationId xmlns:a16="http://schemas.microsoft.com/office/drawing/2014/main" xmlns="" id="{99BBE974-4087-F544-B485-5E2D3FD8FE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743200"/>
                        <a:ext cx="271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4">
            <a:extLst>
              <a:ext uri="{FF2B5EF4-FFF2-40B4-BE49-F238E27FC236}">
                <a16:creationId xmlns:a16="http://schemas.microsoft.com/office/drawing/2014/main" xmlns="" id="{444E71E3-026E-D647-B73E-BB63DABA1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743201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12" imgW="8483600" imgH="4686300" progId="Equation.3">
                  <p:embed/>
                </p:oleObj>
              </mc:Choice>
              <mc:Fallback>
                <p:oleObj name="Equation" r:id="rId12" imgW="8483600" imgH="4686300" progId="Equation.3">
                  <p:embed/>
                  <p:pic>
                    <p:nvPicPr>
                      <p:cNvPr id="14342" name="Object 44">
                        <a:extLst>
                          <a:ext uri="{FF2B5EF4-FFF2-40B4-BE49-F238E27FC236}">
                            <a16:creationId xmlns:a16="http://schemas.microsoft.com/office/drawing/2014/main" xmlns="" id="{444E71E3-026E-D647-B73E-BB63DABA1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1"/>
                        <a:ext cx="6858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5">
            <a:extLst>
              <a:ext uri="{FF2B5EF4-FFF2-40B4-BE49-F238E27FC236}">
                <a16:creationId xmlns:a16="http://schemas.microsoft.com/office/drawing/2014/main" xmlns="" id="{5069CB30-F6D2-2F4E-B387-B1F2A71C8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667000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14" imgW="5562600" imgH="5854700" progId="Equation.3">
                  <p:embed/>
                </p:oleObj>
              </mc:Choice>
              <mc:Fallback>
                <p:oleObj name="Equation" r:id="rId14" imgW="5562600" imgH="5854700" progId="Equation.3">
                  <p:embed/>
                  <p:pic>
                    <p:nvPicPr>
                      <p:cNvPr id="14343" name="Object 45">
                        <a:extLst>
                          <a:ext uri="{FF2B5EF4-FFF2-40B4-BE49-F238E27FC236}">
                            <a16:creationId xmlns:a16="http://schemas.microsoft.com/office/drawing/2014/main" xmlns="" id="{5069CB30-F6D2-2F4E-B387-B1F2A71C8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67000"/>
                        <a:ext cx="427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6">
            <a:extLst>
              <a:ext uri="{FF2B5EF4-FFF2-40B4-BE49-F238E27FC236}">
                <a16:creationId xmlns:a16="http://schemas.microsoft.com/office/drawing/2014/main" xmlns="" id="{F94886D7-24CF-FC42-BB5E-279833BAE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743201"/>
          <a:ext cx="387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6" imgW="3797300" imgH="3213100" progId="Equation.3">
                  <p:embed/>
                </p:oleObj>
              </mc:Choice>
              <mc:Fallback>
                <p:oleObj name="Equation" r:id="rId16" imgW="3797300" imgH="3213100" progId="Equation.3">
                  <p:embed/>
                  <p:pic>
                    <p:nvPicPr>
                      <p:cNvPr id="14344" name="Object 46">
                        <a:extLst>
                          <a:ext uri="{FF2B5EF4-FFF2-40B4-BE49-F238E27FC236}">
                            <a16:creationId xmlns:a16="http://schemas.microsoft.com/office/drawing/2014/main" xmlns="" id="{F94886D7-24CF-FC42-BB5E-279833BAE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743201"/>
                        <a:ext cx="387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270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xmlns="" id="{D418576D-802B-7D44-93A4-32571DF9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0C0C0"/>
                </a:solidFill>
              </a:rPr>
              <a:t>                                           http://numericalmethods.eng.usf.edu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xmlns="" id="{81A6C89A-5DA6-D14C-BFEA-A0ACCBEDF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measure errors?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xmlns="" id="{01D843FD-7E57-0143-9E00-9FDF974F9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1) To determine the accuracy of numerical results.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2) To develop stopping criteria for iterative algorithms.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97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xmlns="" id="{A00A8526-C078-B640-9C22-6E511D953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True Error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xmlns="" id="{79ED66E3-2D4F-0546-A20D-DC3575F88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as the difference between the true value in a calculation and the approximate value found using a numerical method etc.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True Error = True Value – Approximate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5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>
            <a:extLst>
              <a:ext uri="{FF2B5EF4-FFF2-40B4-BE49-F238E27FC236}">
                <a16:creationId xmlns:a16="http://schemas.microsoft.com/office/drawing/2014/main" xmlns="" id="{185A5460-2666-5642-AAD1-C5503CCFC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Example—True Error </a:t>
            </a:r>
          </a:p>
        </p:txBody>
      </p:sp>
      <p:sp>
        <p:nvSpPr>
          <p:cNvPr id="1036" name="Text Box 4">
            <a:extLst>
              <a:ext uri="{FF2B5EF4-FFF2-40B4-BE49-F238E27FC236}">
                <a16:creationId xmlns:a16="http://schemas.microsoft.com/office/drawing/2014/main" xmlns="" id="{6A1C68E8-765E-9A49-BB2A-BA748E83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The derivative,</a:t>
            </a:r>
          </a:p>
        </p:txBody>
      </p:sp>
      <p:sp>
        <p:nvSpPr>
          <p:cNvPr id="1037" name="Rectangle 6">
            <a:extLst>
              <a:ext uri="{FF2B5EF4-FFF2-40B4-BE49-F238E27FC236}">
                <a16:creationId xmlns:a16="http://schemas.microsoft.com/office/drawing/2014/main" xmlns="" id="{D10F407A-3C83-0B49-A54F-7506EC2F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xmlns="" id="{3A6F4EDB-5A80-A049-BC06-88F072707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2057400"/>
          <a:ext cx="593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5" imgW="8483600" imgH="4686300" progId="Equation.3">
                  <p:embed/>
                </p:oleObj>
              </mc:Choice>
              <mc:Fallback>
                <p:oleObj name="Equation" r:id="rId5" imgW="8483600" imgH="4686300" progId="Equation.3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xmlns="" id="{3A6F4EDB-5A80-A049-BC06-88F072707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057400"/>
                        <a:ext cx="5937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7">
            <a:extLst>
              <a:ext uri="{FF2B5EF4-FFF2-40B4-BE49-F238E27FC236}">
                <a16:creationId xmlns:a16="http://schemas.microsoft.com/office/drawing/2014/main" xmlns="" id="{20FCDC20-17D7-9846-AC42-E4475C44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8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of a function</a:t>
            </a:r>
          </a:p>
        </p:txBody>
      </p:sp>
      <p:graphicFrame>
        <p:nvGraphicFramePr>
          <p:cNvPr id="1027" name="Object 8">
            <a:extLst>
              <a:ext uri="{FF2B5EF4-FFF2-40B4-BE49-F238E27FC236}">
                <a16:creationId xmlns:a16="http://schemas.microsoft.com/office/drawing/2014/main" xmlns="" id="{CB02A299-FF97-DD45-8E8F-8712F64CE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57400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7" imgW="7899400" imgH="4686300" progId="Equation.3">
                  <p:embed/>
                </p:oleObj>
              </mc:Choice>
              <mc:Fallback>
                <p:oleObj name="Equation" r:id="rId7" imgW="7899400" imgH="4686300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xmlns="" id="{CB02A299-FF97-DD45-8E8F-8712F64CE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7400"/>
                        <a:ext cx="609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9">
            <a:extLst>
              <a:ext uri="{FF2B5EF4-FFF2-40B4-BE49-F238E27FC236}">
                <a16:creationId xmlns:a16="http://schemas.microsoft.com/office/drawing/2014/main" xmlns="" id="{0C78EB23-D9A2-7843-84EA-C7C733FE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81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can be </a:t>
            </a:r>
          </a:p>
        </p:txBody>
      </p:sp>
      <p:sp>
        <p:nvSpPr>
          <p:cNvPr id="1040" name="Text Box 10">
            <a:extLst>
              <a:ext uri="{FF2B5EF4-FFF2-40B4-BE49-F238E27FC236}">
                <a16:creationId xmlns:a16="http://schemas.microsoft.com/office/drawing/2014/main" xmlns="" id="{DBE80123-33D2-0B46-96B6-0B1911D5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62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approximated by the equation,</a:t>
            </a:r>
          </a:p>
        </p:txBody>
      </p:sp>
      <p:sp>
        <p:nvSpPr>
          <p:cNvPr id="1041" name="Rectangle 12">
            <a:extLst>
              <a:ext uri="{FF2B5EF4-FFF2-40B4-BE49-F238E27FC236}">
                <a16:creationId xmlns:a16="http://schemas.microsoft.com/office/drawing/2014/main" xmlns="" id="{5931BD2D-D923-704D-8278-627FBC73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8" name="Object 11">
            <a:extLst>
              <a:ext uri="{FF2B5EF4-FFF2-40B4-BE49-F238E27FC236}">
                <a16:creationId xmlns:a16="http://schemas.microsoft.com/office/drawing/2014/main" xmlns="" id="{76EA71D6-089D-8C41-BAEC-FA3F7FFCC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19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9" imgW="35991800" imgH="9067800" progId="Equation.3">
                  <p:embed/>
                </p:oleObj>
              </mc:Choice>
              <mc:Fallback>
                <p:oleObj name="Equation" r:id="rId9" imgW="35991800" imgH="9067800" progId="Equation.3">
                  <p:embed/>
                  <p:pic>
                    <p:nvPicPr>
                      <p:cNvPr id="1028" name="Object 11">
                        <a:extLst>
                          <a:ext uri="{FF2B5EF4-FFF2-40B4-BE49-F238E27FC236}">
                            <a16:creationId xmlns:a16="http://schemas.microsoft.com/office/drawing/2014/main" xmlns="" id="{76EA71D6-089D-8C41-BAEC-FA3F7FFCC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 Box 13">
            <a:extLst>
              <a:ext uri="{FF2B5EF4-FFF2-40B4-BE49-F238E27FC236}">
                <a16:creationId xmlns:a16="http://schemas.microsoft.com/office/drawing/2014/main" xmlns="" id="{D87CB0D0-35BE-A14D-98D4-7116A65F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If</a:t>
            </a:r>
          </a:p>
        </p:txBody>
      </p:sp>
      <p:sp>
        <p:nvSpPr>
          <p:cNvPr id="1043" name="Rectangle 15">
            <a:extLst>
              <a:ext uri="{FF2B5EF4-FFF2-40B4-BE49-F238E27FC236}">
                <a16:creationId xmlns:a16="http://schemas.microsoft.com/office/drawing/2014/main" xmlns="" id="{E17F6D2E-BCF5-0047-9D5C-2F969F37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9" name="Object 14">
            <a:extLst>
              <a:ext uri="{FF2B5EF4-FFF2-40B4-BE49-F238E27FC236}">
                <a16:creationId xmlns:a16="http://schemas.microsoft.com/office/drawing/2014/main" xmlns="" id="{E88299C7-9A66-464C-8A4B-3DE5C11C0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505201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1" imgW="19011900" imgH="5270500" progId="Equation.3">
                  <p:embed/>
                </p:oleObj>
              </mc:Choice>
              <mc:Fallback>
                <p:oleObj name="Equation" r:id="rId11" imgW="19011900" imgH="5270500" progId="Equation.3">
                  <p:embed/>
                  <p:pic>
                    <p:nvPicPr>
                      <p:cNvPr id="1029" name="Object 14">
                        <a:extLst>
                          <a:ext uri="{FF2B5EF4-FFF2-40B4-BE49-F238E27FC236}">
                            <a16:creationId xmlns:a16="http://schemas.microsoft.com/office/drawing/2014/main" xmlns="" id="{E88299C7-9A66-464C-8A4B-3DE5C11C0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1"/>
                        <a:ext cx="13716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6">
            <a:extLst>
              <a:ext uri="{FF2B5EF4-FFF2-40B4-BE49-F238E27FC236}">
                <a16:creationId xmlns:a16="http://schemas.microsoft.com/office/drawing/2014/main" xmlns="" id="{88952B08-DD18-C243-A6A5-B12DD804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 </a:t>
            </a:r>
          </a:p>
        </p:txBody>
      </p:sp>
      <p:sp>
        <p:nvSpPr>
          <p:cNvPr id="1045" name="Rectangle 18">
            <a:extLst>
              <a:ext uri="{FF2B5EF4-FFF2-40B4-BE49-F238E27FC236}">
                <a16:creationId xmlns:a16="http://schemas.microsoft.com/office/drawing/2014/main" xmlns="" id="{EBCC8B9D-40C1-1848-906A-96D679FA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30" name="Object 17">
            <a:extLst>
              <a:ext uri="{FF2B5EF4-FFF2-40B4-BE49-F238E27FC236}">
                <a16:creationId xmlns:a16="http://schemas.microsoft.com/office/drawing/2014/main" xmlns="" id="{33D2B50F-8C7D-4A41-A76F-A0BA45BAF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1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3" imgW="10820400" imgH="4102100" progId="Equation.3">
                  <p:embed/>
                </p:oleObj>
              </mc:Choice>
              <mc:Fallback>
                <p:oleObj name="Equation" r:id="rId13" imgW="10820400" imgH="4102100" progId="Equation.3">
                  <p:embed/>
                  <p:pic>
                    <p:nvPicPr>
                      <p:cNvPr id="1030" name="Object 17">
                        <a:extLst>
                          <a:ext uri="{FF2B5EF4-FFF2-40B4-BE49-F238E27FC236}">
                            <a16:creationId xmlns:a16="http://schemas.microsoft.com/office/drawing/2014/main" xmlns="" id="{33D2B50F-8C7D-4A41-A76F-A0BA45BAF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1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19">
            <a:extLst>
              <a:ext uri="{FF2B5EF4-FFF2-40B4-BE49-F238E27FC236}">
                <a16:creationId xmlns:a16="http://schemas.microsoft.com/office/drawing/2014/main" xmlns="" id="{95D011A1-1C15-2549-BEF3-3E5B0926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a) Find the approximate value of</a:t>
            </a:r>
          </a:p>
        </p:txBody>
      </p:sp>
      <p:sp>
        <p:nvSpPr>
          <p:cNvPr id="1047" name="Rectangle 21">
            <a:extLst>
              <a:ext uri="{FF2B5EF4-FFF2-40B4-BE49-F238E27FC236}">
                <a16:creationId xmlns:a16="http://schemas.microsoft.com/office/drawing/2014/main" xmlns="" id="{E1C7CA52-013B-D947-9267-1ECF8C74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31" name="Object 20">
            <a:extLst>
              <a:ext uri="{FF2B5EF4-FFF2-40B4-BE49-F238E27FC236}">
                <a16:creationId xmlns:a16="http://schemas.microsoft.com/office/drawing/2014/main" xmlns="" id="{111E9A27-1B99-8E46-BA8B-F5814B3AE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9624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5" imgW="9067800" imgH="4686300" progId="Equation.3">
                  <p:embed/>
                </p:oleObj>
              </mc:Choice>
              <mc:Fallback>
                <p:oleObj name="Equation" r:id="rId15" imgW="9067800" imgH="4686300" progId="Equation.3">
                  <p:embed/>
                  <p:pic>
                    <p:nvPicPr>
                      <p:cNvPr id="1031" name="Object 20">
                        <a:extLst>
                          <a:ext uri="{FF2B5EF4-FFF2-40B4-BE49-F238E27FC236}">
                            <a16:creationId xmlns:a16="http://schemas.microsoft.com/office/drawing/2014/main" xmlns="" id="{111E9A27-1B99-8E46-BA8B-F5814B3AE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624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2">
            <a:extLst>
              <a:ext uri="{FF2B5EF4-FFF2-40B4-BE49-F238E27FC236}">
                <a16:creationId xmlns:a16="http://schemas.microsoft.com/office/drawing/2014/main" xmlns="" id="{751A44A0-F41B-6548-A289-E1853B2E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b) True value of </a:t>
            </a:r>
          </a:p>
        </p:txBody>
      </p:sp>
      <p:graphicFrame>
        <p:nvGraphicFramePr>
          <p:cNvPr id="1032" name="Object 23">
            <a:extLst>
              <a:ext uri="{FF2B5EF4-FFF2-40B4-BE49-F238E27FC236}">
                <a16:creationId xmlns:a16="http://schemas.microsoft.com/office/drawing/2014/main" xmlns="" id="{F848FCB6-52F9-E54E-9F29-8D2A0E2D6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7" imgW="9067800" imgH="4686300" progId="Equation.3">
                  <p:embed/>
                </p:oleObj>
              </mc:Choice>
              <mc:Fallback>
                <p:oleObj name="Equation" r:id="rId17" imgW="9067800" imgH="4686300" progId="Equation.3">
                  <p:embed/>
                  <p:pic>
                    <p:nvPicPr>
                      <p:cNvPr id="1032" name="Object 23">
                        <a:extLst>
                          <a:ext uri="{FF2B5EF4-FFF2-40B4-BE49-F238E27FC236}">
                            <a16:creationId xmlns:a16="http://schemas.microsoft.com/office/drawing/2014/main" xmlns="" id="{F848FCB6-52F9-E54E-9F29-8D2A0E2D6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25">
            <a:extLst>
              <a:ext uri="{FF2B5EF4-FFF2-40B4-BE49-F238E27FC236}">
                <a16:creationId xmlns:a16="http://schemas.microsoft.com/office/drawing/2014/main" xmlns="" id="{2395D63D-2D81-2847-B737-D028A0DF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c) True error for part (a)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828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>
            <a:extLst>
              <a:ext uri="{FF2B5EF4-FFF2-40B4-BE49-F238E27FC236}">
                <a16:creationId xmlns:a16="http://schemas.microsoft.com/office/drawing/2014/main" xmlns="" id="{5902ED3B-F1E6-F949-8817-0C0030D09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2060" name="Text Box 4">
            <a:extLst>
              <a:ext uri="{FF2B5EF4-FFF2-40B4-BE49-F238E27FC236}">
                <a16:creationId xmlns:a16="http://schemas.microsoft.com/office/drawing/2014/main" xmlns="" id="{E58719B5-B12E-6C44-97F3-36AFC2CD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</a:t>
            </a:r>
          </a:p>
        </p:txBody>
      </p:sp>
      <p:sp>
        <p:nvSpPr>
          <p:cNvPr id="2061" name="Text Box 5">
            <a:extLst>
              <a:ext uri="{FF2B5EF4-FFF2-40B4-BE49-F238E27FC236}">
                <a16:creationId xmlns:a16="http://schemas.microsoft.com/office/drawing/2014/main" xmlns="" id="{E8EBA693-7CE3-F846-94AA-BFF50F27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a) For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xmlns="" id="{A302B0D5-515E-6E45-ABBA-7115D508D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5146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5" imgW="8191500" imgH="4102100" progId="Equation.3">
                  <p:embed/>
                </p:oleObj>
              </mc:Choice>
              <mc:Fallback>
                <p:oleObj name="Equation" r:id="rId5" imgW="8191500" imgH="410210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xmlns="" id="{A302B0D5-515E-6E45-ABBA-7115D508D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7">
            <a:extLst>
              <a:ext uri="{FF2B5EF4-FFF2-40B4-BE49-F238E27FC236}">
                <a16:creationId xmlns:a16="http://schemas.microsoft.com/office/drawing/2014/main" xmlns="" id="{C1ADDBD5-1DDF-114F-ADD4-6613758D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and</a:t>
            </a:r>
          </a:p>
        </p:txBody>
      </p:sp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xmlns="" id="{83A11707-EE64-154A-A138-A511EE4F0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14601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7" imgW="10528300" imgH="4102100" progId="Equation.3">
                  <p:embed/>
                </p:oleObj>
              </mc:Choice>
              <mc:Fallback>
                <p:oleObj name="Equation" r:id="rId7" imgW="10528300" imgH="410210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xmlns="" id="{83A11707-EE64-154A-A138-A511EE4F0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1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0">
            <a:extLst>
              <a:ext uri="{FF2B5EF4-FFF2-40B4-BE49-F238E27FC236}">
                <a16:creationId xmlns:a16="http://schemas.microsoft.com/office/drawing/2014/main" xmlns="" id="{41082118-DC73-4345-9949-14C475C0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2" name="Object 9">
            <a:extLst>
              <a:ext uri="{FF2B5EF4-FFF2-40B4-BE49-F238E27FC236}">
                <a16:creationId xmlns:a16="http://schemas.microsoft.com/office/drawing/2014/main" xmlns="" id="{076772B6-A683-7446-B0E7-DE58F7919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95601"/>
          <a:ext cx="2590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9" imgW="37452300" imgH="9067800" progId="Equation.3">
                  <p:embed/>
                </p:oleObj>
              </mc:Choice>
              <mc:Fallback>
                <p:oleObj name="Equation" r:id="rId9" imgW="37452300" imgH="9067800" progId="Equation.3">
                  <p:embed/>
                  <p:pic>
                    <p:nvPicPr>
                      <p:cNvPr id="2052" name="Object 9">
                        <a:extLst>
                          <a:ext uri="{FF2B5EF4-FFF2-40B4-BE49-F238E27FC236}">
                            <a16:creationId xmlns:a16="http://schemas.microsoft.com/office/drawing/2014/main" xmlns="" id="{076772B6-A683-7446-B0E7-DE58F7919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1"/>
                        <a:ext cx="25908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2">
            <a:extLst>
              <a:ext uri="{FF2B5EF4-FFF2-40B4-BE49-F238E27FC236}">
                <a16:creationId xmlns:a16="http://schemas.microsoft.com/office/drawing/2014/main" xmlns="" id="{EC9A2E99-FA27-754B-8F20-FDF86B1F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3" name="Object 11">
            <a:extLst>
              <a:ext uri="{FF2B5EF4-FFF2-40B4-BE49-F238E27FC236}">
                <a16:creationId xmlns:a16="http://schemas.microsoft.com/office/drawing/2014/main" xmlns="" id="{F5617F57-DA1D-F24F-86BA-971EC7DA3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052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11" imgW="23698200" imgH="9067800" progId="Equation.3">
                  <p:embed/>
                </p:oleObj>
              </mc:Choice>
              <mc:Fallback>
                <p:oleObj name="Equation" r:id="rId11" imgW="23698200" imgH="9067800" progId="Equation.3">
                  <p:embed/>
                  <p:pic>
                    <p:nvPicPr>
                      <p:cNvPr id="2053" name="Object 11">
                        <a:extLst>
                          <a:ext uri="{FF2B5EF4-FFF2-40B4-BE49-F238E27FC236}">
                            <a16:creationId xmlns:a16="http://schemas.microsoft.com/office/drawing/2014/main" xmlns="" id="{F5617F57-DA1D-F24F-86BA-971EC7DA3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16764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14">
            <a:extLst>
              <a:ext uri="{FF2B5EF4-FFF2-40B4-BE49-F238E27FC236}">
                <a16:creationId xmlns:a16="http://schemas.microsoft.com/office/drawing/2014/main" xmlns="" id="{749EE9E7-F648-5D46-B684-77E79EEC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4" name="Object 13">
            <a:extLst>
              <a:ext uri="{FF2B5EF4-FFF2-40B4-BE49-F238E27FC236}">
                <a16:creationId xmlns:a16="http://schemas.microsoft.com/office/drawing/2014/main" xmlns="" id="{B4493CC7-6BFF-3D40-9C22-C0885F019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910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3" imgW="28092400" imgH="9652000" progId="Equation.3">
                  <p:embed/>
                </p:oleObj>
              </mc:Choice>
              <mc:Fallback>
                <p:oleObj name="Equation" r:id="rId13" imgW="28092400" imgH="9652000" progId="Equation.3">
                  <p:embed/>
                  <p:pic>
                    <p:nvPicPr>
                      <p:cNvPr id="2054" name="Object 13">
                        <a:extLst>
                          <a:ext uri="{FF2B5EF4-FFF2-40B4-BE49-F238E27FC236}">
                            <a16:creationId xmlns:a16="http://schemas.microsoft.com/office/drawing/2014/main" xmlns="" id="{B4493CC7-6BFF-3D40-9C22-C0885F019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91000"/>
                        <a:ext cx="19050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6">
            <a:extLst>
              <a:ext uri="{FF2B5EF4-FFF2-40B4-BE49-F238E27FC236}">
                <a16:creationId xmlns:a16="http://schemas.microsoft.com/office/drawing/2014/main" xmlns="" id="{E96F09B0-95BC-B543-8D89-C4ADB583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5" name="Object 15">
            <a:extLst>
              <a:ext uri="{FF2B5EF4-FFF2-40B4-BE49-F238E27FC236}">
                <a16:creationId xmlns:a16="http://schemas.microsoft.com/office/drawing/2014/main" xmlns="" id="{D509476F-7735-C645-B7ED-E15C9E70F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876801"/>
          <a:ext cx="182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5" imgW="26619200" imgH="9067800" progId="Equation.3">
                  <p:embed/>
                </p:oleObj>
              </mc:Choice>
              <mc:Fallback>
                <p:oleObj name="Equation" r:id="rId15" imgW="26619200" imgH="9067800" progId="Equation.3">
                  <p:embed/>
                  <p:pic>
                    <p:nvPicPr>
                      <p:cNvPr id="2055" name="Object 15">
                        <a:extLst>
                          <a:ext uri="{FF2B5EF4-FFF2-40B4-BE49-F238E27FC236}">
                            <a16:creationId xmlns:a16="http://schemas.microsoft.com/office/drawing/2014/main" xmlns="" id="{D509476F-7735-C645-B7ED-E15C9E70F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76801"/>
                        <a:ext cx="1828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Rectangle 18">
            <a:extLst>
              <a:ext uri="{FF2B5EF4-FFF2-40B4-BE49-F238E27FC236}">
                <a16:creationId xmlns:a16="http://schemas.microsoft.com/office/drawing/2014/main" xmlns="" id="{49CF6CDA-2DF5-6D4D-A02D-B8FBBFA3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6" name="Object 17">
            <a:extLst>
              <a:ext uri="{FF2B5EF4-FFF2-40B4-BE49-F238E27FC236}">
                <a16:creationId xmlns:a16="http://schemas.microsoft.com/office/drawing/2014/main" xmlns="" id="{872C6BF2-4C50-0147-8461-74C300011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029200"/>
          <a:ext cx="914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7" imgW="13169900" imgH="4102100" progId="Equation.3">
                  <p:embed/>
                </p:oleObj>
              </mc:Choice>
              <mc:Fallback>
                <p:oleObj name="Equation" r:id="rId17" imgW="13169900" imgH="4102100" progId="Equation.3">
                  <p:embed/>
                  <p:pic>
                    <p:nvPicPr>
                      <p:cNvPr id="2056" name="Object 17">
                        <a:extLst>
                          <a:ext uri="{FF2B5EF4-FFF2-40B4-BE49-F238E27FC236}">
                            <a16:creationId xmlns:a16="http://schemas.microsoft.com/office/drawing/2014/main" xmlns="" id="{872C6BF2-4C50-0147-8461-74C300011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29200"/>
                        <a:ext cx="91440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731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2">
            <a:extLst>
              <a:ext uri="{FF2B5EF4-FFF2-40B4-BE49-F238E27FC236}">
                <a16:creationId xmlns:a16="http://schemas.microsoft.com/office/drawing/2014/main" xmlns="" id="{5311A7B1-3852-AA4C-B4EA-823ECAD8B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3086" name="Text Box 4">
            <a:extLst>
              <a:ext uri="{FF2B5EF4-FFF2-40B4-BE49-F238E27FC236}">
                <a16:creationId xmlns:a16="http://schemas.microsoft.com/office/drawing/2014/main" xmlns="" id="{F48127CC-6FF3-E844-BD0B-AED883D0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Solution:</a:t>
            </a:r>
          </a:p>
        </p:txBody>
      </p:sp>
      <p:sp>
        <p:nvSpPr>
          <p:cNvPr id="3087" name="Text Box 6">
            <a:extLst>
              <a:ext uri="{FF2B5EF4-FFF2-40B4-BE49-F238E27FC236}">
                <a16:creationId xmlns:a16="http://schemas.microsoft.com/office/drawing/2014/main" xmlns="" id="{62212C49-ED26-5646-8337-4BBC66A12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09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b) The exact value of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xmlns="" id="{D36131D5-C18D-1D44-AF83-868347804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2860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9067800" imgH="4686300" progId="Equation.3">
                  <p:embed/>
                </p:oleObj>
              </mc:Choice>
              <mc:Fallback>
                <p:oleObj name="Equation" r:id="rId5" imgW="9067800" imgH="4686300" progId="Equation.3">
                  <p:embed/>
                  <p:pic>
                    <p:nvPicPr>
                      <p:cNvPr id="3074" name="Object 7">
                        <a:extLst>
                          <a:ext uri="{FF2B5EF4-FFF2-40B4-BE49-F238E27FC236}">
                            <a16:creationId xmlns:a16="http://schemas.microsoft.com/office/drawing/2014/main" xmlns="" id="{D36131D5-C18D-1D44-AF83-868347804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0"/>
                        <a:ext cx="685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8">
            <a:extLst>
              <a:ext uri="{FF2B5EF4-FFF2-40B4-BE49-F238E27FC236}">
                <a16:creationId xmlns:a16="http://schemas.microsoft.com/office/drawing/2014/main" xmlns="" id="{46683DA4-9CBD-554B-8423-EC967DE1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09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can be found by using</a:t>
            </a:r>
          </a:p>
        </p:txBody>
      </p:sp>
      <p:sp>
        <p:nvSpPr>
          <p:cNvPr id="3089" name="Text Box 9">
            <a:extLst>
              <a:ext uri="{FF2B5EF4-FFF2-40B4-BE49-F238E27FC236}">
                <a16:creationId xmlns:a16="http://schemas.microsoft.com/office/drawing/2014/main" xmlns="" id="{74C0FEA7-E709-BB47-B64A-37D5BC07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908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our knowledge of differential calculus.</a:t>
            </a:r>
          </a:p>
        </p:txBody>
      </p:sp>
      <p:sp>
        <p:nvSpPr>
          <p:cNvPr id="3090" name="Rectangle 11">
            <a:extLst>
              <a:ext uri="{FF2B5EF4-FFF2-40B4-BE49-F238E27FC236}">
                <a16:creationId xmlns:a16="http://schemas.microsoft.com/office/drawing/2014/main" xmlns="" id="{05CF1CE0-3B6B-DF4C-BE96-030FC37D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5" name="Object 10">
            <a:extLst>
              <a:ext uri="{FF2B5EF4-FFF2-40B4-BE49-F238E27FC236}">
                <a16:creationId xmlns:a16="http://schemas.microsoft.com/office/drawing/2014/main" xmlns="" id="{5FEC2390-14FD-4743-AB29-C3005087D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9718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7" imgW="19011900" imgH="5270500" progId="Equation.3">
                  <p:embed/>
                </p:oleObj>
              </mc:Choice>
              <mc:Fallback>
                <p:oleObj name="Equation" r:id="rId7" imgW="19011900" imgH="5270500" progId="Equation.3">
                  <p:embed/>
                  <p:pic>
                    <p:nvPicPr>
                      <p:cNvPr id="3075" name="Object 10">
                        <a:extLst>
                          <a:ext uri="{FF2B5EF4-FFF2-40B4-BE49-F238E27FC236}">
                            <a16:creationId xmlns:a16="http://schemas.microsoft.com/office/drawing/2014/main" xmlns="" id="{5FEC2390-14FD-4743-AB29-C3005087D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3">
            <a:extLst>
              <a:ext uri="{FF2B5EF4-FFF2-40B4-BE49-F238E27FC236}">
                <a16:creationId xmlns:a16="http://schemas.microsoft.com/office/drawing/2014/main" xmlns="" id="{0A2A6B5F-6D23-864B-9FEF-CD7F519E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6" name="Object 12">
            <a:extLst>
              <a:ext uri="{FF2B5EF4-FFF2-40B4-BE49-F238E27FC236}">
                <a16:creationId xmlns:a16="http://schemas.microsoft.com/office/drawing/2014/main" xmlns="" id="{35CFA68F-488A-DE4B-880F-EF1C3BF31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352801"/>
          <a:ext cx="2057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9" imgW="30137100" imgH="5270500" progId="Equation.3">
                  <p:embed/>
                </p:oleObj>
              </mc:Choice>
              <mc:Fallback>
                <p:oleObj name="Equation" r:id="rId9" imgW="30137100" imgH="5270500" progId="Equation.3">
                  <p:embed/>
                  <p:pic>
                    <p:nvPicPr>
                      <p:cNvPr id="3076" name="Object 12">
                        <a:extLst>
                          <a:ext uri="{FF2B5EF4-FFF2-40B4-BE49-F238E27FC236}">
                            <a16:creationId xmlns:a16="http://schemas.microsoft.com/office/drawing/2014/main" xmlns="" id="{35CFA68F-488A-DE4B-880F-EF1C3BF31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1"/>
                        <a:ext cx="2057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15">
            <a:extLst>
              <a:ext uri="{FF2B5EF4-FFF2-40B4-BE49-F238E27FC236}">
                <a16:creationId xmlns:a16="http://schemas.microsoft.com/office/drawing/2014/main" xmlns="" id="{21516DC3-A5B6-C542-A2A3-56865A71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7" name="Object 14">
            <a:extLst>
              <a:ext uri="{FF2B5EF4-FFF2-40B4-BE49-F238E27FC236}">
                <a16:creationId xmlns:a16="http://schemas.microsoft.com/office/drawing/2014/main" xmlns="" id="{313C3B42-F433-5748-8FA4-576F3202F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7338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1" imgW="13754100" imgH="4686300" progId="Equation.3">
                  <p:embed/>
                </p:oleObj>
              </mc:Choice>
              <mc:Fallback>
                <p:oleObj name="Equation" r:id="rId11" imgW="13754100" imgH="4686300" progId="Equation.3">
                  <p:embed/>
                  <p:pic>
                    <p:nvPicPr>
                      <p:cNvPr id="3077" name="Object 14">
                        <a:extLst>
                          <a:ext uri="{FF2B5EF4-FFF2-40B4-BE49-F238E27FC236}">
                            <a16:creationId xmlns:a16="http://schemas.microsoft.com/office/drawing/2014/main" xmlns="" id="{313C3B42-F433-5748-8FA4-576F3202F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17">
            <a:extLst>
              <a:ext uri="{FF2B5EF4-FFF2-40B4-BE49-F238E27FC236}">
                <a16:creationId xmlns:a16="http://schemas.microsoft.com/office/drawing/2014/main" xmlns="" id="{77C32079-031F-6F42-9452-B3568ECF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8" name="Object 16">
            <a:extLst>
              <a:ext uri="{FF2B5EF4-FFF2-40B4-BE49-F238E27FC236}">
                <a16:creationId xmlns:a16="http://schemas.microsoft.com/office/drawing/2014/main" xmlns="" id="{A10B0CFF-829B-DC41-ABFA-5576652D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343400"/>
          <a:ext cx="167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3" imgW="24282400" imgH="5270500" progId="Equation.3">
                  <p:embed/>
                </p:oleObj>
              </mc:Choice>
              <mc:Fallback>
                <p:oleObj name="Equation" r:id="rId13" imgW="24282400" imgH="5270500" progId="Equation.3">
                  <p:embed/>
                  <p:pic>
                    <p:nvPicPr>
                      <p:cNvPr id="3078" name="Object 16">
                        <a:extLst>
                          <a:ext uri="{FF2B5EF4-FFF2-40B4-BE49-F238E27FC236}">
                            <a16:creationId xmlns:a16="http://schemas.microsoft.com/office/drawing/2014/main" xmlns="" id="{A10B0CFF-829B-DC41-ABFA-5576652D1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167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18">
            <a:extLst>
              <a:ext uri="{FF2B5EF4-FFF2-40B4-BE49-F238E27FC236}">
                <a16:creationId xmlns:a16="http://schemas.microsoft.com/office/drawing/2014/main" xmlns="" id="{B0504204-7F0F-7449-88F3-CE11B3EF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So the true value of </a:t>
            </a:r>
          </a:p>
        </p:txBody>
      </p:sp>
      <p:sp>
        <p:nvSpPr>
          <p:cNvPr id="3095" name="Rectangle 20">
            <a:extLst>
              <a:ext uri="{FF2B5EF4-FFF2-40B4-BE49-F238E27FC236}">
                <a16:creationId xmlns:a16="http://schemas.microsoft.com/office/drawing/2014/main" xmlns="" id="{E3F09809-7B0F-A148-98EF-851C0DCB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9" name="Object 19">
            <a:extLst>
              <a:ext uri="{FF2B5EF4-FFF2-40B4-BE49-F238E27FC236}">
                <a16:creationId xmlns:a16="http://schemas.microsoft.com/office/drawing/2014/main" xmlns="" id="{8BD2FD1C-1C4B-614A-B00F-6E27C132C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038600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5" imgW="9067800" imgH="4686300" progId="Equation.3">
                  <p:embed/>
                </p:oleObj>
              </mc:Choice>
              <mc:Fallback>
                <p:oleObj name="Equation" r:id="rId15" imgW="9067800" imgH="4686300" progId="Equation.3">
                  <p:embed/>
                  <p:pic>
                    <p:nvPicPr>
                      <p:cNvPr id="3079" name="Object 19">
                        <a:extLst>
                          <a:ext uri="{FF2B5EF4-FFF2-40B4-BE49-F238E27FC236}">
                            <a16:creationId xmlns:a16="http://schemas.microsoft.com/office/drawing/2014/main" xmlns="" id="{8BD2FD1C-1C4B-614A-B00F-6E27C132C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6096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1">
            <a:extLst>
              <a:ext uri="{FF2B5EF4-FFF2-40B4-BE49-F238E27FC236}">
                <a16:creationId xmlns:a16="http://schemas.microsoft.com/office/drawing/2014/main" xmlns="" id="{D7200E1E-36DB-6B48-9168-BC282CE9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is</a:t>
            </a:r>
          </a:p>
        </p:txBody>
      </p:sp>
      <p:sp>
        <p:nvSpPr>
          <p:cNvPr id="3097" name="Rectangle 23">
            <a:extLst>
              <a:ext uri="{FF2B5EF4-FFF2-40B4-BE49-F238E27FC236}">
                <a16:creationId xmlns:a16="http://schemas.microsoft.com/office/drawing/2014/main" xmlns="" id="{259E9ACF-AE61-E64A-83FD-B44B1543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8" name="Rectangle 25">
            <a:extLst>
              <a:ext uri="{FF2B5EF4-FFF2-40B4-BE49-F238E27FC236}">
                <a16:creationId xmlns:a16="http://schemas.microsoft.com/office/drawing/2014/main" xmlns="" id="{A3A32DA4-1D7A-E348-96F2-B6DC7B317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19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80" name="Object 24">
            <a:extLst>
              <a:ext uri="{FF2B5EF4-FFF2-40B4-BE49-F238E27FC236}">
                <a16:creationId xmlns:a16="http://schemas.microsoft.com/office/drawing/2014/main" xmlns="" id="{A8182C72-C4F8-7844-A85A-73B097F72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724401"/>
          <a:ext cx="914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7" imgW="13462000" imgH="4102100" progId="Equation.3">
                  <p:embed/>
                </p:oleObj>
              </mc:Choice>
              <mc:Fallback>
                <p:oleObj name="Equation" r:id="rId17" imgW="13462000" imgH="4102100" progId="Equation.3">
                  <p:embed/>
                  <p:pic>
                    <p:nvPicPr>
                      <p:cNvPr id="3080" name="Object 24">
                        <a:extLst>
                          <a:ext uri="{FF2B5EF4-FFF2-40B4-BE49-F238E27FC236}">
                            <a16:creationId xmlns:a16="http://schemas.microsoft.com/office/drawing/2014/main" xmlns="" id="{A8182C72-C4F8-7844-A85A-73B097F72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24401"/>
                        <a:ext cx="914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6">
            <a:extLst>
              <a:ext uri="{FF2B5EF4-FFF2-40B4-BE49-F238E27FC236}">
                <a16:creationId xmlns:a16="http://schemas.microsoft.com/office/drawing/2014/main" xmlns="" id="{B3B07DD8-154C-F041-9751-AD602269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True error is calculated as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xmlns="" id="{31FBBD4F-B98A-4A4C-8B92-4F2A5C67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81" name="Object 27">
            <a:extLst>
              <a:ext uri="{FF2B5EF4-FFF2-40B4-BE49-F238E27FC236}">
                <a16:creationId xmlns:a16="http://schemas.microsoft.com/office/drawing/2014/main" xmlns="" id="{8D4C515A-4B4B-DD49-917D-4D1C55493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4102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9" imgW="7315200" imgH="5270500" progId="Equation.3">
                  <p:embed/>
                </p:oleObj>
              </mc:Choice>
              <mc:Fallback>
                <p:oleObj name="Equation" r:id="rId19" imgW="7315200" imgH="5270500" progId="Equation.3">
                  <p:embed/>
                  <p:pic>
                    <p:nvPicPr>
                      <p:cNvPr id="3081" name="Object 27">
                        <a:extLst>
                          <a:ext uri="{FF2B5EF4-FFF2-40B4-BE49-F238E27FC236}">
                            <a16:creationId xmlns:a16="http://schemas.microsoft.com/office/drawing/2014/main" xmlns="" id="{8D4C515A-4B4B-DD49-917D-4D1C55493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30">
            <a:extLst>
              <a:ext uri="{FF2B5EF4-FFF2-40B4-BE49-F238E27FC236}">
                <a16:creationId xmlns:a16="http://schemas.microsoft.com/office/drawing/2014/main" xmlns="" id="{8FA65D5E-6E81-E041-A909-DB22BE41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True Value – Approximate Value</a:t>
            </a:r>
          </a:p>
        </p:txBody>
      </p:sp>
      <p:sp>
        <p:nvSpPr>
          <p:cNvPr id="3102" name="Rectangle 32">
            <a:extLst>
              <a:ext uri="{FF2B5EF4-FFF2-40B4-BE49-F238E27FC236}">
                <a16:creationId xmlns:a16="http://schemas.microsoft.com/office/drawing/2014/main" xmlns="" id="{04D8F69E-6201-534B-BAB9-05F8BAAF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82" name="Object 31">
            <a:extLst>
              <a:ext uri="{FF2B5EF4-FFF2-40B4-BE49-F238E27FC236}">
                <a16:creationId xmlns:a16="http://schemas.microsoft.com/office/drawing/2014/main" xmlns="" id="{FFFEB6A4-0A1A-054B-8E52-44C10968D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1" y="5943601"/>
          <a:ext cx="2733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21" imgW="38912800" imgH="4102100" progId="Equation.3">
                  <p:embed/>
                </p:oleObj>
              </mc:Choice>
              <mc:Fallback>
                <p:oleObj name="Equation" r:id="rId21" imgW="38912800" imgH="4102100" progId="Equation.3">
                  <p:embed/>
                  <p:pic>
                    <p:nvPicPr>
                      <p:cNvPr id="3082" name="Object 31">
                        <a:extLst>
                          <a:ext uri="{FF2B5EF4-FFF2-40B4-BE49-F238E27FC236}">
                            <a16:creationId xmlns:a16="http://schemas.microsoft.com/office/drawing/2014/main" xmlns="" id="{FFFEB6A4-0A1A-054B-8E52-44C10968D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943601"/>
                        <a:ext cx="27336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6038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xmlns="" id="{D6C33037-2FCE-944E-A764-92B10CD7D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True Error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xmlns="" id="{B66A803A-9139-F340-B8E0-DB26D1259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Defined as the ratio between the true error, and the true value.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xmlns="" id="{3A9CEEB6-5DDE-814A-8539-040FC9145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766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Relative True Error (</a:t>
            </a:r>
          </a:p>
        </p:txBody>
      </p:sp>
      <p:graphicFrame>
        <p:nvGraphicFramePr>
          <p:cNvPr id="4098" name="Object 9">
            <a:extLst>
              <a:ext uri="{FF2B5EF4-FFF2-40B4-BE49-F238E27FC236}">
                <a16:creationId xmlns:a16="http://schemas.microsoft.com/office/drawing/2014/main" xmlns="" id="{238F08B8-4FAB-674C-ACEA-7E6306113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6" y="3276600"/>
          <a:ext cx="2587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3797300" imgH="5270500" progId="Equation.3">
                  <p:embed/>
                </p:oleObj>
              </mc:Choice>
              <mc:Fallback>
                <p:oleObj name="Equation" r:id="rId5" imgW="3797300" imgH="5270500" progId="Equation.3">
                  <p:embed/>
                  <p:pic>
                    <p:nvPicPr>
                      <p:cNvPr id="4098" name="Object 9">
                        <a:extLst>
                          <a:ext uri="{FF2B5EF4-FFF2-40B4-BE49-F238E27FC236}">
                            <a16:creationId xmlns:a16="http://schemas.microsoft.com/office/drawing/2014/main" xmlns="" id="{238F08B8-4FAB-674C-ACEA-7E6306113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6" y="3276600"/>
                        <a:ext cx="2587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0">
            <a:extLst>
              <a:ext uri="{FF2B5EF4-FFF2-40B4-BE49-F238E27FC236}">
                <a16:creationId xmlns:a16="http://schemas.microsoft.com/office/drawing/2014/main" xmlns="" id="{802D51EF-935A-D34D-AF50-AB8CFEDD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) =</a:t>
            </a:r>
            <a:r>
              <a:rPr lang="en-US" altLang="en-US"/>
              <a:t> </a:t>
            </a:r>
          </a:p>
        </p:txBody>
      </p:sp>
      <p:sp>
        <p:nvSpPr>
          <p:cNvPr id="4105" name="Text Box 11">
            <a:extLst>
              <a:ext uri="{FF2B5EF4-FFF2-40B4-BE49-F238E27FC236}">
                <a16:creationId xmlns:a16="http://schemas.microsoft.com/office/drawing/2014/main" xmlns="" id="{04954108-2A28-654A-8B7D-1CE6532A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1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True Error</a:t>
            </a:r>
          </a:p>
        </p:txBody>
      </p:sp>
      <p:sp>
        <p:nvSpPr>
          <p:cNvPr id="4106" name="Line 12">
            <a:extLst>
              <a:ext uri="{FF2B5EF4-FFF2-40B4-BE49-F238E27FC236}">
                <a16:creationId xmlns:a16="http://schemas.microsoft.com/office/drawing/2014/main" xmlns="" id="{5A659A9D-A449-964D-A32C-2496CFDE1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13">
            <a:extLst>
              <a:ext uri="{FF2B5EF4-FFF2-40B4-BE49-F238E27FC236}">
                <a16:creationId xmlns:a16="http://schemas.microsoft.com/office/drawing/2014/main" xmlns="" id="{C982411C-B416-D947-A0A2-67A17514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05201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True Value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376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2">
            <a:extLst>
              <a:ext uri="{FF2B5EF4-FFF2-40B4-BE49-F238E27FC236}">
                <a16:creationId xmlns:a16="http://schemas.microsoft.com/office/drawing/2014/main" xmlns="" id="{A4D42299-3AAC-9B4B-A6EC-B8DE3FF8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Example—Relative True Error</a:t>
            </a:r>
          </a:p>
        </p:txBody>
      </p:sp>
      <p:sp>
        <p:nvSpPr>
          <p:cNvPr id="5134" name="Text Box 4">
            <a:extLst>
              <a:ext uri="{FF2B5EF4-FFF2-40B4-BE49-F238E27FC236}">
                <a16:creationId xmlns:a16="http://schemas.microsoft.com/office/drawing/2014/main" xmlns="" id="{6D70CBF9-0088-FD45-B152-B0898FF93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Following from the previous example for true error, </a:t>
            </a:r>
          </a:p>
        </p:txBody>
      </p:sp>
      <p:sp>
        <p:nvSpPr>
          <p:cNvPr id="5135" name="Text Box 5">
            <a:extLst>
              <a:ext uri="{FF2B5EF4-FFF2-40B4-BE49-F238E27FC236}">
                <a16:creationId xmlns:a16="http://schemas.microsoft.com/office/drawing/2014/main" xmlns="" id="{25829137-0952-DB45-8E9D-41C0A184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find the relative true error for</a:t>
            </a:r>
          </a:p>
        </p:txBody>
      </p:sp>
      <p:sp>
        <p:nvSpPr>
          <p:cNvPr id="5136" name="Rectangle 7">
            <a:extLst>
              <a:ext uri="{FF2B5EF4-FFF2-40B4-BE49-F238E27FC236}">
                <a16:creationId xmlns:a16="http://schemas.microsoft.com/office/drawing/2014/main" xmlns="" id="{90C4A064-831E-A848-AF1B-DCD608C2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xmlns="" id="{C4A1E5A4-6126-8A4A-A381-E343046F7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438400"/>
          <a:ext cx="1295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5" imgW="19011900" imgH="5270500" progId="Equation.3">
                  <p:embed/>
                </p:oleObj>
              </mc:Choice>
              <mc:Fallback>
                <p:oleObj name="Equation" r:id="rId5" imgW="19011900" imgH="5270500" progId="Equation.3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:a16="http://schemas.microsoft.com/office/drawing/2014/main" xmlns="" id="{C4A1E5A4-6126-8A4A-A381-E343046F7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12954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8">
            <a:extLst>
              <a:ext uri="{FF2B5EF4-FFF2-40B4-BE49-F238E27FC236}">
                <a16:creationId xmlns:a16="http://schemas.microsoft.com/office/drawing/2014/main" xmlns="" id="{8ADAC0B7-6554-EB46-81A5-E8A375F5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at</a:t>
            </a:r>
          </a:p>
        </p:txBody>
      </p:sp>
      <p:sp>
        <p:nvSpPr>
          <p:cNvPr id="5138" name="Rectangle 10">
            <a:extLst>
              <a:ext uri="{FF2B5EF4-FFF2-40B4-BE49-F238E27FC236}">
                <a16:creationId xmlns:a16="http://schemas.microsoft.com/office/drawing/2014/main" xmlns="" id="{4D209BF8-E497-7C40-B0F7-A6F49BC4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3" name="Object 9">
            <a:extLst>
              <a:ext uri="{FF2B5EF4-FFF2-40B4-BE49-F238E27FC236}">
                <a16:creationId xmlns:a16="http://schemas.microsoft.com/office/drawing/2014/main" xmlns="" id="{53506A8B-D2B9-8D4B-9667-8CC8E2761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438400"/>
          <a:ext cx="609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7" imgW="8775700" imgH="4686300" progId="Equation.3">
                  <p:embed/>
                </p:oleObj>
              </mc:Choice>
              <mc:Fallback>
                <p:oleObj name="Equation" r:id="rId7" imgW="8775700" imgH="4686300" progId="Equation.3">
                  <p:embed/>
                  <p:pic>
                    <p:nvPicPr>
                      <p:cNvPr id="5123" name="Object 9">
                        <a:extLst>
                          <a:ext uri="{FF2B5EF4-FFF2-40B4-BE49-F238E27FC236}">
                            <a16:creationId xmlns:a16="http://schemas.microsoft.com/office/drawing/2014/main" xmlns="" id="{53506A8B-D2B9-8D4B-9667-8CC8E2761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438400"/>
                        <a:ext cx="6096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1">
            <a:extLst>
              <a:ext uri="{FF2B5EF4-FFF2-40B4-BE49-F238E27FC236}">
                <a16:creationId xmlns:a16="http://schemas.microsoft.com/office/drawing/2014/main" xmlns="" id="{DCE2D9F6-6996-5D47-92D1-78E02BB3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with </a:t>
            </a:r>
          </a:p>
        </p:txBody>
      </p:sp>
      <p:sp>
        <p:nvSpPr>
          <p:cNvPr id="5140" name="Rectangle 13">
            <a:extLst>
              <a:ext uri="{FF2B5EF4-FFF2-40B4-BE49-F238E27FC236}">
                <a16:creationId xmlns:a16="http://schemas.microsoft.com/office/drawing/2014/main" xmlns="" id="{F67CC2DD-D7BE-B14A-BBCB-566A763F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4" name="Object 12">
            <a:extLst>
              <a:ext uri="{FF2B5EF4-FFF2-40B4-BE49-F238E27FC236}">
                <a16:creationId xmlns:a16="http://schemas.microsoft.com/office/drawing/2014/main" xmlns="" id="{465F0C8A-6CE3-984A-8CEF-0C9ADEDDD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19401"/>
          <a:ext cx="838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9" imgW="10820400" imgH="4102100" progId="Equation.3">
                  <p:embed/>
                </p:oleObj>
              </mc:Choice>
              <mc:Fallback>
                <p:oleObj name="Equation" r:id="rId9" imgW="10820400" imgH="4102100" progId="Equation.3">
                  <p:embed/>
                  <p:pic>
                    <p:nvPicPr>
                      <p:cNvPr id="5124" name="Object 12">
                        <a:extLst>
                          <a:ext uri="{FF2B5EF4-FFF2-40B4-BE49-F238E27FC236}">
                            <a16:creationId xmlns:a16="http://schemas.microsoft.com/office/drawing/2014/main" xmlns="" id="{465F0C8A-6CE3-984A-8CEF-0C9ADEDDD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1"/>
                        <a:ext cx="8382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15">
            <a:extLst>
              <a:ext uri="{FF2B5EF4-FFF2-40B4-BE49-F238E27FC236}">
                <a16:creationId xmlns:a16="http://schemas.microsoft.com/office/drawing/2014/main" xmlns="" id="{1767F89B-732E-BF45-9B73-1486AC22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5" name="Object 14">
            <a:extLst>
              <a:ext uri="{FF2B5EF4-FFF2-40B4-BE49-F238E27FC236}">
                <a16:creationId xmlns:a16="http://schemas.microsoft.com/office/drawing/2014/main" xmlns="" id="{5BEE370D-B84B-094F-B8CC-A7212EE16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3581400"/>
          <a:ext cx="1444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1" imgW="17843500" imgH="5270500" progId="Equation.3">
                  <p:embed/>
                </p:oleObj>
              </mc:Choice>
              <mc:Fallback>
                <p:oleObj name="Equation" r:id="rId11" imgW="17843500" imgH="5270500" progId="Equation.3">
                  <p:embed/>
                  <p:pic>
                    <p:nvPicPr>
                      <p:cNvPr id="5125" name="Object 14">
                        <a:extLst>
                          <a:ext uri="{FF2B5EF4-FFF2-40B4-BE49-F238E27FC236}">
                            <a16:creationId xmlns:a16="http://schemas.microsoft.com/office/drawing/2014/main" xmlns="" id="{5BEE370D-B84B-094F-B8CC-A7212EE16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81400"/>
                        <a:ext cx="1444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16">
            <a:extLst>
              <a:ext uri="{FF2B5EF4-FFF2-40B4-BE49-F238E27FC236}">
                <a16:creationId xmlns:a16="http://schemas.microsoft.com/office/drawing/2014/main" xmlns="" id="{517A1B84-AAA3-B241-B83D-93290737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24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From the previous example,</a:t>
            </a:r>
          </a:p>
        </p:txBody>
      </p:sp>
      <p:sp>
        <p:nvSpPr>
          <p:cNvPr id="5143" name="Rectangle 18">
            <a:extLst>
              <a:ext uri="{FF2B5EF4-FFF2-40B4-BE49-F238E27FC236}">
                <a16:creationId xmlns:a16="http://schemas.microsoft.com/office/drawing/2014/main" xmlns="" id="{25965855-0C6F-7642-923E-0383F277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6" name="Object 17">
            <a:extLst>
              <a:ext uri="{FF2B5EF4-FFF2-40B4-BE49-F238E27FC236}">
                <a16:creationId xmlns:a16="http://schemas.microsoft.com/office/drawing/2014/main" xmlns="" id="{D80B5E08-ABA2-844E-8738-F8D33FCB3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343401"/>
          <a:ext cx="1600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3" imgW="23406100" imgH="9067800" progId="Equation.3">
                  <p:embed/>
                </p:oleObj>
              </mc:Choice>
              <mc:Fallback>
                <p:oleObj name="Equation" r:id="rId13" imgW="23406100" imgH="9067800" progId="Equation.3">
                  <p:embed/>
                  <p:pic>
                    <p:nvPicPr>
                      <p:cNvPr id="5126" name="Object 17">
                        <a:extLst>
                          <a:ext uri="{FF2B5EF4-FFF2-40B4-BE49-F238E27FC236}">
                            <a16:creationId xmlns:a16="http://schemas.microsoft.com/office/drawing/2014/main" xmlns="" id="{D80B5E08-ABA2-844E-8738-F8D33FCB3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1"/>
                        <a:ext cx="1600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19">
            <a:extLst>
              <a:ext uri="{FF2B5EF4-FFF2-40B4-BE49-F238E27FC236}">
                <a16:creationId xmlns:a16="http://schemas.microsoft.com/office/drawing/2014/main" xmlns="" id="{424761EA-89F1-B444-9E2A-AF4F48C9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Relative True Error is defined as </a:t>
            </a:r>
          </a:p>
        </p:txBody>
      </p:sp>
      <p:sp>
        <p:nvSpPr>
          <p:cNvPr id="5145" name="Rectangle 21">
            <a:extLst>
              <a:ext uri="{FF2B5EF4-FFF2-40B4-BE49-F238E27FC236}">
                <a16:creationId xmlns:a16="http://schemas.microsoft.com/office/drawing/2014/main" xmlns="" id="{842B66B8-F2B8-C54D-BBD1-28375CB2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7" name="Object 20">
            <a:extLst>
              <a:ext uri="{FF2B5EF4-FFF2-40B4-BE49-F238E27FC236}">
                <a16:creationId xmlns:a16="http://schemas.microsoft.com/office/drawing/2014/main" xmlns="" id="{E9B67332-1162-5F44-8519-147E61A72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953000"/>
          <a:ext cx="99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5" imgW="14922500" imgH="9067800" progId="Equation.3">
                  <p:embed/>
                </p:oleObj>
              </mc:Choice>
              <mc:Fallback>
                <p:oleObj name="Equation" r:id="rId15" imgW="14922500" imgH="9067800" progId="Equation.3">
                  <p:embed/>
                  <p:pic>
                    <p:nvPicPr>
                      <p:cNvPr id="5127" name="Object 20">
                        <a:extLst>
                          <a:ext uri="{FF2B5EF4-FFF2-40B4-BE49-F238E27FC236}">
                            <a16:creationId xmlns:a16="http://schemas.microsoft.com/office/drawing/2014/main" xmlns="" id="{E9B67332-1162-5F44-8519-147E61A72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990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Rectangle 23">
            <a:extLst>
              <a:ext uri="{FF2B5EF4-FFF2-40B4-BE49-F238E27FC236}">
                <a16:creationId xmlns:a16="http://schemas.microsoft.com/office/drawing/2014/main" xmlns="" id="{CC620CF8-5244-7248-913F-ED526AFC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8" name="Object 22">
            <a:extLst>
              <a:ext uri="{FF2B5EF4-FFF2-40B4-BE49-F238E27FC236}">
                <a16:creationId xmlns:a16="http://schemas.microsoft.com/office/drawing/2014/main" xmlns="" id="{57B98102-F3A3-6C47-8138-CBD461251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05401"/>
          <a:ext cx="1371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7" imgW="19011900" imgH="4102100" progId="Equation.3">
                  <p:embed/>
                </p:oleObj>
              </mc:Choice>
              <mc:Fallback>
                <p:oleObj name="Equation" r:id="rId17" imgW="19011900" imgH="4102100" progId="Equation.3">
                  <p:embed/>
                  <p:pic>
                    <p:nvPicPr>
                      <p:cNvPr id="5128" name="Object 22">
                        <a:extLst>
                          <a:ext uri="{FF2B5EF4-FFF2-40B4-BE49-F238E27FC236}">
                            <a16:creationId xmlns:a16="http://schemas.microsoft.com/office/drawing/2014/main" xmlns="" id="{57B98102-F3A3-6C47-8138-CBD461251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1"/>
                        <a:ext cx="13716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4">
            <a:extLst>
              <a:ext uri="{FF2B5EF4-FFF2-40B4-BE49-F238E27FC236}">
                <a16:creationId xmlns:a16="http://schemas.microsoft.com/office/drawing/2014/main" xmlns="" id="{AFA8C5BD-6E2B-884F-9106-F6237605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as a percentage,</a:t>
            </a:r>
          </a:p>
        </p:txBody>
      </p:sp>
      <p:sp>
        <p:nvSpPr>
          <p:cNvPr id="5148" name="Rectangle 26">
            <a:extLst>
              <a:ext uri="{FF2B5EF4-FFF2-40B4-BE49-F238E27FC236}">
                <a16:creationId xmlns:a16="http://schemas.microsoft.com/office/drawing/2014/main" xmlns="" id="{12CD542E-DFB2-BF4A-98C7-4714BBA8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9" name="Object 25">
            <a:extLst>
              <a:ext uri="{FF2B5EF4-FFF2-40B4-BE49-F238E27FC236}">
                <a16:creationId xmlns:a16="http://schemas.microsoft.com/office/drawing/2014/main" xmlns="" id="{0BB5F503-2E8F-0645-9601-4B769C30B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943600"/>
          <a:ext cx="2209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9" imgW="33058100" imgH="5270500" progId="Equation.3">
                  <p:embed/>
                </p:oleObj>
              </mc:Choice>
              <mc:Fallback>
                <p:oleObj name="Equation" r:id="rId19" imgW="33058100" imgH="5270500" progId="Equation.3">
                  <p:embed/>
                  <p:pic>
                    <p:nvPicPr>
                      <p:cNvPr id="5129" name="Object 25">
                        <a:extLst>
                          <a:ext uri="{FF2B5EF4-FFF2-40B4-BE49-F238E27FC236}">
                            <a16:creationId xmlns:a16="http://schemas.microsoft.com/office/drawing/2014/main" xmlns="" id="{0BB5F503-2E8F-0645-9601-4B769C30B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3600"/>
                        <a:ext cx="22098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Rectangle 28">
            <a:extLst>
              <a:ext uri="{FF2B5EF4-FFF2-40B4-BE49-F238E27FC236}">
                <a16:creationId xmlns:a16="http://schemas.microsoft.com/office/drawing/2014/main" xmlns="" id="{82E67E5C-174D-AF4D-93C6-03478D1A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2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30" name="Object 27">
            <a:extLst>
              <a:ext uri="{FF2B5EF4-FFF2-40B4-BE49-F238E27FC236}">
                <a16:creationId xmlns:a16="http://schemas.microsoft.com/office/drawing/2014/main" xmlns="" id="{F948E2E1-8255-3641-BA4B-A02BE392E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943601"/>
          <a:ext cx="1371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21" imgW="18427700" imgH="4102100" progId="Equation.3">
                  <p:embed/>
                </p:oleObj>
              </mc:Choice>
              <mc:Fallback>
                <p:oleObj name="Equation" r:id="rId21" imgW="18427700" imgH="4102100" progId="Equation.3">
                  <p:embed/>
                  <p:pic>
                    <p:nvPicPr>
                      <p:cNvPr id="5130" name="Object 27">
                        <a:extLst>
                          <a:ext uri="{FF2B5EF4-FFF2-40B4-BE49-F238E27FC236}">
                            <a16:creationId xmlns:a16="http://schemas.microsoft.com/office/drawing/2014/main" xmlns="" id="{F948E2E1-8255-3641-BA4B-A02BE392E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43601"/>
                        <a:ext cx="1371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9016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585</Words>
  <Application>Microsoft Macintosh PowerPoint</Application>
  <PresentationFormat>Widescreen</PresentationFormat>
  <Paragraphs>133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Tahoma</vt:lpstr>
      <vt:lpstr>Wingdings</vt:lpstr>
      <vt:lpstr>Arial</vt:lpstr>
      <vt:lpstr>Office Theme</vt:lpstr>
      <vt:lpstr>Equation</vt:lpstr>
      <vt:lpstr>Week 5a</vt:lpstr>
      <vt:lpstr>Reference</vt:lpstr>
      <vt:lpstr>Why measure errors?</vt:lpstr>
      <vt:lpstr>True Error</vt:lpstr>
      <vt:lpstr>Example—True Error </vt:lpstr>
      <vt:lpstr>Example (cont.)</vt:lpstr>
      <vt:lpstr>Example (cont.)</vt:lpstr>
      <vt:lpstr>Relative True Error</vt:lpstr>
      <vt:lpstr>Example—Relative True Error</vt:lpstr>
      <vt:lpstr>Approximate Error</vt:lpstr>
      <vt:lpstr>Example—Approximate Error</vt:lpstr>
      <vt:lpstr>Example (cont.)</vt:lpstr>
      <vt:lpstr>Example (cont.)</vt:lpstr>
      <vt:lpstr>Relative Approximate Error</vt:lpstr>
      <vt:lpstr>Example—Relative Approximate Error</vt:lpstr>
      <vt:lpstr>Example (cont.)</vt:lpstr>
      <vt:lpstr>How is Absolute Relative Error used as a stopping criterion?</vt:lpstr>
      <vt:lpstr>Table of Values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137</cp:revision>
  <dcterms:created xsi:type="dcterms:W3CDTF">2018-07-13T04:13:16Z</dcterms:created>
  <dcterms:modified xsi:type="dcterms:W3CDTF">2021-02-05T10:42:23Z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