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9" r:id="rId5"/>
    <p:sldId id="261" r:id="rId6"/>
    <p:sldId id="345" r:id="rId7"/>
    <p:sldId id="346" r:id="rId8"/>
    <p:sldId id="347" r:id="rId9"/>
    <p:sldId id="348" r:id="rId10"/>
    <p:sldId id="358" r:id="rId11"/>
    <p:sldId id="349" r:id="rId12"/>
    <p:sldId id="350" r:id="rId13"/>
    <p:sldId id="351" r:id="rId14"/>
    <p:sldId id="352" r:id="rId15"/>
    <p:sldId id="353" r:id="rId16"/>
    <p:sldId id="354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5673" autoAdjust="0"/>
  </p:normalViewPr>
  <p:slideViewPr>
    <p:cSldViewPr snapToGrid="0">
      <p:cViewPr varScale="1">
        <p:scale>
          <a:sx n="62" d="100"/>
          <a:sy n="62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9.emf"/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6.emf"/><Relationship Id="rId6" Type="http://schemas.openxmlformats.org/officeDocument/2006/relationships/image" Target="../media/image20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6" Type="http://schemas.openxmlformats.org/officeDocument/2006/relationships/image" Target="../media/image40.emf"/><Relationship Id="rId7" Type="http://schemas.openxmlformats.org/officeDocument/2006/relationships/image" Target="../media/image41.emf"/><Relationship Id="rId8" Type="http://schemas.openxmlformats.org/officeDocument/2006/relationships/image" Target="../media/image42.emf"/><Relationship Id="rId9" Type="http://schemas.openxmlformats.org/officeDocument/2006/relationships/image" Target="../media/image43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5942-99E9-5944-B629-1B4A82543639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BD3C-D1B1-814E-8AD3-8D56B2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78B59-2642-4952-96F3-E767EC562ACF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7B3B-CCA9-4BB2-BFDE-BF6EF8734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="" xmlns:a16="http://schemas.microsoft.com/office/drawing/2014/main" id="{0AD0AE0F-F1CB-7748-810C-98CBB1DA9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>
            <a:extLst>
              <a:ext uri="{FF2B5EF4-FFF2-40B4-BE49-F238E27FC236}">
                <a16:creationId xmlns="" xmlns:a16="http://schemas.microsoft.com/office/drawing/2014/main" id="{60D9FCD0-0526-7F4A-9B74-D336BA0C1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689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="" xmlns:a16="http://schemas.microsoft.com/office/drawing/2014/main" id="{A57B9C18-E7BA-E442-B3F1-BA0598880C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Rectangle 3">
            <a:extLst>
              <a:ext uri="{FF2B5EF4-FFF2-40B4-BE49-F238E27FC236}">
                <a16:creationId xmlns="" xmlns:a16="http://schemas.microsoft.com/office/drawing/2014/main" id="{15A9CE24-1706-B74B-AC9F-908ADAED2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55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="" xmlns:a16="http://schemas.microsoft.com/office/drawing/2014/main" id="{8AEBB826-E901-7745-BD26-C5F24CC400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>
            <a:extLst>
              <a:ext uri="{FF2B5EF4-FFF2-40B4-BE49-F238E27FC236}">
                <a16:creationId xmlns="" xmlns:a16="http://schemas.microsoft.com/office/drawing/2014/main" id="{201C0B98-CC3A-7A42-BF55-FDC7F1650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337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="" xmlns:a16="http://schemas.microsoft.com/office/drawing/2014/main" id="{98D12812-A1F8-BF45-AFCB-E7384343C1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Rectangle 3">
            <a:extLst>
              <a:ext uri="{FF2B5EF4-FFF2-40B4-BE49-F238E27FC236}">
                <a16:creationId xmlns="" xmlns:a16="http://schemas.microsoft.com/office/drawing/2014/main" id="{6DBC444B-B62F-E64B-A13E-DB7144F53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99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="" xmlns:a16="http://schemas.microsoft.com/office/drawing/2014/main" id="{F36379CD-79A5-0B47-9CE7-074EC7F866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Rectangle 3">
            <a:extLst>
              <a:ext uri="{FF2B5EF4-FFF2-40B4-BE49-F238E27FC236}">
                <a16:creationId xmlns="" xmlns:a16="http://schemas.microsoft.com/office/drawing/2014/main" id="{F9778C0D-7BE5-1E47-9215-B7D377DE8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43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="" xmlns:a16="http://schemas.microsoft.com/office/drawing/2014/main" id="{D2387DDE-FD2F-0544-ADE8-AA5AE2E1A7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Rectangle 3">
            <a:extLst>
              <a:ext uri="{FF2B5EF4-FFF2-40B4-BE49-F238E27FC236}">
                <a16:creationId xmlns="" xmlns:a16="http://schemas.microsoft.com/office/drawing/2014/main" id="{120F7D24-C3D0-214D-89F5-83190A9AC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105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="" xmlns:a16="http://schemas.microsoft.com/office/drawing/2014/main" id="{096218E8-74F5-644D-B4FD-11618F71E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Rectangle 3">
            <a:extLst>
              <a:ext uri="{FF2B5EF4-FFF2-40B4-BE49-F238E27FC236}">
                <a16:creationId xmlns="" xmlns:a16="http://schemas.microsoft.com/office/drawing/2014/main" id="{B6752076-4EA5-1E47-9CB4-F87EC7E58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29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="" xmlns:a16="http://schemas.microsoft.com/office/drawing/2014/main" id="{61B680E2-888F-FB49-83A0-E4CBF0DDAE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Rectangle 3">
            <a:extLst>
              <a:ext uri="{FF2B5EF4-FFF2-40B4-BE49-F238E27FC236}">
                <a16:creationId xmlns="" xmlns:a16="http://schemas.microsoft.com/office/drawing/2014/main" id="{2DAAC4AC-38A8-644B-835A-05177E8AF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317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="" xmlns:a16="http://schemas.microsoft.com/office/drawing/2014/main" id="{4EFC3454-1674-AC45-8F8B-B6B083E655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Rectangle 3">
            <a:extLst>
              <a:ext uri="{FF2B5EF4-FFF2-40B4-BE49-F238E27FC236}">
                <a16:creationId xmlns="" xmlns:a16="http://schemas.microsoft.com/office/drawing/2014/main" id="{74B22FAC-72F6-8941-B74B-35F388FD7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99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="" xmlns:a16="http://schemas.microsoft.com/office/drawing/2014/main" id="{08D6E51D-3A7A-3947-8BA1-62EAD46F1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Rectangle 3">
            <a:extLst>
              <a:ext uri="{FF2B5EF4-FFF2-40B4-BE49-F238E27FC236}">
                <a16:creationId xmlns="" xmlns:a16="http://schemas.microsoft.com/office/drawing/2014/main" id="{EFC3949E-9790-2440-BB5B-567847825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32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3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3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emf"/><Relationship Id="rId20" Type="http://schemas.openxmlformats.org/officeDocument/2006/relationships/oleObject" Target="../embeddings/oleObject43.bin"/><Relationship Id="rId21" Type="http://schemas.openxmlformats.org/officeDocument/2006/relationships/image" Target="../media/image43.emf"/><Relationship Id="rId10" Type="http://schemas.openxmlformats.org/officeDocument/2006/relationships/oleObject" Target="../embeddings/oleObject38.bin"/><Relationship Id="rId11" Type="http://schemas.openxmlformats.org/officeDocument/2006/relationships/image" Target="../media/image38.emf"/><Relationship Id="rId12" Type="http://schemas.openxmlformats.org/officeDocument/2006/relationships/oleObject" Target="../embeddings/oleObject39.bin"/><Relationship Id="rId13" Type="http://schemas.openxmlformats.org/officeDocument/2006/relationships/image" Target="../media/image39.emf"/><Relationship Id="rId14" Type="http://schemas.openxmlformats.org/officeDocument/2006/relationships/oleObject" Target="../embeddings/oleObject40.bin"/><Relationship Id="rId15" Type="http://schemas.openxmlformats.org/officeDocument/2006/relationships/image" Target="../media/image40.emf"/><Relationship Id="rId16" Type="http://schemas.openxmlformats.org/officeDocument/2006/relationships/oleObject" Target="../embeddings/oleObject41.bin"/><Relationship Id="rId17" Type="http://schemas.openxmlformats.org/officeDocument/2006/relationships/image" Target="../media/image41.emf"/><Relationship Id="rId18" Type="http://schemas.openxmlformats.org/officeDocument/2006/relationships/oleObject" Target="../embeddings/oleObject42.bin"/><Relationship Id="rId19" Type="http://schemas.openxmlformats.org/officeDocument/2006/relationships/image" Target="../media/image4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7.emf"/><Relationship Id="rId12" Type="http://schemas.openxmlformats.org/officeDocument/2006/relationships/oleObject" Target="../embeddings/oleObject48.bin"/><Relationship Id="rId13" Type="http://schemas.openxmlformats.org/officeDocument/2006/relationships/image" Target="../media/image48.emf"/><Relationship Id="rId14" Type="http://schemas.openxmlformats.org/officeDocument/2006/relationships/oleObject" Target="../embeddings/oleObject49.bin"/><Relationship Id="rId15" Type="http://schemas.openxmlformats.org/officeDocument/2006/relationships/image" Target="../media/image49.emf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45.e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46.emf"/><Relationship Id="rId10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oleObject" Target="../embeddings/oleObject13.bin"/><Relationship Id="rId21" Type="http://schemas.openxmlformats.org/officeDocument/2006/relationships/image" Target="../media/image14.emf"/><Relationship Id="rId22" Type="http://schemas.openxmlformats.org/officeDocument/2006/relationships/oleObject" Target="../embeddings/oleObject14.bin"/><Relationship Id="rId23" Type="http://schemas.openxmlformats.org/officeDocument/2006/relationships/image" Target="../media/image15.e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9.emf"/><Relationship Id="rId12" Type="http://schemas.openxmlformats.org/officeDocument/2006/relationships/oleObject" Target="../embeddings/oleObject9.bin"/><Relationship Id="rId13" Type="http://schemas.openxmlformats.org/officeDocument/2006/relationships/image" Target="../media/image10.emf"/><Relationship Id="rId14" Type="http://schemas.openxmlformats.org/officeDocument/2006/relationships/oleObject" Target="../embeddings/oleObject10.bin"/><Relationship Id="rId15" Type="http://schemas.openxmlformats.org/officeDocument/2006/relationships/image" Target="../media/image11.emf"/><Relationship Id="rId16" Type="http://schemas.openxmlformats.org/officeDocument/2006/relationships/oleObject" Target="../embeddings/oleObject11.bin"/><Relationship Id="rId17" Type="http://schemas.openxmlformats.org/officeDocument/2006/relationships/image" Target="../media/image12.emf"/><Relationship Id="rId18" Type="http://schemas.openxmlformats.org/officeDocument/2006/relationships/oleObject" Target="../embeddings/oleObject12.bin"/><Relationship Id="rId19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6.emf"/><Relationship Id="rId14" Type="http://schemas.openxmlformats.org/officeDocument/2006/relationships/oleObject" Target="../embeddings/oleObject20.bin"/><Relationship Id="rId15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emf"/><Relationship Id="rId12" Type="http://schemas.openxmlformats.org/officeDocument/2006/relationships/oleObject" Target="../embeddings/oleObject28.bin"/><Relationship Id="rId13" Type="http://schemas.openxmlformats.org/officeDocument/2006/relationships/image" Target="../media/image2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6.emf"/><Relationship Id="rId10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Week </a:t>
            </a:r>
            <a:r>
              <a:rPr lang="en-US" b="1" smtClean="0"/>
              <a:t>5c</a:t>
            </a:r>
            <a:endParaRPr lang="en-US" b="1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MATHEMATICS</a:t>
            </a:r>
          </a:p>
          <a:p>
            <a:r>
              <a:rPr lang="en-US" dirty="0"/>
              <a:t>Taylor Series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="" xmlns:a16="http://schemas.microsoft.com/office/drawing/2014/main" id="{4045D7E3-467A-564F-89F2-DCE1564A1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in Taylor Series</a:t>
            </a:r>
          </a:p>
        </p:txBody>
      </p:sp>
      <p:sp>
        <p:nvSpPr>
          <p:cNvPr id="31748" name="Rectangle 14">
            <a:extLst>
              <a:ext uri="{FF2B5EF4-FFF2-40B4-BE49-F238E27FC236}">
                <a16:creationId xmlns="" xmlns:a16="http://schemas.microsoft.com/office/drawing/2014/main" id="{28334D04-FF73-E843-AE6C-687DEBBA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1749" name="Object 13">
            <a:extLst>
              <a:ext uri="{FF2B5EF4-FFF2-40B4-BE49-F238E27FC236}">
                <a16:creationId xmlns="" xmlns:a16="http://schemas.microsoft.com/office/drawing/2014/main" id="{2D2A1AA7-2CB0-0C4F-9B30-824044AD2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124201"/>
          <a:ext cx="5486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Equation" r:id="rId4" imgW="83680300" imgH="9652000" progId="Equation.3">
                  <p:embed/>
                </p:oleObj>
              </mc:Choice>
              <mc:Fallback>
                <p:oleObj name="Equation" r:id="rId4" imgW="83680300" imgH="9652000" progId="Equation.3">
                  <p:embed/>
                  <p:pic>
                    <p:nvPicPr>
                      <p:cNvPr id="31749" name="Object 13">
                        <a:extLst>
                          <a:ext uri="{FF2B5EF4-FFF2-40B4-BE49-F238E27FC236}">
                            <a16:creationId xmlns="" xmlns:a16="http://schemas.microsoft.com/office/drawing/2014/main" id="{2D2A1AA7-2CB0-0C4F-9B30-824044AD2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124201"/>
                        <a:ext cx="54864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15">
            <a:extLst>
              <a:ext uri="{FF2B5EF4-FFF2-40B4-BE49-F238E27FC236}">
                <a16:creationId xmlns="" xmlns:a16="http://schemas.microsoft.com/office/drawing/2014/main" id="{1248375C-C5DE-9046-8436-648ADF6D0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where the remainder is given by</a:t>
            </a:r>
          </a:p>
        </p:txBody>
      </p:sp>
      <p:sp>
        <p:nvSpPr>
          <p:cNvPr id="31751" name="Rectangle 17">
            <a:extLst>
              <a:ext uri="{FF2B5EF4-FFF2-40B4-BE49-F238E27FC236}">
                <a16:creationId xmlns="" xmlns:a16="http://schemas.microsoft.com/office/drawing/2014/main" id="{D06BD393-9CDC-4E4D-A746-4FB86AB46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695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1752" name="Object 16">
            <a:extLst>
              <a:ext uri="{FF2B5EF4-FFF2-40B4-BE49-F238E27FC236}">
                <a16:creationId xmlns="" xmlns:a16="http://schemas.microsoft.com/office/drawing/2014/main" id="{F6727D66-4DF5-7743-8C29-AE9B59AF4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114801"/>
          <a:ext cx="26670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Equation" r:id="rId6" imgW="36868100" imgH="10528300" progId="Equation.3">
                  <p:embed/>
                </p:oleObj>
              </mc:Choice>
              <mc:Fallback>
                <p:oleObj name="Equation" r:id="rId6" imgW="36868100" imgH="10528300" progId="Equation.3">
                  <p:embed/>
                  <p:pic>
                    <p:nvPicPr>
                      <p:cNvPr id="31752" name="Object 16">
                        <a:extLst>
                          <a:ext uri="{FF2B5EF4-FFF2-40B4-BE49-F238E27FC236}">
                            <a16:creationId xmlns="" xmlns:a16="http://schemas.microsoft.com/office/drawing/2014/main" id="{F6727D66-4DF5-7743-8C29-AE9B59AF4D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14801"/>
                        <a:ext cx="26670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18">
            <a:extLst>
              <a:ext uri="{FF2B5EF4-FFF2-40B4-BE49-F238E27FC236}">
                <a16:creationId xmlns="" xmlns:a16="http://schemas.microsoft.com/office/drawing/2014/main" id="{DB091E77-219D-AE45-8360-13E3BB225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00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where</a:t>
            </a:r>
          </a:p>
        </p:txBody>
      </p:sp>
      <p:sp>
        <p:nvSpPr>
          <p:cNvPr id="31754" name="Rectangle 20">
            <a:extLst>
              <a:ext uri="{FF2B5EF4-FFF2-40B4-BE49-F238E27FC236}">
                <a16:creationId xmlns="" xmlns:a16="http://schemas.microsoft.com/office/drawing/2014/main" id="{7D53E31E-40DF-2648-95E1-D295E43E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1755" name="Object 19">
            <a:extLst>
              <a:ext uri="{FF2B5EF4-FFF2-40B4-BE49-F238E27FC236}">
                <a16:creationId xmlns="" xmlns:a16="http://schemas.microsoft.com/office/drawing/2014/main" id="{48F61049-349B-3841-AC9A-E4350AAC9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257800"/>
          <a:ext cx="12192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7" name="Equation" r:id="rId8" imgW="18427700" imgH="4102100" progId="Equation.3">
                  <p:embed/>
                </p:oleObj>
              </mc:Choice>
              <mc:Fallback>
                <p:oleObj name="Equation" r:id="rId8" imgW="18427700" imgH="4102100" progId="Equation.3">
                  <p:embed/>
                  <p:pic>
                    <p:nvPicPr>
                      <p:cNvPr id="31755" name="Object 19">
                        <a:extLst>
                          <a:ext uri="{FF2B5EF4-FFF2-40B4-BE49-F238E27FC236}">
                            <a16:creationId xmlns="" xmlns:a16="http://schemas.microsoft.com/office/drawing/2014/main" id="{48F61049-349B-3841-AC9A-E4350AAC9C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257800"/>
                        <a:ext cx="12192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Text Box 21">
            <a:extLst>
              <a:ext uri="{FF2B5EF4-FFF2-40B4-BE49-F238E27FC236}">
                <a16:creationId xmlns="" xmlns:a16="http://schemas.microsoft.com/office/drawing/2014/main" id="{AB60E957-5831-1746-A9E5-A44A6F328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562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that is, c is some point in the domain [x,x+h]</a:t>
            </a:r>
          </a:p>
        </p:txBody>
      </p:sp>
      <p:sp>
        <p:nvSpPr>
          <p:cNvPr id="31757" name="Text Box 25">
            <a:extLst>
              <a:ext uri="{FF2B5EF4-FFF2-40B4-BE49-F238E27FC236}">
                <a16:creationId xmlns="" xmlns:a16="http://schemas.microsoft.com/office/drawing/2014/main" id="{AF920E11-2991-E54A-A6D5-02C0FDAC5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28801"/>
            <a:ext cx="7162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The Taylor polynomial of order </a:t>
            </a:r>
            <a:r>
              <a:rPr lang="en-US" altLang="en-US" sz="2400" i="1"/>
              <a:t>n</a:t>
            </a:r>
            <a:r>
              <a:rPr lang="en-US" altLang="en-US" sz="2400"/>
              <a:t> of a function </a:t>
            </a:r>
            <a:r>
              <a:rPr lang="en-US" altLang="en-US" sz="2400" i="1"/>
              <a:t>f(x) </a:t>
            </a:r>
            <a:r>
              <a:rPr lang="en-US" altLang="en-US" sz="2400"/>
              <a:t>with </a:t>
            </a:r>
            <a:r>
              <a:rPr lang="en-US" altLang="en-US" sz="2400" i="1"/>
              <a:t>(n+1)</a:t>
            </a:r>
            <a:r>
              <a:rPr lang="en-US" altLang="en-US" sz="2400"/>
              <a:t> continuous derivatives in the domain [</a:t>
            </a:r>
            <a:r>
              <a:rPr lang="en-US" altLang="en-US" sz="2400" i="1"/>
              <a:t>x,x+h] </a:t>
            </a:r>
            <a:r>
              <a:rPr lang="en-US" altLang="en-US" sz="2400"/>
              <a:t>is given by</a:t>
            </a:r>
          </a:p>
        </p:txBody>
      </p:sp>
    </p:spTree>
    <p:extLst>
      <p:ext uri="{BB962C8B-B14F-4D97-AF65-F5344CB8AC3E}">
        <p14:creationId xmlns:p14="http://schemas.microsoft.com/office/powerpoint/2010/main" val="330137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="" xmlns:a16="http://schemas.microsoft.com/office/drawing/2014/main" id="{80801A9D-6396-EF4E-94D3-E12ECC1D1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Example—error in Taylor series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="" xmlns:a16="http://schemas.microsoft.com/office/drawing/2014/main" id="{5B687F4C-33A8-8D41-864E-90835E507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The Taylor series for </a:t>
            </a:r>
          </a:p>
        </p:txBody>
      </p:sp>
      <p:sp>
        <p:nvSpPr>
          <p:cNvPr id="33797" name="Rectangle 6">
            <a:extLst>
              <a:ext uri="{FF2B5EF4-FFF2-40B4-BE49-F238E27FC236}">
                <a16:creationId xmlns="" xmlns:a16="http://schemas.microsoft.com/office/drawing/2014/main" id="{CE2A707E-0529-3645-8A04-999AF757A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3798" name="Object 5">
            <a:extLst>
              <a:ext uri="{FF2B5EF4-FFF2-40B4-BE49-F238E27FC236}">
                <a16:creationId xmlns="" xmlns:a16="http://schemas.microsoft.com/office/drawing/2014/main" id="{2D0CDB5F-E681-0743-A1D9-F3DCB62C8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1" y="1981200"/>
          <a:ext cx="346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3" name="Equation" r:id="rId4" imgW="4102100" imgH="4686300" progId="Equation.3">
                  <p:embed/>
                </p:oleObj>
              </mc:Choice>
              <mc:Fallback>
                <p:oleObj name="Equation" r:id="rId4" imgW="4102100" imgH="4686300" progId="Equation.3">
                  <p:embed/>
                  <p:pic>
                    <p:nvPicPr>
                      <p:cNvPr id="33798" name="Object 5">
                        <a:extLst>
                          <a:ext uri="{FF2B5EF4-FFF2-40B4-BE49-F238E27FC236}">
                            <a16:creationId xmlns="" xmlns:a16="http://schemas.microsoft.com/office/drawing/2014/main" id="{2D0CDB5F-E681-0743-A1D9-F3DCB62C8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1981200"/>
                        <a:ext cx="346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>
            <a:extLst>
              <a:ext uri="{FF2B5EF4-FFF2-40B4-BE49-F238E27FC236}">
                <a16:creationId xmlns="" xmlns:a16="http://schemas.microsoft.com/office/drawing/2014/main" id="{0B8D6898-A64F-554C-A2A6-3EDCE36EC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81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at point</a:t>
            </a:r>
          </a:p>
        </p:txBody>
      </p:sp>
      <p:sp>
        <p:nvSpPr>
          <p:cNvPr id="33800" name="Rectangle 9">
            <a:extLst>
              <a:ext uri="{FF2B5EF4-FFF2-40B4-BE49-F238E27FC236}">
                <a16:creationId xmlns="" xmlns:a16="http://schemas.microsoft.com/office/drawing/2014/main" id="{F3A361F4-A804-B44C-891E-DA9FB0F7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3801" name="Object 8">
            <a:extLst>
              <a:ext uri="{FF2B5EF4-FFF2-40B4-BE49-F238E27FC236}">
                <a16:creationId xmlns="" xmlns:a16="http://schemas.microsoft.com/office/drawing/2014/main" id="{E8E1B559-5107-0143-90D3-C72AEF07CD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2057400"/>
          <a:ext cx="6096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4" name="Equation" r:id="rId6" imgW="8191500" imgH="4102100" progId="Equation.3">
                  <p:embed/>
                </p:oleObj>
              </mc:Choice>
              <mc:Fallback>
                <p:oleObj name="Equation" r:id="rId6" imgW="8191500" imgH="4102100" progId="Equation.3">
                  <p:embed/>
                  <p:pic>
                    <p:nvPicPr>
                      <p:cNvPr id="33801" name="Object 8">
                        <a:extLst>
                          <a:ext uri="{FF2B5EF4-FFF2-40B4-BE49-F238E27FC236}">
                            <a16:creationId xmlns="" xmlns:a16="http://schemas.microsoft.com/office/drawing/2014/main" id="{E8E1B559-5107-0143-90D3-C72AEF07CD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057400"/>
                        <a:ext cx="6096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0">
            <a:extLst>
              <a:ext uri="{FF2B5EF4-FFF2-40B4-BE49-F238E27FC236}">
                <a16:creationId xmlns="" xmlns:a16="http://schemas.microsoft.com/office/drawing/2014/main" id="{5D27E474-5E24-0148-A446-908E8561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is given by</a:t>
            </a:r>
          </a:p>
        </p:txBody>
      </p:sp>
      <p:sp>
        <p:nvSpPr>
          <p:cNvPr id="33803" name="Rectangle 12">
            <a:extLst>
              <a:ext uri="{FF2B5EF4-FFF2-40B4-BE49-F238E27FC236}">
                <a16:creationId xmlns="" xmlns:a16="http://schemas.microsoft.com/office/drawing/2014/main" id="{4185998C-3B06-F14C-8175-CB62F1987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3804" name="Object 11">
            <a:extLst>
              <a:ext uri="{FF2B5EF4-FFF2-40B4-BE49-F238E27FC236}">
                <a16:creationId xmlns="" xmlns:a16="http://schemas.microsoft.com/office/drawing/2014/main" id="{70091726-1400-C940-B136-FBEED2CEF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438401"/>
          <a:ext cx="32766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5" name="Equation" r:id="rId8" imgW="48856900" imgH="9652000" progId="Equation.3">
                  <p:embed/>
                </p:oleObj>
              </mc:Choice>
              <mc:Fallback>
                <p:oleObj name="Equation" r:id="rId8" imgW="48856900" imgH="9652000" progId="Equation.3">
                  <p:embed/>
                  <p:pic>
                    <p:nvPicPr>
                      <p:cNvPr id="33804" name="Object 11">
                        <a:extLst>
                          <a:ext uri="{FF2B5EF4-FFF2-40B4-BE49-F238E27FC236}">
                            <a16:creationId xmlns="" xmlns:a16="http://schemas.microsoft.com/office/drawing/2014/main" id="{70091726-1400-C940-B136-FBEED2CEF9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38401"/>
                        <a:ext cx="32766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13">
            <a:extLst>
              <a:ext uri="{FF2B5EF4-FFF2-40B4-BE49-F238E27FC236}">
                <a16:creationId xmlns="" xmlns:a16="http://schemas.microsoft.com/office/drawing/2014/main" id="{E2B22D4C-D6CB-CD4B-B0F6-96EA801F2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0480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It can be seen that as the number of terms used</a:t>
            </a:r>
          </a:p>
        </p:txBody>
      </p:sp>
      <p:sp>
        <p:nvSpPr>
          <p:cNvPr id="33806" name="Text Box 14">
            <a:extLst>
              <a:ext uri="{FF2B5EF4-FFF2-40B4-BE49-F238E27FC236}">
                <a16:creationId xmlns="" xmlns:a16="http://schemas.microsoft.com/office/drawing/2014/main" id="{DE473775-6981-D74F-80FB-85E5F75B4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4290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increases, the error bound decreases and hence a</a:t>
            </a:r>
          </a:p>
        </p:txBody>
      </p:sp>
      <p:sp>
        <p:nvSpPr>
          <p:cNvPr id="33807" name="Text Box 15">
            <a:extLst>
              <a:ext uri="{FF2B5EF4-FFF2-40B4-BE49-F238E27FC236}">
                <a16:creationId xmlns="" xmlns:a16="http://schemas.microsoft.com/office/drawing/2014/main" id="{E65DA885-C44F-4245-8AD9-F4EACC9F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100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better estimate of the function can be found. </a:t>
            </a:r>
          </a:p>
        </p:txBody>
      </p:sp>
      <p:sp>
        <p:nvSpPr>
          <p:cNvPr id="33808" name="Text Box 16">
            <a:extLst>
              <a:ext uri="{FF2B5EF4-FFF2-40B4-BE49-F238E27FC236}">
                <a16:creationId xmlns="" xmlns:a16="http://schemas.microsoft.com/office/drawing/2014/main" id="{A4CA3136-1A82-B54D-A614-E242D54A4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1"/>
            <a:ext cx="6172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How many terms would it require to get an approximation of e</a:t>
            </a:r>
            <a:r>
              <a:rPr lang="en-US" altLang="en-US" sz="2400" baseline="30000"/>
              <a:t>1</a:t>
            </a:r>
            <a:r>
              <a:rPr lang="en-US" altLang="en-US" sz="2400"/>
              <a:t> within a magnitude of true error of less than 10</a:t>
            </a:r>
            <a:r>
              <a:rPr lang="en-US" altLang="en-US" sz="2400" baseline="30000"/>
              <a:t>-6.</a:t>
            </a:r>
          </a:p>
        </p:txBody>
      </p:sp>
      <p:sp>
        <p:nvSpPr>
          <p:cNvPr id="33809" name="Rectangle 19">
            <a:extLst>
              <a:ext uri="{FF2B5EF4-FFF2-40B4-BE49-F238E27FC236}">
                <a16:creationId xmlns="" xmlns:a16="http://schemas.microsoft.com/office/drawing/2014/main" id="{986D2AC7-CB27-9342-911F-207726452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0" name="Rectangle 23">
            <a:extLst>
              <a:ext uri="{FF2B5EF4-FFF2-40B4-BE49-F238E27FC236}">
                <a16:creationId xmlns="" xmlns:a16="http://schemas.microsoft.com/office/drawing/2014/main" id="{AE03160C-B480-A049-AB8D-76333FB37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6034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="" xmlns:a16="http://schemas.microsoft.com/office/drawing/2014/main" id="{D2ECFD5E-80D3-6B42-8EAC-FF9A530C1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Example—(cont.)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="" xmlns:a16="http://schemas.microsoft.com/office/drawing/2014/main" id="{F05DD250-03A4-C045-95D7-41FD5057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Solution: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="" xmlns:a16="http://schemas.microsoft.com/office/drawing/2014/main" id="{CE818FC1-258C-A640-9CBB-C4C6FB6BD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Using </a:t>
            </a:r>
          </a:p>
        </p:txBody>
      </p:sp>
      <p:sp>
        <p:nvSpPr>
          <p:cNvPr id="35846" name="Rectangle 7">
            <a:extLst>
              <a:ext uri="{FF2B5EF4-FFF2-40B4-BE49-F238E27FC236}">
                <a16:creationId xmlns="" xmlns:a16="http://schemas.microsoft.com/office/drawing/2014/main" id="{6A10038B-CFCC-984C-939A-EE77B04D8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47" name="Object 6">
            <a:extLst>
              <a:ext uri="{FF2B5EF4-FFF2-40B4-BE49-F238E27FC236}">
                <a16:creationId xmlns="" xmlns:a16="http://schemas.microsoft.com/office/drawing/2014/main" id="{63D0F8E1-A190-3F40-BF26-EA976E13C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514600"/>
          <a:ext cx="6096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5" name="Equation" r:id="rId4" imgW="9359900" imgH="4978400" progId="Equation.3">
                  <p:embed/>
                </p:oleObj>
              </mc:Choice>
              <mc:Fallback>
                <p:oleObj name="Equation" r:id="rId4" imgW="9359900" imgH="4978400" progId="Equation.3">
                  <p:embed/>
                  <p:pic>
                    <p:nvPicPr>
                      <p:cNvPr id="35847" name="Object 6">
                        <a:extLst>
                          <a:ext uri="{FF2B5EF4-FFF2-40B4-BE49-F238E27FC236}">
                            <a16:creationId xmlns="" xmlns:a16="http://schemas.microsoft.com/office/drawing/2014/main" id="{63D0F8E1-A190-3F40-BF26-EA976E13C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14600"/>
                        <a:ext cx="6096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8">
            <a:extLst>
              <a:ext uri="{FF2B5EF4-FFF2-40B4-BE49-F238E27FC236}">
                <a16:creationId xmlns="" xmlns:a16="http://schemas.microsoft.com/office/drawing/2014/main" id="{C8F029A3-B17F-C745-9DBA-B95E7446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4384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terms of Taylor series gives error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="" xmlns:a16="http://schemas.microsoft.com/office/drawing/2014/main" id="{5EC58A57-8913-F748-8D02-93E2EC64D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243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bound of</a:t>
            </a:r>
          </a:p>
        </p:txBody>
      </p:sp>
      <p:sp>
        <p:nvSpPr>
          <p:cNvPr id="35850" name="Rectangle 11">
            <a:extLst>
              <a:ext uri="{FF2B5EF4-FFF2-40B4-BE49-F238E27FC236}">
                <a16:creationId xmlns="" xmlns:a16="http://schemas.microsoft.com/office/drawing/2014/main" id="{DF4E00D4-A06F-B94C-B559-622CFDA12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695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51" name="Object 10">
            <a:extLst>
              <a:ext uri="{FF2B5EF4-FFF2-40B4-BE49-F238E27FC236}">
                <a16:creationId xmlns="" xmlns:a16="http://schemas.microsoft.com/office/drawing/2014/main" id="{06826848-B8AC-8043-878C-204046206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895601"/>
          <a:ext cx="23622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6" name="Equation" r:id="rId6" imgW="36868100" imgH="10528300" progId="Equation.3">
                  <p:embed/>
                </p:oleObj>
              </mc:Choice>
              <mc:Fallback>
                <p:oleObj name="Equation" r:id="rId6" imgW="36868100" imgH="10528300" progId="Equation.3">
                  <p:embed/>
                  <p:pic>
                    <p:nvPicPr>
                      <p:cNvPr id="35851" name="Object 10">
                        <a:extLst>
                          <a:ext uri="{FF2B5EF4-FFF2-40B4-BE49-F238E27FC236}">
                            <a16:creationId xmlns="" xmlns:a16="http://schemas.microsoft.com/office/drawing/2014/main" id="{06826848-B8AC-8043-878C-2040462064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1"/>
                        <a:ext cx="23622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Rectangle 13">
            <a:extLst>
              <a:ext uri="{FF2B5EF4-FFF2-40B4-BE49-F238E27FC236}">
                <a16:creationId xmlns="" xmlns:a16="http://schemas.microsoft.com/office/drawing/2014/main" id="{959418E8-F1D3-604B-B906-3D5CF4EA1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53" name="Object 12">
            <a:extLst>
              <a:ext uri="{FF2B5EF4-FFF2-40B4-BE49-F238E27FC236}">
                <a16:creationId xmlns="" xmlns:a16="http://schemas.microsoft.com/office/drawing/2014/main" id="{3A714DD3-CFE9-4E4E-8723-30B318AE5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048001"/>
          <a:ext cx="19812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7" name="Equation" r:id="rId8" imgW="30429200" imgH="5270500" progId="Equation.3">
                  <p:embed/>
                </p:oleObj>
              </mc:Choice>
              <mc:Fallback>
                <p:oleObj name="Equation" r:id="rId8" imgW="30429200" imgH="5270500" progId="Equation.3">
                  <p:embed/>
                  <p:pic>
                    <p:nvPicPr>
                      <p:cNvPr id="35853" name="Object 12">
                        <a:extLst>
                          <a:ext uri="{FF2B5EF4-FFF2-40B4-BE49-F238E27FC236}">
                            <a16:creationId xmlns="" xmlns:a16="http://schemas.microsoft.com/office/drawing/2014/main" id="{3A714DD3-CFE9-4E4E-8723-30B318AE5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048001"/>
                        <a:ext cx="19812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Rectangle 15">
            <a:extLst>
              <a:ext uri="{FF2B5EF4-FFF2-40B4-BE49-F238E27FC236}">
                <a16:creationId xmlns="" xmlns:a16="http://schemas.microsoft.com/office/drawing/2014/main" id="{1A04D35B-FBDF-F249-82E8-128E75FB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695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55" name="Object 14">
            <a:extLst>
              <a:ext uri="{FF2B5EF4-FFF2-40B4-BE49-F238E27FC236}">
                <a16:creationId xmlns="" xmlns:a16="http://schemas.microsoft.com/office/drawing/2014/main" id="{8694C09D-EADC-1448-96C4-96BBAAE56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657600"/>
          <a:ext cx="24384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8" name="Equation" r:id="rId10" imgW="35991800" imgH="10528300" progId="Equation.3">
                  <p:embed/>
                </p:oleObj>
              </mc:Choice>
              <mc:Fallback>
                <p:oleObj name="Equation" r:id="rId10" imgW="35991800" imgH="10528300" progId="Equation.3">
                  <p:embed/>
                  <p:pic>
                    <p:nvPicPr>
                      <p:cNvPr id="35855" name="Object 14">
                        <a:extLst>
                          <a:ext uri="{FF2B5EF4-FFF2-40B4-BE49-F238E27FC236}">
                            <a16:creationId xmlns="" xmlns:a16="http://schemas.microsoft.com/office/drawing/2014/main" id="{8694C09D-EADC-1448-96C4-96BBAAE56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4384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Rectangle 17">
            <a:extLst>
              <a:ext uri="{FF2B5EF4-FFF2-40B4-BE49-F238E27FC236}">
                <a16:creationId xmlns="" xmlns:a16="http://schemas.microsoft.com/office/drawing/2014/main" id="{68B1A540-14C4-B946-88E0-7801C49EE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695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57" name="Object 16">
            <a:extLst>
              <a:ext uri="{FF2B5EF4-FFF2-40B4-BE49-F238E27FC236}">
                <a16:creationId xmlns="" xmlns:a16="http://schemas.microsoft.com/office/drawing/2014/main" id="{E810EC91-118A-AC4B-AF89-108B09AAF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419600"/>
          <a:ext cx="11430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9" name="Equation" r:id="rId12" imgW="16967200" imgH="10528300" progId="Equation.3">
                  <p:embed/>
                </p:oleObj>
              </mc:Choice>
              <mc:Fallback>
                <p:oleObj name="Equation" r:id="rId12" imgW="16967200" imgH="10528300" progId="Equation.3">
                  <p:embed/>
                  <p:pic>
                    <p:nvPicPr>
                      <p:cNvPr id="35857" name="Object 16">
                        <a:extLst>
                          <a:ext uri="{FF2B5EF4-FFF2-40B4-BE49-F238E27FC236}">
                            <a16:creationId xmlns="" xmlns:a16="http://schemas.microsoft.com/office/drawing/2014/main" id="{E810EC91-118A-AC4B-AF89-108B09AAF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19600"/>
                        <a:ext cx="11430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Text Box 18">
            <a:extLst>
              <a:ext uri="{FF2B5EF4-FFF2-40B4-BE49-F238E27FC236}">
                <a16:creationId xmlns="" xmlns:a16="http://schemas.microsoft.com/office/drawing/2014/main" id="{8F9E3D81-5BA5-5A42-B367-CB530003B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029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Since</a:t>
            </a:r>
          </a:p>
        </p:txBody>
      </p:sp>
      <p:sp>
        <p:nvSpPr>
          <p:cNvPr id="35859" name="Rectangle 20">
            <a:extLst>
              <a:ext uri="{FF2B5EF4-FFF2-40B4-BE49-F238E27FC236}">
                <a16:creationId xmlns="" xmlns:a16="http://schemas.microsoft.com/office/drawing/2014/main" id="{090542FD-A936-664D-84D9-9740AB79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60" name="Object 19">
            <a:extLst>
              <a:ext uri="{FF2B5EF4-FFF2-40B4-BE49-F238E27FC236}">
                <a16:creationId xmlns="" xmlns:a16="http://schemas.microsoft.com/office/drawing/2014/main" id="{CD108CD6-5101-3845-8DC2-97FA2F756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410201"/>
          <a:ext cx="12192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0" name="Equation" r:id="rId14" imgW="18427700" imgH="4102100" progId="Equation.3">
                  <p:embed/>
                </p:oleObj>
              </mc:Choice>
              <mc:Fallback>
                <p:oleObj name="Equation" r:id="rId14" imgW="18427700" imgH="4102100" progId="Equation.3">
                  <p:embed/>
                  <p:pic>
                    <p:nvPicPr>
                      <p:cNvPr id="35860" name="Object 19">
                        <a:extLst>
                          <a:ext uri="{FF2B5EF4-FFF2-40B4-BE49-F238E27FC236}">
                            <a16:creationId xmlns="" xmlns:a16="http://schemas.microsoft.com/office/drawing/2014/main" id="{CD108CD6-5101-3845-8DC2-97FA2F756A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10201"/>
                        <a:ext cx="12192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1" name="Rectangle 22">
            <a:extLst>
              <a:ext uri="{FF2B5EF4-FFF2-40B4-BE49-F238E27FC236}">
                <a16:creationId xmlns="" xmlns:a16="http://schemas.microsoft.com/office/drawing/2014/main" id="{746FF4DF-C9F5-404A-BFC4-1CE70E3D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62" name="Object 21">
            <a:extLst>
              <a:ext uri="{FF2B5EF4-FFF2-40B4-BE49-F238E27FC236}">
                <a16:creationId xmlns="" xmlns:a16="http://schemas.microsoft.com/office/drawing/2014/main" id="{EBD3924F-D8D9-0142-874C-8B0BF649A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715001"/>
          <a:ext cx="11430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1" name="Equation" r:id="rId16" imgW="17551400" imgH="4102100" progId="Equation.3">
                  <p:embed/>
                </p:oleObj>
              </mc:Choice>
              <mc:Fallback>
                <p:oleObj name="Equation" r:id="rId16" imgW="17551400" imgH="4102100" progId="Equation.3">
                  <p:embed/>
                  <p:pic>
                    <p:nvPicPr>
                      <p:cNvPr id="35862" name="Object 21">
                        <a:extLst>
                          <a:ext uri="{FF2B5EF4-FFF2-40B4-BE49-F238E27FC236}">
                            <a16:creationId xmlns="" xmlns:a16="http://schemas.microsoft.com/office/drawing/2014/main" id="{EBD3924F-D8D9-0142-874C-8B0BF649A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15001"/>
                        <a:ext cx="114300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Rectangle 24">
            <a:extLst>
              <a:ext uri="{FF2B5EF4-FFF2-40B4-BE49-F238E27FC236}">
                <a16:creationId xmlns="" xmlns:a16="http://schemas.microsoft.com/office/drawing/2014/main" id="{1F2BCD68-B669-F044-A123-4EA6480F4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64" name="Object 23">
            <a:extLst>
              <a:ext uri="{FF2B5EF4-FFF2-40B4-BE49-F238E27FC236}">
                <a16:creationId xmlns="" xmlns:a16="http://schemas.microsoft.com/office/drawing/2014/main" id="{C6A9BDA8-1A4D-2840-A89A-C5307EBA95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6019801"/>
          <a:ext cx="8382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2" name="Equation" r:id="rId18" imgW="12877800" imgH="4102100" progId="Equation.3">
                  <p:embed/>
                </p:oleObj>
              </mc:Choice>
              <mc:Fallback>
                <p:oleObj name="Equation" r:id="rId18" imgW="12877800" imgH="4102100" progId="Equation.3">
                  <p:embed/>
                  <p:pic>
                    <p:nvPicPr>
                      <p:cNvPr id="35864" name="Object 23">
                        <a:extLst>
                          <a:ext uri="{FF2B5EF4-FFF2-40B4-BE49-F238E27FC236}">
                            <a16:creationId xmlns="" xmlns:a16="http://schemas.microsoft.com/office/drawing/2014/main" id="{C6A9BDA8-1A4D-2840-A89A-C5307EBA95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019801"/>
                        <a:ext cx="83820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5" name="Rectangle 26">
            <a:extLst>
              <a:ext uri="{FF2B5EF4-FFF2-40B4-BE49-F238E27FC236}">
                <a16:creationId xmlns="" xmlns:a16="http://schemas.microsoft.com/office/drawing/2014/main" id="{FAA31FEF-0AC0-B444-965A-85FDEE868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66" name="Object 25">
            <a:extLst>
              <a:ext uri="{FF2B5EF4-FFF2-40B4-BE49-F238E27FC236}">
                <a16:creationId xmlns="" xmlns:a16="http://schemas.microsoft.com/office/drawing/2014/main" id="{51684AC1-6EA7-4A46-BF05-19A9B0C0E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638801"/>
          <a:ext cx="2438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3" name="Equation" r:id="rId20" imgW="36283900" imgH="9944100" progId="Equation.3">
                  <p:embed/>
                </p:oleObj>
              </mc:Choice>
              <mc:Fallback>
                <p:oleObj name="Equation" r:id="rId20" imgW="36283900" imgH="9944100" progId="Equation.3">
                  <p:embed/>
                  <p:pic>
                    <p:nvPicPr>
                      <p:cNvPr id="35866" name="Object 25">
                        <a:extLst>
                          <a:ext uri="{FF2B5EF4-FFF2-40B4-BE49-F238E27FC236}">
                            <a16:creationId xmlns="" xmlns:a16="http://schemas.microsoft.com/office/drawing/2014/main" id="{51684AC1-6EA7-4A46-BF05-19A9B0C0ED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638801"/>
                        <a:ext cx="24384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24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="" xmlns:a16="http://schemas.microsoft.com/office/drawing/2014/main" id="{8B7D1B12-0F78-2A45-B739-A79535220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Example—(cont.)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="" xmlns:a16="http://schemas.microsoft.com/office/drawing/2014/main" id="{1DA212A7-0B6E-8B49-BA6A-8A4478885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Solution: (cont.)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="" xmlns:a16="http://schemas.microsoft.com/office/drawing/2014/main" id="{DDFCA8AA-FDC4-6B45-A0BB-3A8D658D9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5146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So if we want to find out how many terms it would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="" xmlns:a16="http://schemas.microsoft.com/office/drawing/2014/main" id="{0D35794C-F380-8B46-A65B-669454297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require to get an approximation of </a:t>
            </a:r>
          </a:p>
        </p:txBody>
      </p:sp>
      <p:graphicFrame>
        <p:nvGraphicFramePr>
          <p:cNvPr id="37895" name="Object 7">
            <a:extLst>
              <a:ext uri="{FF2B5EF4-FFF2-40B4-BE49-F238E27FC236}">
                <a16:creationId xmlns="" xmlns:a16="http://schemas.microsoft.com/office/drawing/2014/main" id="{EDAFF916-0FC1-9D4F-A1DC-4AC3E323B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1" y="2895600"/>
          <a:ext cx="290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5" name="Equation" r:id="rId4" imgW="3505200" imgH="4686300" progId="Equation.3">
                  <p:embed/>
                </p:oleObj>
              </mc:Choice>
              <mc:Fallback>
                <p:oleObj name="Equation" r:id="rId4" imgW="3505200" imgH="4686300" progId="Equation.3">
                  <p:embed/>
                  <p:pic>
                    <p:nvPicPr>
                      <p:cNvPr id="37895" name="Object 7">
                        <a:extLst>
                          <a:ext uri="{FF2B5EF4-FFF2-40B4-BE49-F238E27FC236}">
                            <a16:creationId xmlns="" xmlns:a16="http://schemas.microsoft.com/office/drawing/2014/main" id="{EDAFF916-0FC1-9D4F-A1DC-4AC3E323B5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2895600"/>
                        <a:ext cx="2905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8">
            <a:extLst>
              <a:ext uri="{FF2B5EF4-FFF2-40B4-BE49-F238E27FC236}">
                <a16:creationId xmlns="" xmlns:a16="http://schemas.microsoft.com/office/drawing/2014/main" id="{34454E9F-5B34-C64D-A865-694493929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8956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within a</a:t>
            </a:r>
          </a:p>
        </p:txBody>
      </p:sp>
      <p:sp>
        <p:nvSpPr>
          <p:cNvPr id="37897" name="Text Box 9">
            <a:extLst>
              <a:ext uri="{FF2B5EF4-FFF2-40B4-BE49-F238E27FC236}">
                <a16:creationId xmlns="" xmlns:a16="http://schemas.microsoft.com/office/drawing/2014/main" id="{2036E704-621C-1B47-9E67-5E35DD7BD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766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magnitude of true error of less than </a:t>
            </a:r>
          </a:p>
        </p:txBody>
      </p:sp>
      <p:graphicFrame>
        <p:nvGraphicFramePr>
          <p:cNvPr id="37898" name="Object 10">
            <a:extLst>
              <a:ext uri="{FF2B5EF4-FFF2-40B4-BE49-F238E27FC236}">
                <a16:creationId xmlns="" xmlns:a16="http://schemas.microsoft.com/office/drawing/2014/main" id="{F9A308F5-E8BB-0241-BB55-3AE32BF3F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3352801"/>
          <a:ext cx="457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6" name="Equation" r:id="rId6" imgW="6731000" imgH="4686300" progId="Equation.3">
                  <p:embed/>
                </p:oleObj>
              </mc:Choice>
              <mc:Fallback>
                <p:oleObj name="Equation" r:id="rId6" imgW="6731000" imgH="4686300" progId="Equation.3">
                  <p:embed/>
                  <p:pic>
                    <p:nvPicPr>
                      <p:cNvPr id="37898" name="Object 10">
                        <a:extLst>
                          <a:ext uri="{FF2B5EF4-FFF2-40B4-BE49-F238E27FC236}">
                            <a16:creationId xmlns="" xmlns:a16="http://schemas.microsoft.com/office/drawing/2014/main" id="{F9A308F5-E8BB-0241-BB55-3AE32BF3F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52801"/>
                        <a:ext cx="457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>
            <a:extLst>
              <a:ext uri="{FF2B5EF4-FFF2-40B4-BE49-F238E27FC236}">
                <a16:creationId xmlns="" xmlns:a16="http://schemas.microsoft.com/office/drawing/2014/main" id="{FE699E5E-0533-7B47-BCFD-8CA16DA18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76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,</a:t>
            </a:r>
          </a:p>
        </p:txBody>
      </p:sp>
      <p:sp>
        <p:nvSpPr>
          <p:cNvPr id="37900" name="Rectangle 13">
            <a:extLst>
              <a:ext uri="{FF2B5EF4-FFF2-40B4-BE49-F238E27FC236}">
                <a16:creationId xmlns="" xmlns:a16="http://schemas.microsoft.com/office/drawing/2014/main" id="{0FC7AB14-0AF8-344D-9737-FE54B07D4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7901" name="Object 12">
            <a:extLst>
              <a:ext uri="{FF2B5EF4-FFF2-40B4-BE49-F238E27FC236}">
                <a16:creationId xmlns="" xmlns:a16="http://schemas.microsoft.com/office/drawing/2014/main" id="{0C248BB1-BA14-6742-ACEB-A6A5619B37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733800"/>
          <a:ext cx="12192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7" name="Equation" r:id="rId8" imgW="19900900" imgH="9944100" progId="Equation.3">
                  <p:embed/>
                </p:oleObj>
              </mc:Choice>
              <mc:Fallback>
                <p:oleObj name="Equation" r:id="rId8" imgW="19900900" imgH="9944100" progId="Equation.3">
                  <p:embed/>
                  <p:pic>
                    <p:nvPicPr>
                      <p:cNvPr id="37901" name="Object 12">
                        <a:extLst>
                          <a:ext uri="{FF2B5EF4-FFF2-40B4-BE49-F238E27FC236}">
                            <a16:creationId xmlns="" xmlns:a16="http://schemas.microsoft.com/office/drawing/2014/main" id="{0C248BB1-BA14-6742-ACEB-A6A5619B37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33800"/>
                        <a:ext cx="12192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Rectangle 15">
            <a:extLst>
              <a:ext uri="{FF2B5EF4-FFF2-40B4-BE49-F238E27FC236}">
                <a16:creationId xmlns="" xmlns:a16="http://schemas.microsoft.com/office/drawing/2014/main" id="{3BC66C00-F1F3-D442-9A0D-6CFC62D52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7903" name="Object 14">
            <a:extLst>
              <a:ext uri="{FF2B5EF4-FFF2-40B4-BE49-F238E27FC236}">
                <a16:creationId xmlns="" xmlns:a16="http://schemas.microsoft.com/office/drawing/2014/main" id="{68CFFEBC-7712-6542-ADA3-1263A2076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419600"/>
          <a:ext cx="129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8" name="Equation" r:id="rId10" imgW="19900900" imgH="5270500" progId="Equation.3">
                  <p:embed/>
                </p:oleObj>
              </mc:Choice>
              <mc:Fallback>
                <p:oleObj name="Equation" r:id="rId10" imgW="19900900" imgH="5270500" progId="Equation.3">
                  <p:embed/>
                  <p:pic>
                    <p:nvPicPr>
                      <p:cNvPr id="37903" name="Object 14">
                        <a:extLst>
                          <a:ext uri="{FF2B5EF4-FFF2-40B4-BE49-F238E27FC236}">
                            <a16:creationId xmlns="" xmlns:a16="http://schemas.microsoft.com/office/drawing/2014/main" id="{68CFFEBC-7712-6542-ADA3-1263A20762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19600"/>
                        <a:ext cx="1295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Rectangle 17">
            <a:extLst>
              <a:ext uri="{FF2B5EF4-FFF2-40B4-BE49-F238E27FC236}">
                <a16:creationId xmlns="" xmlns:a16="http://schemas.microsoft.com/office/drawing/2014/main" id="{7B944A6D-30F6-4346-A557-C41DC8BA5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7905" name="Object 16">
            <a:extLst>
              <a:ext uri="{FF2B5EF4-FFF2-40B4-BE49-F238E27FC236}">
                <a16:creationId xmlns="" xmlns:a16="http://schemas.microsoft.com/office/drawing/2014/main" id="{BEAA74E2-56BF-A84F-AB0F-36AE97E35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800600"/>
          <a:ext cx="14478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9" name="Equation" r:id="rId12" imgW="22529800" imgH="5270500" progId="Equation.3">
                  <p:embed/>
                </p:oleObj>
              </mc:Choice>
              <mc:Fallback>
                <p:oleObj name="Equation" r:id="rId12" imgW="22529800" imgH="5270500" progId="Equation.3">
                  <p:embed/>
                  <p:pic>
                    <p:nvPicPr>
                      <p:cNvPr id="37905" name="Object 16">
                        <a:extLst>
                          <a:ext uri="{FF2B5EF4-FFF2-40B4-BE49-F238E27FC236}">
                            <a16:creationId xmlns="" xmlns:a16="http://schemas.microsoft.com/office/drawing/2014/main" id="{BEAA74E2-56BF-A84F-AB0F-36AE97E351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00600"/>
                        <a:ext cx="14478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6" name="Rectangle 19">
            <a:extLst>
              <a:ext uri="{FF2B5EF4-FFF2-40B4-BE49-F238E27FC236}">
                <a16:creationId xmlns="" xmlns:a16="http://schemas.microsoft.com/office/drawing/2014/main" id="{954AF152-7AC6-1948-A569-3F606450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7907" name="Object 18">
            <a:extLst>
              <a:ext uri="{FF2B5EF4-FFF2-40B4-BE49-F238E27FC236}">
                <a16:creationId xmlns="" xmlns:a16="http://schemas.microsoft.com/office/drawing/2014/main" id="{5C65DED7-C69F-0943-8F8A-41B9888B7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181600"/>
          <a:ext cx="533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0" name="Equation" r:id="rId14" imgW="8191500" imgH="4102100" progId="Equation.3">
                  <p:embed/>
                </p:oleObj>
              </mc:Choice>
              <mc:Fallback>
                <p:oleObj name="Equation" r:id="rId14" imgW="8191500" imgH="4102100" progId="Equation.3">
                  <p:embed/>
                  <p:pic>
                    <p:nvPicPr>
                      <p:cNvPr id="37907" name="Object 18">
                        <a:extLst>
                          <a:ext uri="{FF2B5EF4-FFF2-40B4-BE49-F238E27FC236}">
                            <a16:creationId xmlns="" xmlns:a16="http://schemas.microsoft.com/office/drawing/2014/main" id="{5C65DED7-C69F-0943-8F8A-41B9888B74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81600"/>
                        <a:ext cx="5334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8" name="Text Box 20">
            <a:extLst>
              <a:ext uri="{FF2B5EF4-FFF2-40B4-BE49-F238E27FC236}">
                <a16:creationId xmlns="" xmlns:a16="http://schemas.microsoft.com/office/drawing/2014/main" id="{B9AEA09C-217C-A749-B576-51ECDC9D2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64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So 9 terms or more are needed to get a true error</a:t>
            </a:r>
          </a:p>
        </p:txBody>
      </p:sp>
      <p:sp>
        <p:nvSpPr>
          <p:cNvPr id="37909" name="Text Box 21">
            <a:extLst>
              <a:ext uri="{FF2B5EF4-FFF2-40B4-BE49-F238E27FC236}">
                <a16:creationId xmlns="" xmlns:a16="http://schemas.microsoft.com/office/drawing/2014/main" id="{5D98E5F9-25C7-C045-A49B-4E37783A3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867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less than </a:t>
            </a:r>
          </a:p>
        </p:txBody>
      </p:sp>
      <p:graphicFrame>
        <p:nvGraphicFramePr>
          <p:cNvPr id="37910" name="Object 22">
            <a:extLst>
              <a:ext uri="{FF2B5EF4-FFF2-40B4-BE49-F238E27FC236}">
                <a16:creationId xmlns="" xmlns:a16="http://schemas.microsoft.com/office/drawing/2014/main" id="{399ADD51-FCE0-F345-9C59-27CEA827D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943601"/>
          <a:ext cx="457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1" name="Equation" r:id="rId16" imgW="6731000" imgH="4686300" progId="Equation.3">
                  <p:embed/>
                </p:oleObj>
              </mc:Choice>
              <mc:Fallback>
                <p:oleObj name="Equation" r:id="rId16" imgW="6731000" imgH="4686300" progId="Equation.3">
                  <p:embed/>
                  <p:pic>
                    <p:nvPicPr>
                      <p:cNvPr id="37910" name="Object 22">
                        <a:extLst>
                          <a:ext uri="{FF2B5EF4-FFF2-40B4-BE49-F238E27FC236}">
                            <a16:creationId xmlns="" xmlns:a16="http://schemas.microsoft.com/office/drawing/2014/main" id="{399ADD51-FCE0-F345-9C59-27CEA827D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943601"/>
                        <a:ext cx="457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33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7A41E8-A928-4DDC-A8A2-3909DC9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4F748E-62FE-4EF6-9BD6-B5EC5825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en-US" dirty="0" err="1"/>
              <a:t>Kisualaas</a:t>
            </a:r>
            <a:r>
              <a:rPr lang="en-US" altLang="en-US" dirty="0"/>
              <a:t>, Jann. (2013). Numerical Methods in Engineering with Python 3. Cambridge University Press.</a:t>
            </a:r>
          </a:p>
          <a:p>
            <a:pPr marL="457200" indent="-457200">
              <a:buNone/>
            </a:pPr>
            <a:r>
              <a:rPr lang="en-US" altLang="en-US" dirty="0"/>
              <a:t>Johansson, Robert. (2015). </a:t>
            </a:r>
            <a:r>
              <a:rPr lang="en-US" dirty="0"/>
              <a:t>Chapter 5. Equation Solving. </a:t>
            </a:r>
            <a:r>
              <a:rPr lang="en-US" altLang="en-US" dirty="0"/>
              <a:t>Numerical Python: A Practical Techniques Approach for Industry, </a:t>
            </a:r>
            <a:r>
              <a:rPr lang="en-US" altLang="en-US" dirty="0" err="1"/>
              <a:t>Apress</a:t>
            </a:r>
            <a:r>
              <a:rPr lang="en-US" altLang="en-US" dirty="0"/>
              <a:t>.</a:t>
            </a:r>
          </a:p>
          <a:p>
            <a:pPr marL="457200" indent="-457200">
              <a:buNone/>
            </a:pPr>
            <a:r>
              <a:rPr lang="en-US" altLang="en-US" dirty="0" err="1"/>
              <a:t>Chapra</a:t>
            </a:r>
            <a:r>
              <a:rPr lang="en-US" altLang="en-US" dirty="0"/>
              <a:t>, S. C., and Raymond P. </a:t>
            </a:r>
            <a:r>
              <a:rPr lang="en-US" altLang="en-US" dirty="0" err="1"/>
              <a:t>Canale</a:t>
            </a:r>
            <a:r>
              <a:rPr lang="en-US" altLang="en-US" dirty="0"/>
              <a:t>. (2010). Numerical methods for engineers, Sixth edition, McGraw Hill. </a:t>
            </a:r>
          </a:p>
          <a:p>
            <a:pPr marL="457200" indent="-457200">
              <a:buNone/>
            </a:pPr>
            <a:r>
              <a:rPr lang="en-US" altLang="en-US" dirty="0"/>
              <a:t>Kaw, A. (n.d.). Numerical Methods. Retrieved March 20, 2020, from https://</a:t>
            </a:r>
            <a:r>
              <a:rPr lang="en-US" altLang="en-US" dirty="0" err="1"/>
              <a:t>nm.mathforcollege.com</a:t>
            </a:r>
            <a:r>
              <a:rPr lang="en-US" altLang="en-US" dirty="0"/>
              <a:t>/</a:t>
            </a:r>
          </a:p>
          <a:p>
            <a:pPr marL="457200" indent="-4572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041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="" xmlns:a16="http://schemas.microsoft.com/office/drawing/2014/main" id="{9BF2B4CB-4501-8340-BCC1-C4CDDDF1E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Taylor series?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="" xmlns:a16="http://schemas.microsoft.com/office/drawing/2014/main" id="{0E3E6FED-9714-714C-96A4-7FAA7AD7C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981201"/>
            <a:ext cx="746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Some examples of Taylor series which you must have seen</a:t>
            </a:r>
          </a:p>
        </p:txBody>
      </p:sp>
      <p:sp>
        <p:nvSpPr>
          <p:cNvPr id="19461" name="Rectangle 6">
            <a:extLst>
              <a:ext uri="{FF2B5EF4-FFF2-40B4-BE49-F238E27FC236}">
                <a16:creationId xmlns="" xmlns:a16="http://schemas.microsoft.com/office/drawing/2014/main" id="{F69A1504-3F11-2F4A-9651-44C9A58F7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9462" name="Object 5">
            <a:extLst>
              <a:ext uri="{FF2B5EF4-FFF2-40B4-BE49-F238E27FC236}">
                <a16:creationId xmlns="" xmlns:a16="http://schemas.microsoft.com/office/drawing/2014/main" id="{E75401FC-D1C2-EA44-8E1A-1D5034D7D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819400"/>
          <a:ext cx="320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Equation" r:id="rId4" imgW="42418000" imgH="9652000" progId="Equation.3">
                  <p:embed/>
                </p:oleObj>
              </mc:Choice>
              <mc:Fallback>
                <p:oleObj name="Equation" r:id="rId4" imgW="42418000" imgH="9652000" progId="Equation.3">
                  <p:embed/>
                  <p:pic>
                    <p:nvPicPr>
                      <p:cNvPr id="19462" name="Object 5">
                        <a:extLst>
                          <a:ext uri="{FF2B5EF4-FFF2-40B4-BE49-F238E27FC236}">
                            <a16:creationId xmlns="" xmlns:a16="http://schemas.microsoft.com/office/drawing/2014/main" id="{E75401FC-D1C2-EA44-8E1A-1D5034D7D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19400"/>
                        <a:ext cx="32004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8">
            <a:extLst>
              <a:ext uri="{FF2B5EF4-FFF2-40B4-BE49-F238E27FC236}">
                <a16:creationId xmlns="" xmlns:a16="http://schemas.microsoft.com/office/drawing/2014/main" id="{3481C76E-F67D-A740-B420-44787579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9464" name="Object 7">
            <a:extLst>
              <a:ext uri="{FF2B5EF4-FFF2-40B4-BE49-F238E27FC236}">
                <a16:creationId xmlns="" xmlns:a16="http://schemas.microsoft.com/office/drawing/2014/main" id="{393AE2D3-A140-8340-B009-F40B21E93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733800"/>
          <a:ext cx="32766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6" imgW="42125900" imgH="9652000" progId="Equation.3">
                  <p:embed/>
                </p:oleObj>
              </mc:Choice>
              <mc:Fallback>
                <p:oleObj name="Equation" r:id="rId6" imgW="42125900" imgH="9652000" progId="Equation.3">
                  <p:embed/>
                  <p:pic>
                    <p:nvPicPr>
                      <p:cNvPr id="19464" name="Object 7">
                        <a:extLst>
                          <a:ext uri="{FF2B5EF4-FFF2-40B4-BE49-F238E27FC236}">
                            <a16:creationId xmlns="" xmlns:a16="http://schemas.microsoft.com/office/drawing/2014/main" id="{393AE2D3-A140-8340-B009-F40B21E93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33800"/>
                        <a:ext cx="32766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0">
            <a:extLst>
              <a:ext uri="{FF2B5EF4-FFF2-40B4-BE49-F238E27FC236}">
                <a16:creationId xmlns="" xmlns:a16="http://schemas.microsoft.com/office/drawing/2014/main" id="{612D712F-C4CA-4442-8195-7551678E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9466" name="Object 9">
            <a:extLst>
              <a:ext uri="{FF2B5EF4-FFF2-40B4-BE49-F238E27FC236}">
                <a16:creationId xmlns="" xmlns:a16="http://schemas.microsoft.com/office/drawing/2014/main" id="{1D8298EB-B0F8-7B46-9127-84F0C4076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572001"/>
          <a:ext cx="2667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8" imgW="35699700" imgH="9652000" progId="Equation.3">
                  <p:embed/>
                </p:oleObj>
              </mc:Choice>
              <mc:Fallback>
                <p:oleObj name="Equation" r:id="rId8" imgW="35699700" imgH="9652000" progId="Equation.3">
                  <p:embed/>
                  <p:pic>
                    <p:nvPicPr>
                      <p:cNvPr id="19466" name="Object 9">
                        <a:extLst>
                          <a:ext uri="{FF2B5EF4-FFF2-40B4-BE49-F238E27FC236}">
                            <a16:creationId xmlns="" xmlns:a16="http://schemas.microsoft.com/office/drawing/2014/main" id="{1D8298EB-B0F8-7B46-9127-84F0C4076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72001"/>
                        <a:ext cx="2667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80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="" xmlns:a16="http://schemas.microsoft.com/office/drawing/2014/main" id="{0021DFEE-7D00-9841-8E27-5D37A2225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Taylor Series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="" xmlns:a16="http://schemas.microsoft.com/office/drawing/2014/main" id="{6FD6C6EF-12DE-9B4D-9BE9-5935EEE29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0574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The general form of the Taylor series is given by</a:t>
            </a:r>
          </a:p>
        </p:txBody>
      </p:sp>
      <p:sp>
        <p:nvSpPr>
          <p:cNvPr id="21509" name="Rectangle 6">
            <a:extLst>
              <a:ext uri="{FF2B5EF4-FFF2-40B4-BE49-F238E27FC236}">
                <a16:creationId xmlns="" xmlns:a16="http://schemas.microsoft.com/office/drawing/2014/main" id="{EFD8BB97-0F50-8140-B94E-77B4565B0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1510" name="Object 5">
            <a:extLst>
              <a:ext uri="{FF2B5EF4-FFF2-40B4-BE49-F238E27FC236}">
                <a16:creationId xmlns="" xmlns:a16="http://schemas.microsoft.com/office/drawing/2014/main" id="{DEDC4AB0-68C0-9246-B4A9-12097491B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514600"/>
          <a:ext cx="4724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Equation" r:id="rId4" imgW="71094600" imgH="9067800" progId="Equation.3">
                  <p:embed/>
                </p:oleObj>
              </mc:Choice>
              <mc:Fallback>
                <p:oleObj name="Equation" r:id="rId4" imgW="71094600" imgH="9067800" progId="Equation.3">
                  <p:embed/>
                  <p:pic>
                    <p:nvPicPr>
                      <p:cNvPr id="21510" name="Object 5">
                        <a:extLst>
                          <a:ext uri="{FF2B5EF4-FFF2-40B4-BE49-F238E27FC236}">
                            <a16:creationId xmlns="" xmlns:a16="http://schemas.microsoft.com/office/drawing/2014/main" id="{DEDC4AB0-68C0-9246-B4A9-12097491BC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14600"/>
                        <a:ext cx="4724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>
            <a:extLst>
              <a:ext uri="{FF2B5EF4-FFF2-40B4-BE49-F238E27FC236}">
                <a16:creationId xmlns="" xmlns:a16="http://schemas.microsoft.com/office/drawing/2014/main" id="{EBDC539B-138B-E544-9F89-009BA65F0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048001"/>
            <a:ext cx="76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provided that all derivatives of f(x) are continuous and exist in the interval [x,x+h] </a:t>
            </a:r>
          </a:p>
        </p:txBody>
      </p:sp>
      <p:sp>
        <p:nvSpPr>
          <p:cNvPr id="21512" name="Rectangle 9">
            <a:extLst>
              <a:ext uri="{FF2B5EF4-FFF2-40B4-BE49-F238E27FC236}">
                <a16:creationId xmlns="" xmlns:a16="http://schemas.microsoft.com/office/drawing/2014/main" id="{03A64435-B328-8945-965B-396000D03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3" name="Rectangle 13">
            <a:extLst>
              <a:ext uri="{FF2B5EF4-FFF2-40B4-BE49-F238E27FC236}">
                <a16:creationId xmlns="" xmlns:a16="http://schemas.microsoft.com/office/drawing/2014/main" id="{AC9F5F6D-769A-6141-A70F-CC9D0C9ED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4" name="Text Box 17">
            <a:extLst>
              <a:ext uri="{FF2B5EF4-FFF2-40B4-BE49-F238E27FC236}">
                <a16:creationId xmlns="" xmlns:a16="http://schemas.microsoft.com/office/drawing/2014/main" id="{37390B7B-FCCD-F843-9EC1-6FFCB0968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0386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What does this mean in plain English?</a:t>
            </a:r>
          </a:p>
        </p:txBody>
      </p:sp>
      <p:sp>
        <p:nvSpPr>
          <p:cNvPr id="21515" name="Text Box 18">
            <a:extLst>
              <a:ext uri="{FF2B5EF4-FFF2-40B4-BE49-F238E27FC236}">
                <a16:creationId xmlns="" xmlns:a16="http://schemas.microsoft.com/office/drawing/2014/main" id="{3EF0FC42-039F-524F-93BC-D4BB7A30B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572001"/>
            <a:ext cx="784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As Archimedes would have said, “</a:t>
            </a:r>
            <a:r>
              <a:rPr lang="en-US" altLang="en-US" sz="2000" i="1"/>
              <a:t>Give me the value of the function at a single point, and the value of all (first, second, and so on) its derivatives at that single point, and I can give you the value of the function at any other point</a:t>
            </a:r>
            <a:r>
              <a:rPr lang="en-US" altLang="en-US" sz="2000"/>
              <a:t>” (</a:t>
            </a:r>
            <a:r>
              <a:rPr lang="en-US" altLang="en-US" sz="1400" i="1"/>
              <a:t>fine print excluded</a:t>
            </a:r>
            <a:r>
              <a:rPr lang="en-US" altLang="en-US" sz="200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0263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="" xmlns:a16="http://schemas.microsoft.com/office/drawing/2014/main" id="{F5DA93C9-4D12-FC4E-8015-5CA4EFA85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Example—Taylor Series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="" xmlns:a16="http://schemas.microsoft.com/office/drawing/2014/main" id="{98F5F002-CA62-4442-B4B4-B2562E217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Find the value of</a:t>
            </a:r>
          </a:p>
        </p:txBody>
      </p:sp>
      <p:sp>
        <p:nvSpPr>
          <p:cNvPr id="23557" name="Rectangle 6">
            <a:extLst>
              <a:ext uri="{FF2B5EF4-FFF2-40B4-BE49-F238E27FC236}">
                <a16:creationId xmlns="" xmlns:a16="http://schemas.microsoft.com/office/drawing/2014/main" id="{14189D07-90A7-D04C-9BF8-E26BB0343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58" name="Object 5">
            <a:extLst>
              <a:ext uri="{FF2B5EF4-FFF2-40B4-BE49-F238E27FC236}">
                <a16:creationId xmlns="" xmlns:a16="http://schemas.microsoft.com/office/drawing/2014/main" id="{A428FC08-8B08-3841-9B05-59F584A76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057401"/>
          <a:ext cx="533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7" name="Equation" r:id="rId4" imgW="7315200" imgH="4978400" progId="Equation.3">
                  <p:embed/>
                </p:oleObj>
              </mc:Choice>
              <mc:Fallback>
                <p:oleObj name="Equation" r:id="rId4" imgW="7315200" imgH="4978400" progId="Equation.3">
                  <p:embed/>
                  <p:pic>
                    <p:nvPicPr>
                      <p:cNvPr id="23558" name="Object 5">
                        <a:extLst>
                          <a:ext uri="{FF2B5EF4-FFF2-40B4-BE49-F238E27FC236}">
                            <a16:creationId xmlns="" xmlns:a16="http://schemas.microsoft.com/office/drawing/2014/main" id="{A428FC08-8B08-3841-9B05-59F584A76E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057401"/>
                        <a:ext cx="533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>
            <a:extLst>
              <a:ext uri="{FF2B5EF4-FFF2-40B4-BE49-F238E27FC236}">
                <a16:creationId xmlns="" xmlns:a16="http://schemas.microsoft.com/office/drawing/2014/main" id="{64596627-7BCE-A74B-9185-49BBEE5EE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81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given that</a:t>
            </a:r>
          </a:p>
        </p:txBody>
      </p:sp>
      <p:sp>
        <p:nvSpPr>
          <p:cNvPr id="23560" name="Rectangle 9">
            <a:extLst>
              <a:ext uri="{FF2B5EF4-FFF2-40B4-BE49-F238E27FC236}">
                <a16:creationId xmlns="" xmlns:a16="http://schemas.microsoft.com/office/drawing/2014/main" id="{1A87BC24-5691-1448-9063-A6EB737B7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8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61" name="Object 8">
            <a:extLst>
              <a:ext uri="{FF2B5EF4-FFF2-40B4-BE49-F238E27FC236}">
                <a16:creationId xmlns="" xmlns:a16="http://schemas.microsoft.com/office/drawing/2014/main" id="{67896D81-7DB0-0A43-A317-4D0B6029C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9764" y="2057401"/>
          <a:ext cx="11636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8" name="Equation" r:id="rId6" imgW="16675100" imgH="4978400" progId="Equation.3">
                  <p:embed/>
                </p:oleObj>
              </mc:Choice>
              <mc:Fallback>
                <p:oleObj name="Equation" r:id="rId6" imgW="16675100" imgH="4978400" progId="Equation.3">
                  <p:embed/>
                  <p:pic>
                    <p:nvPicPr>
                      <p:cNvPr id="23561" name="Object 8">
                        <a:extLst>
                          <a:ext uri="{FF2B5EF4-FFF2-40B4-BE49-F238E27FC236}">
                            <a16:creationId xmlns="" xmlns:a16="http://schemas.microsoft.com/office/drawing/2014/main" id="{67896D81-7DB0-0A43-A317-4D0B6029C0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4" y="2057401"/>
                        <a:ext cx="116363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11">
            <a:extLst>
              <a:ext uri="{FF2B5EF4-FFF2-40B4-BE49-F238E27FC236}">
                <a16:creationId xmlns="" xmlns:a16="http://schemas.microsoft.com/office/drawing/2014/main" id="{247E9512-62FE-FD45-82C0-0A9505782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8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63" name="Object 10">
            <a:extLst>
              <a:ext uri="{FF2B5EF4-FFF2-40B4-BE49-F238E27FC236}">
                <a16:creationId xmlns="" xmlns:a16="http://schemas.microsoft.com/office/drawing/2014/main" id="{6D38B1DB-8194-334A-AB60-086531E59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8964" y="2057401"/>
          <a:ext cx="11080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9" name="Equation" r:id="rId8" imgW="16090900" imgH="4978400" progId="Equation.3">
                  <p:embed/>
                </p:oleObj>
              </mc:Choice>
              <mc:Fallback>
                <p:oleObj name="Equation" r:id="rId8" imgW="16090900" imgH="4978400" progId="Equation.3">
                  <p:embed/>
                  <p:pic>
                    <p:nvPicPr>
                      <p:cNvPr id="23563" name="Object 10">
                        <a:extLst>
                          <a:ext uri="{FF2B5EF4-FFF2-40B4-BE49-F238E27FC236}">
                            <a16:creationId xmlns="" xmlns:a16="http://schemas.microsoft.com/office/drawing/2014/main" id="{6D38B1DB-8194-334A-AB60-086531E59F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964" y="2057401"/>
                        <a:ext cx="11080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Rectangle 13">
            <a:extLst>
              <a:ext uri="{FF2B5EF4-FFF2-40B4-BE49-F238E27FC236}">
                <a16:creationId xmlns="" xmlns:a16="http://schemas.microsoft.com/office/drawing/2014/main" id="{4390DBA4-4FC0-8F40-BEAC-75B579B0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8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65" name="Object 12">
            <a:extLst>
              <a:ext uri="{FF2B5EF4-FFF2-40B4-BE49-F238E27FC236}">
                <a16:creationId xmlns="" xmlns:a16="http://schemas.microsoft.com/office/drawing/2014/main" id="{21057270-B300-B545-A1B8-D6C507F7A6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2438401"/>
          <a:ext cx="11064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0" name="Equation" r:id="rId10" imgW="16383000" imgH="4978400" progId="Equation.3">
                  <p:embed/>
                </p:oleObj>
              </mc:Choice>
              <mc:Fallback>
                <p:oleObj name="Equation" r:id="rId10" imgW="16383000" imgH="4978400" progId="Equation.3">
                  <p:embed/>
                  <p:pic>
                    <p:nvPicPr>
                      <p:cNvPr id="23565" name="Object 12">
                        <a:extLst>
                          <a:ext uri="{FF2B5EF4-FFF2-40B4-BE49-F238E27FC236}">
                            <a16:creationId xmlns="" xmlns:a16="http://schemas.microsoft.com/office/drawing/2014/main" id="{21057270-B300-B545-A1B8-D6C507F7A6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438401"/>
                        <a:ext cx="11064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15">
            <a:extLst>
              <a:ext uri="{FF2B5EF4-FFF2-40B4-BE49-F238E27FC236}">
                <a16:creationId xmlns="" xmlns:a16="http://schemas.microsoft.com/office/drawing/2014/main" id="{19296407-9DEB-C049-9D19-5E1B2ADC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67" name="Object 14">
            <a:extLst>
              <a:ext uri="{FF2B5EF4-FFF2-40B4-BE49-F238E27FC236}">
                <a16:creationId xmlns="" xmlns:a16="http://schemas.microsoft.com/office/drawing/2014/main" id="{3B899814-6BCD-944F-BC97-0ED317693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438401"/>
          <a:ext cx="9906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1" name="Equation" r:id="rId12" imgW="14630400" imgH="4978400" progId="Equation.3">
                  <p:embed/>
                </p:oleObj>
              </mc:Choice>
              <mc:Fallback>
                <p:oleObj name="Equation" r:id="rId12" imgW="14630400" imgH="4978400" progId="Equation.3">
                  <p:embed/>
                  <p:pic>
                    <p:nvPicPr>
                      <p:cNvPr id="23567" name="Object 14">
                        <a:extLst>
                          <a:ext uri="{FF2B5EF4-FFF2-40B4-BE49-F238E27FC236}">
                            <a16:creationId xmlns="" xmlns:a16="http://schemas.microsoft.com/office/drawing/2014/main" id="{3B899814-6BCD-944F-BC97-0ED3176936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1"/>
                        <a:ext cx="9906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16">
            <a:extLst>
              <a:ext uri="{FF2B5EF4-FFF2-40B4-BE49-F238E27FC236}">
                <a16:creationId xmlns="" xmlns:a16="http://schemas.microsoft.com/office/drawing/2014/main" id="{1B204783-D0D2-7C45-8744-F79FD75AA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and all other higher order derivatives</a:t>
            </a:r>
          </a:p>
        </p:txBody>
      </p:sp>
      <p:sp>
        <p:nvSpPr>
          <p:cNvPr id="23569" name="Text Box 17">
            <a:extLst>
              <a:ext uri="{FF2B5EF4-FFF2-40B4-BE49-F238E27FC236}">
                <a16:creationId xmlns="" xmlns:a16="http://schemas.microsoft.com/office/drawing/2014/main" id="{DF9FB901-441D-3F4D-9C50-1C0A108D1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43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of</a:t>
            </a:r>
          </a:p>
        </p:txBody>
      </p:sp>
      <p:graphicFrame>
        <p:nvGraphicFramePr>
          <p:cNvPr id="23570" name="Object 18">
            <a:extLst>
              <a:ext uri="{FF2B5EF4-FFF2-40B4-BE49-F238E27FC236}">
                <a16:creationId xmlns="" xmlns:a16="http://schemas.microsoft.com/office/drawing/2014/main" id="{74A9F474-05DD-C24C-B7F0-3D15CC6B09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1" y="2819401"/>
          <a:ext cx="5556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2" name="Equation" r:id="rId14" imgW="7607300" imgH="4978400" progId="Equation.3">
                  <p:embed/>
                </p:oleObj>
              </mc:Choice>
              <mc:Fallback>
                <p:oleObj name="Equation" r:id="rId14" imgW="7607300" imgH="4978400" progId="Equation.3">
                  <p:embed/>
                  <p:pic>
                    <p:nvPicPr>
                      <p:cNvPr id="23570" name="Object 18">
                        <a:extLst>
                          <a:ext uri="{FF2B5EF4-FFF2-40B4-BE49-F238E27FC236}">
                            <a16:creationId xmlns="" xmlns:a16="http://schemas.microsoft.com/office/drawing/2014/main" id="{74A9F474-05DD-C24C-B7F0-3D15CC6B09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2819401"/>
                        <a:ext cx="5556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1" name="Text Box 19">
            <a:extLst>
              <a:ext uri="{FF2B5EF4-FFF2-40B4-BE49-F238E27FC236}">
                <a16:creationId xmlns="" xmlns:a16="http://schemas.microsoft.com/office/drawing/2014/main" id="{2F356096-3E46-C445-B817-B8FD44016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743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at</a:t>
            </a:r>
          </a:p>
        </p:txBody>
      </p:sp>
      <p:sp>
        <p:nvSpPr>
          <p:cNvPr id="23572" name="Rectangle 21">
            <a:extLst>
              <a:ext uri="{FF2B5EF4-FFF2-40B4-BE49-F238E27FC236}">
                <a16:creationId xmlns="" xmlns:a16="http://schemas.microsoft.com/office/drawing/2014/main" id="{BAD33034-216E-9441-9D86-D3A6CBCAC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73" name="Object 20">
            <a:extLst>
              <a:ext uri="{FF2B5EF4-FFF2-40B4-BE49-F238E27FC236}">
                <a16:creationId xmlns="" xmlns:a16="http://schemas.microsoft.com/office/drawing/2014/main" id="{10A9FD6E-6432-6F47-BB24-E8953521F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819401"/>
          <a:ext cx="6096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3" name="Equation" r:id="rId16" imgW="8483600" imgH="4102100" progId="Equation.3">
                  <p:embed/>
                </p:oleObj>
              </mc:Choice>
              <mc:Fallback>
                <p:oleObj name="Equation" r:id="rId16" imgW="8483600" imgH="4102100" progId="Equation.3">
                  <p:embed/>
                  <p:pic>
                    <p:nvPicPr>
                      <p:cNvPr id="23573" name="Object 20">
                        <a:extLst>
                          <a:ext uri="{FF2B5EF4-FFF2-40B4-BE49-F238E27FC236}">
                            <a16:creationId xmlns="" xmlns:a16="http://schemas.microsoft.com/office/drawing/2014/main" id="{10A9FD6E-6432-6F47-BB24-E8953521FC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19401"/>
                        <a:ext cx="6096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Text Box 22">
            <a:extLst>
              <a:ext uri="{FF2B5EF4-FFF2-40B4-BE49-F238E27FC236}">
                <a16:creationId xmlns="" xmlns:a16="http://schemas.microsoft.com/office/drawing/2014/main" id="{748CB7C2-0306-4347-9D48-3C873762F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743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are zero.</a:t>
            </a:r>
          </a:p>
        </p:txBody>
      </p:sp>
      <p:sp>
        <p:nvSpPr>
          <p:cNvPr id="23575" name="Text Box 23">
            <a:extLst>
              <a:ext uri="{FF2B5EF4-FFF2-40B4-BE49-F238E27FC236}">
                <a16:creationId xmlns="" xmlns:a16="http://schemas.microsoft.com/office/drawing/2014/main" id="{AA7D8661-F178-9B4F-8B8A-2244E43AE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352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Solution:</a:t>
            </a:r>
          </a:p>
        </p:txBody>
      </p:sp>
      <p:sp>
        <p:nvSpPr>
          <p:cNvPr id="23576" name="Rectangle 25">
            <a:extLst>
              <a:ext uri="{FF2B5EF4-FFF2-40B4-BE49-F238E27FC236}">
                <a16:creationId xmlns="" xmlns:a16="http://schemas.microsoft.com/office/drawing/2014/main" id="{D2004423-BEC5-D140-BB46-EEBB7D6B1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77" name="Object 24">
            <a:extLst>
              <a:ext uri="{FF2B5EF4-FFF2-40B4-BE49-F238E27FC236}">
                <a16:creationId xmlns="" xmlns:a16="http://schemas.microsoft.com/office/drawing/2014/main" id="{3E3FA701-A5C3-9841-86AC-D0FD0E5899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733800"/>
          <a:ext cx="5105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4" name="Equation" r:id="rId18" imgW="71094600" imgH="9652000" progId="Equation.3">
                  <p:embed/>
                </p:oleObj>
              </mc:Choice>
              <mc:Fallback>
                <p:oleObj name="Equation" r:id="rId18" imgW="71094600" imgH="9652000" progId="Equation.3">
                  <p:embed/>
                  <p:pic>
                    <p:nvPicPr>
                      <p:cNvPr id="23577" name="Object 24">
                        <a:extLst>
                          <a:ext uri="{FF2B5EF4-FFF2-40B4-BE49-F238E27FC236}">
                            <a16:creationId xmlns="" xmlns:a16="http://schemas.microsoft.com/office/drawing/2014/main" id="{3E3FA701-A5C3-9841-86AC-D0FD0E5899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0"/>
                        <a:ext cx="51054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8" name="Rectangle 27">
            <a:extLst>
              <a:ext uri="{FF2B5EF4-FFF2-40B4-BE49-F238E27FC236}">
                <a16:creationId xmlns="" xmlns:a16="http://schemas.microsoft.com/office/drawing/2014/main" id="{26F27A44-D21C-2D4F-B8E2-1DF1CD04F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79" name="Object 26">
            <a:extLst>
              <a:ext uri="{FF2B5EF4-FFF2-40B4-BE49-F238E27FC236}">
                <a16:creationId xmlns="" xmlns:a16="http://schemas.microsoft.com/office/drawing/2014/main" id="{DE5AF38E-B17F-6142-B4ED-FAB520E7F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343401"/>
          <a:ext cx="6096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5" name="Equation" r:id="rId20" imgW="8483600" imgH="4102100" progId="Equation.3">
                  <p:embed/>
                </p:oleObj>
              </mc:Choice>
              <mc:Fallback>
                <p:oleObj name="Equation" r:id="rId20" imgW="8483600" imgH="4102100" progId="Equation.3">
                  <p:embed/>
                  <p:pic>
                    <p:nvPicPr>
                      <p:cNvPr id="23579" name="Object 26">
                        <a:extLst>
                          <a:ext uri="{FF2B5EF4-FFF2-40B4-BE49-F238E27FC236}">
                            <a16:creationId xmlns="" xmlns:a16="http://schemas.microsoft.com/office/drawing/2014/main" id="{DE5AF38E-B17F-6142-B4ED-FAB520E7F7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1"/>
                        <a:ext cx="6096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0" name="Rectangle 29">
            <a:extLst>
              <a:ext uri="{FF2B5EF4-FFF2-40B4-BE49-F238E27FC236}">
                <a16:creationId xmlns="" xmlns:a16="http://schemas.microsoft.com/office/drawing/2014/main" id="{287D3FBA-F806-EE47-A40A-9217A4D2C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81" name="Object 28">
            <a:extLst>
              <a:ext uri="{FF2B5EF4-FFF2-40B4-BE49-F238E27FC236}">
                <a16:creationId xmlns="" xmlns:a16="http://schemas.microsoft.com/office/drawing/2014/main" id="{C44D1699-5E17-CC46-B549-778F0A4EB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648201"/>
          <a:ext cx="12319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name="Equation" r:id="rId22" imgW="18135600" imgH="4102100" progId="Equation.3">
                  <p:embed/>
                </p:oleObj>
              </mc:Choice>
              <mc:Fallback>
                <p:oleObj name="Equation" r:id="rId22" imgW="18135600" imgH="4102100" progId="Equation.3">
                  <p:embed/>
                  <p:pic>
                    <p:nvPicPr>
                      <p:cNvPr id="23581" name="Object 28">
                        <a:extLst>
                          <a:ext uri="{FF2B5EF4-FFF2-40B4-BE49-F238E27FC236}">
                            <a16:creationId xmlns="" xmlns:a16="http://schemas.microsoft.com/office/drawing/2014/main" id="{C44D1699-5E17-CC46-B549-778F0A4EB8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48201"/>
                        <a:ext cx="12319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2" name="Rectangle 32">
            <a:extLst>
              <a:ext uri="{FF2B5EF4-FFF2-40B4-BE49-F238E27FC236}">
                <a16:creationId xmlns="" xmlns:a16="http://schemas.microsoft.com/office/drawing/2014/main" id="{CD5B5760-441F-3248-9CB6-A58F6DA2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21614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="" xmlns:a16="http://schemas.microsoft.com/office/drawing/2014/main" id="{4EAD59E5-6454-F149-A5A0-BE63C2B3F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="" xmlns:a16="http://schemas.microsoft.com/office/drawing/2014/main" id="{5D5582C3-0BC4-7D45-9A9F-E2396F9EC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Solution: (cont.)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="" xmlns:a16="http://schemas.microsoft.com/office/drawing/2014/main" id="{A73459B1-9E39-2544-B3CB-3328B3710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4384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Since the higher order derivatives are zero,</a:t>
            </a:r>
          </a:p>
        </p:txBody>
      </p:sp>
      <p:graphicFrame>
        <p:nvGraphicFramePr>
          <p:cNvPr id="25606" name="Object 6">
            <a:extLst>
              <a:ext uri="{FF2B5EF4-FFF2-40B4-BE49-F238E27FC236}">
                <a16:creationId xmlns="" xmlns:a16="http://schemas.microsoft.com/office/drawing/2014/main" id="{BE36A90D-9AF3-E44A-A033-FC0BE457F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19401"/>
          <a:ext cx="44196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9" name="Equation" r:id="rId4" imgW="64363600" imgH="9652000" progId="Equation.3">
                  <p:embed/>
                </p:oleObj>
              </mc:Choice>
              <mc:Fallback>
                <p:oleObj name="Equation" r:id="rId4" imgW="64363600" imgH="9652000" progId="Equation.3">
                  <p:embed/>
                  <p:pic>
                    <p:nvPicPr>
                      <p:cNvPr id="25606" name="Object 6">
                        <a:extLst>
                          <a:ext uri="{FF2B5EF4-FFF2-40B4-BE49-F238E27FC236}">
                            <a16:creationId xmlns="" xmlns:a16="http://schemas.microsoft.com/office/drawing/2014/main" id="{BE36A90D-9AF3-E44A-A033-FC0BE457FB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1"/>
                        <a:ext cx="44196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8">
            <a:extLst>
              <a:ext uri="{FF2B5EF4-FFF2-40B4-BE49-F238E27FC236}">
                <a16:creationId xmlns="" xmlns:a16="http://schemas.microsoft.com/office/drawing/2014/main" id="{4C83D001-7752-0C41-BD3B-14C70377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5608" name="Object 7">
            <a:extLst>
              <a:ext uri="{FF2B5EF4-FFF2-40B4-BE49-F238E27FC236}">
                <a16:creationId xmlns="" xmlns:a16="http://schemas.microsoft.com/office/drawing/2014/main" id="{9B127646-6634-1046-84E5-B443E2AFD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505201"/>
          <a:ext cx="3581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0" name="Equation" r:id="rId6" imgW="53251100" imgH="11112500" progId="Equation.3">
                  <p:embed/>
                </p:oleObj>
              </mc:Choice>
              <mc:Fallback>
                <p:oleObj name="Equation" r:id="rId6" imgW="53251100" imgH="11112500" progId="Equation.3">
                  <p:embed/>
                  <p:pic>
                    <p:nvPicPr>
                      <p:cNvPr id="25608" name="Object 7">
                        <a:extLst>
                          <a:ext uri="{FF2B5EF4-FFF2-40B4-BE49-F238E27FC236}">
                            <a16:creationId xmlns="" xmlns:a16="http://schemas.microsoft.com/office/drawing/2014/main" id="{9B127646-6634-1046-84E5-B443E2AFD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05201"/>
                        <a:ext cx="35814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10">
            <a:extLst>
              <a:ext uri="{FF2B5EF4-FFF2-40B4-BE49-F238E27FC236}">
                <a16:creationId xmlns="" xmlns:a16="http://schemas.microsoft.com/office/drawing/2014/main" id="{DCA38558-7308-1041-AE30-8152343A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5610" name="Object 9">
            <a:extLst>
              <a:ext uri="{FF2B5EF4-FFF2-40B4-BE49-F238E27FC236}">
                <a16:creationId xmlns="" xmlns:a16="http://schemas.microsoft.com/office/drawing/2014/main" id="{37643EE3-FA64-ED4B-9E7A-09AE8CE51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267201"/>
          <a:ext cx="19050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1" name="Equation" r:id="rId8" imgW="28676600" imgH="4102100" progId="Equation.3">
                  <p:embed/>
                </p:oleObj>
              </mc:Choice>
              <mc:Fallback>
                <p:oleObj name="Equation" r:id="rId8" imgW="28676600" imgH="4102100" progId="Equation.3">
                  <p:embed/>
                  <p:pic>
                    <p:nvPicPr>
                      <p:cNvPr id="25610" name="Object 9">
                        <a:extLst>
                          <a:ext uri="{FF2B5EF4-FFF2-40B4-BE49-F238E27FC236}">
                            <a16:creationId xmlns="" xmlns:a16="http://schemas.microsoft.com/office/drawing/2014/main" id="{37643EE3-FA64-ED4B-9E7A-09AE8CE51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267201"/>
                        <a:ext cx="19050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2">
            <a:extLst>
              <a:ext uri="{FF2B5EF4-FFF2-40B4-BE49-F238E27FC236}">
                <a16:creationId xmlns="" xmlns:a16="http://schemas.microsoft.com/office/drawing/2014/main" id="{09270EFE-A621-F641-8D0C-7DE0DB17F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5612" name="Object 11">
            <a:extLst>
              <a:ext uri="{FF2B5EF4-FFF2-40B4-BE49-F238E27FC236}">
                <a16:creationId xmlns="" xmlns:a16="http://schemas.microsoft.com/office/drawing/2014/main" id="{4080D04D-7EDD-144C-AACA-4D2DA0B15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648201"/>
          <a:ext cx="6096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2" name="Equation" r:id="rId10" imgW="8775700" imgH="4102100" progId="Equation.3">
                  <p:embed/>
                </p:oleObj>
              </mc:Choice>
              <mc:Fallback>
                <p:oleObj name="Equation" r:id="rId10" imgW="8775700" imgH="4102100" progId="Equation.3">
                  <p:embed/>
                  <p:pic>
                    <p:nvPicPr>
                      <p:cNvPr id="25612" name="Object 11">
                        <a:extLst>
                          <a:ext uri="{FF2B5EF4-FFF2-40B4-BE49-F238E27FC236}">
                            <a16:creationId xmlns="" xmlns:a16="http://schemas.microsoft.com/office/drawing/2014/main" id="{4080D04D-7EDD-144C-AACA-4D2DA0B15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1"/>
                        <a:ext cx="6096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Text Box 13">
            <a:extLst>
              <a:ext uri="{FF2B5EF4-FFF2-40B4-BE49-F238E27FC236}">
                <a16:creationId xmlns="" xmlns:a16="http://schemas.microsoft.com/office/drawing/2014/main" id="{9FB322B5-082C-1E40-9767-887EC9961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530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Note that to find </a:t>
            </a:r>
          </a:p>
        </p:txBody>
      </p:sp>
      <p:graphicFrame>
        <p:nvGraphicFramePr>
          <p:cNvPr id="25614" name="Object 14">
            <a:extLst>
              <a:ext uri="{FF2B5EF4-FFF2-40B4-BE49-F238E27FC236}">
                <a16:creationId xmlns="" xmlns:a16="http://schemas.microsoft.com/office/drawing/2014/main" id="{ED8732D5-EE76-4D42-8298-483E961EC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029201"/>
          <a:ext cx="533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3" name="Equation" r:id="rId12" imgW="7315200" imgH="4978400" progId="Equation.3">
                  <p:embed/>
                </p:oleObj>
              </mc:Choice>
              <mc:Fallback>
                <p:oleObj name="Equation" r:id="rId12" imgW="7315200" imgH="4978400" progId="Equation.3">
                  <p:embed/>
                  <p:pic>
                    <p:nvPicPr>
                      <p:cNvPr id="25614" name="Object 14">
                        <a:extLst>
                          <a:ext uri="{FF2B5EF4-FFF2-40B4-BE49-F238E27FC236}">
                            <a16:creationId xmlns="" xmlns:a16="http://schemas.microsoft.com/office/drawing/2014/main" id="{ED8732D5-EE76-4D42-8298-483E961EC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29201"/>
                        <a:ext cx="533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Text Box 15">
            <a:extLst>
              <a:ext uri="{FF2B5EF4-FFF2-40B4-BE49-F238E27FC236}">
                <a16:creationId xmlns="" xmlns:a16="http://schemas.microsoft.com/office/drawing/2014/main" id="{69952796-9030-A441-8BCD-79F8E407E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9530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exactly, we only need the value</a:t>
            </a:r>
          </a:p>
        </p:txBody>
      </p:sp>
      <p:sp>
        <p:nvSpPr>
          <p:cNvPr id="25616" name="Text Box 16">
            <a:extLst>
              <a:ext uri="{FF2B5EF4-FFF2-40B4-BE49-F238E27FC236}">
                <a16:creationId xmlns="" xmlns:a16="http://schemas.microsoft.com/office/drawing/2014/main" id="{0A8690FC-CC41-094E-AEC6-206339BF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34001"/>
            <a:ext cx="7543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of the function and all its derivatives at some other point, in this case</a:t>
            </a:r>
          </a:p>
        </p:txBody>
      </p:sp>
      <p:sp>
        <p:nvSpPr>
          <p:cNvPr id="25617" name="Rectangle 18">
            <a:extLst>
              <a:ext uri="{FF2B5EF4-FFF2-40B4-BE49-F238E27FC236}">
                <a16:creationId xmlns="" xmlns:a16="http://schemas.microsoft.com/office/drawing/2014/main" id="{CFE950C2-57C6-914F-BBD0-F0B0F799C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5618" name="Object 17">
            <a:extLst>
              <a:ext uri="{FF2B5EF4-FFF2-40B4-BE49-F238E27FC236}">
                <a16:creationId xmlns="" xmlns:a16="http://schemas.microsoft.com/office/drawing/2014/main" id="{E66EA578-B4C7-5B43-B3C5-9A155C9F8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791201"/>
          <a:ext cx="6096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4" name="Equation" r:id="rId14" imgW="8483600" imgH="4102100" progId="Equation.3">
                  <p:embed/>
                </p:oleObj>
              </mc:Choice>
              <mc:Fallback>
                <p:oleObj name="Equation" r:id="rId14" imgW="8483600" imgH="4102100" progId="Equation.3">
                  <p:embed/>
                  <p:pic>
                    <p:nvPicPr>
                      <p:cNvPr id="25618" name="Object 17">
                        <a:extLst>
                          <a:ext uri="{FF2B5EF4-FFF2-40B4-BE49-F238E27FC236}">
                            <a16:creationId xmlns="" xmlns:a16="http://schemas.microsoft.com/office/drawing/2014/main" id="{E66EA578-B4C7-5B43-B3C5-9A155C9F82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791201"/>
                        <a:ext cx="6096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32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>
            <a:extLst>
              <a:ext uri="{FF2B5EF4-FFF2-40B4-BE49-F238E27FC236}">
                <a16:creationId xmlns="" xmlns:a16="http://schemas.microsoft.com/office/drawing/2014/main" id="{1EC2F7E1-5A58-664A-8181-6EA0B7C904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fld id="{BEA64E12-A517-1B4E-9AAD-778FEB502C09}" type="slidenum">
              <a:rPr lang="en-US" altLang="en-US" sz="1400"/>
              <a:pPr algn="l"/>
              <a:t>7</a:t>
            </a:fld>
            <a:endParaRPr lang="en-US" altLang="en-US" sz="1400"/>
          </a:p>
        </p:txBody>
      </p:sp>
      <p:pic>
        <p:nvPicPr>
          <p:cNvPr id="55299" name="Picture 5">
            <a:extLst>
              <a:ext uri="{FF2B5EF4-FFF2-40B4-BE49-F238E27FC236}">
                <a16:creationId xmlns="" xmlns:a16="http://schemas.microsoft.com/office/drawing/2014/main" id="{AF56CF0F-DC71-3540-8F41-DCDCDAA27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0EFFD"/>
              </a:clrFrom>
              <a:clrTo>
                <a:srgbClr val="E0E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" b="1991"/>
          <a:stretch/>
        </p:blipFill>
        <p:spPr bwMode="auto">
          <a:xfrm>
            <a:off x="2449514" y="0"/>
            <a:ext cx="7157065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06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="" xmlns:a16="http://schemas.microsoft.com/office/drawing/2014/main" id="{56CDA6F3-8502-664A-BE70-C1BE1E68B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Derivation for Maclaurin Series for e</a:t>
            </a:r>
            <a:r>
              <a:rPr lang="en-US" altLang="en-US" sz="3600" baseline="30000"/>
              <a:t>x</a:t>
            </a:r>
            <a:endParaRPr lang="en-US" altLang="en-US" sz="3600"/>
          </a:p>
        </p:txBody>
      </p:sp>
      <p:sp>
        <p:nvSpPr>
          <p:cNvPr id="27652" name="Text Box 4">
            <a:extLst>
              <a:ext uri="{FF2B5EF4-FFF2-40B4-BE49-F238E27FC236}">
                <a16:creationId xmlns="" xmlns:a16="http://schemas.microsoft.com/office/drawing/2014/main" id="{55DEB2F5-AB5E-1B4D-8C03-FA8C2E0F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Derive the Maclaurin series</a:t>
            </a:r>
          </a:p>
        </p:txBody>
      </p:sp>
      <p:graphicFrame>
        <p:nvGraphicFramePr>
          <p:cNvPr id="27653" name="Object 6">
            <a:extLst>
              <a:ext uri="{FF2B5EF4-FFF2-40B4-BE49-F238E27FC236}">
                <a16:creationId xmlns="" xmlns:a16="http://schemas.microsoft.com/office/drawing/2014/main" id="{E4637488-C89B-B44E-8F78-4AD87EEBD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514601"/>
          <a:ext cx="23622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9" name="Equation" r:id="rId4" imgW="35699700" imgH="9652000" progId="Equation.3">
                  <p:embed/>
                </p:oleObj>
              </mc:Choice>
              <mc:Fallback>
                <p:oleObj name="Equation" r:id="rId4" imgW="35699700" imgH="9652000" progId="Equation.3">
                  <p:embed/>
                  <p:pic>
                    <p:nvPicPr>
                      <p:cNvPr id="27653" name="Object 6">
                        <a:extLst>
                          <a:ext uri="{FF2B5EF4-FFF2-40B4-BE49-F238E27FC236}">
                            <a16:creationId xmlns="" xmlns:a16="http://schemas.microsoft.com/office/drawing/2014/main" id="{E4637488-C89B-B44E-8F78-4AD87EEBD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14601"/>
                        <a:ext cx="23622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7">
            <a:extLst>
              <a:ext uri="{FF2B5EF4-FFF2-40B4-BE49-F238E27FC236}">
                <a16:creationId xmlns="" xmlns:a16="http://schemas.microsoft.com/office/drawing/2014/main" id="{7A93B660-074B-9B42-810F-F4FC7663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00401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The Maclaurin series is simply the Taylor series about  the point x=0</a:t>
            </a:r>
          </a:p>
        </p:txBody>
      </p:sp>
      <p:graphicFrame>
        <p:nvGraphicFramePr>
          <p:cNvPr id="27655" name="Object 10">
            <a:extLst>
              <a:ext uri="{FF2B5EF4-FFF2-40B4-BE49-F238E27FC236}">
                <a16:creationId xmlns="" xmlns:a16="http://schemas.microsoft.com/office/drawing/2014/main" id="{F4C55F18-6E3A-1F45-A5D7-D093FB07E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114800"/>
          <a:ext cx="7848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0" name="Equation" r:id="rId6" imgW="106502200" imgH="9652000" progId="Equation.3">
                  <p:embed/>
                </p:oleObj>
              </mc:Choice>
              <mc:Fallback>
                <p:oleObj name="Equation" r:id="rId6" imgW="106502200" imgH="9652000" progId="Equation.3">
                  <p:embed/>
                  <p:pic>
                    <p:nvPicPr>
                      <p:cNvPr id="27655" name="Object 10">
                        <a:extLst>
                          <a:ext uri="{FF2B5EF4-FFF2-40B4-BE49-F238E27FC236}">
                            <a16:creationId xmlns="" xmlns:a16="http://schemas.microsoft.com/office/drawing/2014/main" id="{F4C55F18-6E3A-1F45-A5D7-D093FB07E8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14800"/>
                        <a:ext cx="7848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3">
            <a:extLst>
              <a:ext uri="{FF2B5EF4-FFF2-40B4-BE49-F238E27FC236}">
                <a16:creationId xmlns="" xmlns:a16="http://schemas.microsoft.com/office/drawing/2014/main" id="{27D4F34A-5C00-5244-9585-E64A64164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800600"/>
          <a:ext cx="78486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1" name="Equation" r:id="rId8" imgW="105613200" imgH="9652000" progId="Equation.3">
                  <p:embed/>
                </p:oleObj>
              </mc:Choice>
              <mc:Fallback>
                <p:oleObj name="Equation" r:id="rId8" imgW="105613200" imgH="9652000" progId="Equation.3">
                  <p:embed/>
                  <p:pic>
                    <p:nvPicPr>
                      <p:cNvPr id="27656" name="Object 13">
                        <a:extLst>
                          <a:ext uri="{FF2B5EF4-FFF2-40B4-BE49-F238E27FC236}">
                            <a16:creationId xmlns="" xmlns:a16="http://schemas.microsoft.com/office/drawing/2014/main" id="{27D4F34A-5C00-5244-9585-E64A64164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00600"/>
                        <a:ext cx="78486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82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="" xmlns:a16="http://schemas.microsoft.com/office/drawing/2014/main" id="{3CA5E84D-F43A-A84A-9CD8-68F8A9A94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(cont.)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="" xmlns:a16="http://schemas.microsoft.com/office/drawing/2014/main" id="{0781CA89-86F4-D442-B4CA-5F28CD9AD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57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Since</a:t>
            </a:r>
          </a:p>
        </p:txBody>
      </p:sp>
      <p:graphicFrame>
        <p:nvGraphicFramePr>
          <p:cNvPr id="29701" name="Object 5">
            <a:extLst>
              <a:ext uri="{FF2B5EF4-FFF2-40B4-BE49-F238E27FC236}">
                <a16:creationId xmlns="" xmlns:a16="http://schemas.microsoft.com/office/drawing/2014/main" id="{F44B144A-26C4-5B43-A035-E6E3466F70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133601"/>
          <a:ext cx="47244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" name="Equation" r:id="rId4" imgW="69342000" imgH="5270500" progId="Equation.3">
                  <p:embed/>
                </p:oleObj>
              </mc:Choice>
              <mc:Fallback>
                <p:oleObj name="Equation" r:id="rId4" imgW="69342000" imgH="5270500" progId="Equation.3">
                  <p:embed/>
                  <p:pic>
                    <p:nvPicPr>
                      <p:cNvPr id="29701" name="Object 5">
                        <a:extLst>
                          <a:ext uri="{FF2B5EF4-FFF2-40B4-BE49-F238E27FC236}">
                            <a16:creationId xmlns="" xmlns:a16="http://schemas.microsoft.com/office/drawing/2014/main" id="{F44B144A-26C4-5B43-A035-E6E3466F70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33601"/>
                        <a:ext cx="47244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>
            <a:extLst>
              <a:ext uri="{FF2B5EF4-FFF2-40B4-BE49-F238E27FC236}">
                <a16:creationId xmlns="" xmlns:a16="http://schemas.microsoft.com/office/drawing/2014/main" id="{ECE69F14-8D3E-A444-BDB1-88F94F72B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057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and</a:t>
            </a:r>
          </a:p>
        </p:txBody>
      </p:sp>
      <p:graphicFrame>
        <p:nvGraphicFramePr>
          <p:cNvPr id="29703" name="Object 7">
            <a:extLst>
              <a:ext uri="{FF2B5EF4-FFF2-40B4-BE49-F238E27FC236}">
                <a16:creationId xmlns="" xmlns:a16="http://schemas.microsoft.com/office/drawing/2014/main" id="{BCDB8865-0BAC-6E41-950E-B44DFB9A9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514601"/>
          <a:ext cx="14478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6" name="Equation" r:id="rId6" imgW="20485100" imgH="5270500" progId="Equation.3">
                  <p:embed/>
                </p:oleObj>
              </mc:Choice>
              <mc:Fallback>
                <p:oleObj name="Equation" r:id="rId6" imgW="20485100" imgH="5270500" progId="Equation.3">
                  <p:embed/>
                  <p:pic>
                    <p:nvPicPr>
                      <p:cNvPr id="29703" name="Object 7">
                        <a:extLst>
                          <a:ext uri="{FF2B5EF4-FFF2-40B4-BE49-F238E27FC236}">
                            <a16:creationId xmlns="" xmlns:a16="http://schemas.microsoft.com/office/drawing/2014/main" id="{BCDB8865-0BAC-6E41-950E-B44DFB9A9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14601"/>
                        <a:ext cx="14478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>
            <a:extLst>
              <a:ext uri="{FF2B5EF4-FFF2-40B4-BE49-F238E27FC236}">
                <a16:creationId xmlns="" xmlns:a16="http://schemas.microsoft.com/office/drawing/2014/main" id="{DBC7DD72-C20C-044A-AC1A-E08D0914D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9718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the Maclaurin series is then</a:t>
            </a:r>
          </a:p>
        </p:txBody>
      </p:sp>
      <p:graphicFrame>
        <p:nvGraphicFramePr>
          <p:cNvPr id="29705" name="Object 9">
            <a:extLst>
              <a:ext uri="{FF2B5EF4-FFF2-40B4-BE49-F238E27FC236}">
                <a16:creationId xmlns="" xmlns:a16="http://schemas.microsoft.com/office/drawing/2014/main" id="{2BCE813E-6F0A-3449-8DAA-943E8C280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4" y="3505201"/>
          <a:ext cx="39528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7" name="Equation" r:id="rId8" imgW="55295800" imgH="9652000" progId="Equation.3">
                  <p:embed/>
                </p:oleObj>
              </mc:Choice>
              <mc:Fallback>
                <p:oleObj name="Equation" r:id="rId8" imgW="55295800" imgH="9652000" progId="Equation.3">
                  <p:embed/>
                  <p:pic>
                    <p:nvPicPr>
                      <p:cNvPr id="29705" name="Object 9">
                        <a:extLst>
                          <a:ext uri="{FF2B5EF4-FFF2-40B4-BE49-F238E27FC236}">
                            <a16:creationId xmlns="" xmlns:a16="http://schemas.microsoft.com/office/drawing/2014/main" id="{2BCE813E-6F0A-3449-8DAA-943E8C2802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4" y="3505201"/>
                        <a:ext cx="39528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>
            <a:extLst>
              <a:ext uri="{FF2B5EF4-FFF2-40B4-BE49-F238E27FC236}">
                <a16:creationId xmlns="" xmlns:a16="http://schemas.microsoft.com/office/drawing/2014/main" id="{60923AE8-FD87-B244-8BF9-639EED3FA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1" y="4191000"/>
          <a:ext cx="22828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8" name="Equation" r:id="rId10" imgW="31597600" imgH="9067800" progId="Equation.3">
                  <p:embed/>
                </p:oleObj>
              </mc:Choice>
              <mc:Fallback>
                <p:oleObj name="Equation" r:id="rId10" imgW="31597600" imgH="9067800" progId="Equation.3">
                  <p:embed/>
                  <p:pic>
                    <p:nvPicPr>
                      <p:cNvPr id="29706" name="Object 10">
                        <a:extLst>
                          <a:ext uri="{FF2B5EF4-FFF2-40B4-BE49-F238E27FC236}">
                            <a16:creationId xmlns="" xmlns:a16="http://schemas.microsoft.com/office/drawing/2014/main" id="{60923AE8-FD87-B244-8BF9-639EED3FA5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4191000"/>
                        <a:ext cx="228282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>
            <a:extLst>
              <a:ext uri="{FF2B5EF4-FFF2-40B4-BE49-F238E27FC236}">
                <a16:creationId xmlns="" xmlns:a16="http://schemas.microsoft.com/office/drawing/2014/main" id="{E765EC47-8451-9645-A430-9E3822BBE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876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So,</a:t>
            </a:r>
          </a:p>
        </p:txBody>
      </p:sp>
      <p:graphicFrame>
        <p:nvGraphicFramePr>
          <p:cNvPr id="29708" name="Object 12">
            <a:extLst>
              <a:ext uri="{FF2B5EF4-FFF2-40B4-BE49-F238E27FC236}">
                <a16:creationId xmlns="" xmlns:a16="http://schemas.microsoft.com/office/drawing/2014/main" id="{A18343C2-6968-0244-BE52-2BB53C403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257800"/>
          <a:ext cx="2667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9" name="Equation" r:id="rId12" imgW="36868100" imgH="9652000" progId="Equation.3">
                  <p:embed/>
                </p:oleObj>
              </mc:Choice>
              <mc:Fallback>
                <p:oleObj name="Equation" r:id="rId12" imgW="36868100" imgH="9652000" progId="Equation.3">
                  <p:embed/>
                  <p:pic>
                    <p:nvPicPr>
                      <p:cNvPr id="29708" name="Object 12">
                        <a:extLst>
                          <a:ext uri="{FF2B5EF4-FFF2-40B4-BE49-F238E27FC236}">
                            <a16:creationId xmlns="" xmlns:a16="http://schemas.microsoft.com/office/drawing/2014/main" id="{A18343C2-6968-0244-BE52-2BB53C403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2667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19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FileType1 xmlns="f7443cdf-c33c-464e-a97f-23bb26b3177a">Other</FileType1>
    <Description1 xmlns="f7443cdf-c33c-464e-a97f-23bb26b3177a" xsi:nil="true"/>
    <ContentDepartment xmlns="f7443cdf-c33c-464e-a97f-23bb26b3177a">No Department</ContentDepartment>
    <ol_Department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4" ma:contentTypeDescription="Content Type for DAMS Related Purposes" ma:contentTypeScope="" ma:versionID="50fb24b05f3b67cfcace5bf9b3b35f6b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998c4561a528c6998ee736646a8a2f77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91BC0F-DBFB-40C0-BF1E-484798BCB6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DAACDD-F5D3-4A7A-BA92-0FD24972BA3C}">
  <ds:schemaRefs>
    <ds:schemaRef ds:uri="http://schemas.microsoft.com/office/2006/metadata/properties"/>
    <ds:schemaRef ds:uri="http://schemas.microsoft.com/office/infopath/2007/PartnerControls"/>
    <ds:schemaRef ds:uri="f7443cdf-c33c-464e-a97f-23bb26b3177a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A014962-F7A6-40FB-9545-D2895C90E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43cdf-c33c-464e-a97f-23bb26b3177a"/>
    <ds:schemaRef ds:uri="http://schemas.microsoft.com/sharepoint/v3"/>
    <ds:schemaRef ds:uri="6c5ed68c-5f31-42ac-9392-2612e73c38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4661</TotalTime>
  <Words>494</Words>
  <Application>Microsoft Macintosh PowerPoint</Application>
  <PresentationFormat>Widescreen</PresentationFormat>
  <Paragraphs>66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Tahoma</vt:lpstr>
      <vt:lpstr>Arial</vt:lpstr>
      <vt:lpstr>Office Theme</vt:lpstr>
      <vt:lpstr>Equation</vt:lpstr>
      <vt:lpstr>Week 5c</vt:lpstr>
      <vt:lpstr>Reference</vt:lpstr>
      <vt:lpstr>What is a Taylor series?</vt:lpstr>
      <vt:lpstr>General Taylor Series</vt:lpstr>
      <vt:lpstr>Example—Taylor Series</vt:lpstr>
      <vt:lpstr>Example (cont.)</vt:lpstr>
      <vt:lpstr>PowerPoint Presentation</vt:lpstr>
      <vt:lpstr>Derivation for Maclaurin Series for ex</vt:lpstr>
      <vt:lpstr>Derivation (cont.)</vt:lpstr>
      <vt:lpstr>Error in Taylor Series</vt:lpstr>
      <vt:lpstr>Example—error in Taylor series</vt:lpstr>
      <vt:lpstr>Example—(cont.)</vt:lpstr>
      <vt:lpstr>Example—(cont.)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Nunung Nurul Qomariyah</cp:lastModifiedBy>
  <cp:revision>142</cp:revision>
  <dcterms:created xsi:type="dcterms:W3CDTF">2018-07-13T04:13:16Z</dcterms:created>
  <dcterms:modified xsi:type="dcterms:W3CDTF">2021-02-05T10:42:07Z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