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notesSlides/notesSlide18.xml" ContentType="application/vnd.openxmlformats-officedocument.presentationml.notesSlide+xml"/>
  <Override PartName="/ppt/tags/tag19.xml" ContentType="application/vnd.openxmlformats-officedocument.presentationml.tags+xml"/>
  <Override PartName="/ppt/notesSlides/notesSlide19.xml" ContentType="application/vnd.openxmlformats-officedocument.presentationml.notesSlide+xml"/>
  <Override PartName="/ppt/tags/tag20.xml" ContentType="application/vnd.openxmlformats-officedocument.presentationml.tags+xml"/>
  <Override PartName="/ppt/notesSlides/notesSlide20.xml" ContentType="application/vnd.openxmlformats-officedocument.presentationml.notesSlide+xml"/>
  <Override PartName="/ppt/tags/tag21.xml" ContentType="application/vnd.openxmlformats-officedocument.presentationml.tags+xml"/>
  <Override PartName="/ppt/notesSlides/notesSlide21.xml" ContentType="application/vnd.openxmlformats-officedocument.presentationml.notesSlide+xml"/>
  <Override PartName="/ppt/tags/tag22.xml" ContentType="application/vnd.openxmlformats-officedocument.presentationml.tags+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9"/>
  </p:notesMasterIdLst>
  <p:handoutMasterIdLst>
    <p:handoutMasterId r:id="rId30"/>
  </p:handoutMasterIdLst>
  <p:sldIdLst>
    <p:sldId id="259" r:id="rId5"/>
    <p:sldId id="261" r:id="rId6"/>
    <p:sldId id="326" r:id="rId7"/>
    <p:sldId id="327" r:id="rId8"/>
    <p:sldId id="344" r:id="rId9"/>
    <p:sldId id="345" r:id="rId10"/>
    <p:sldId id="346" r:id="rId11"/>
    <p:sldId id="347" r:id="rId12"/>
    <p:sldId id="348" r:id="rId13"/>
    <p:sldId id="349" r:id="rId14"/>
    <p:sldId id="350" r:id="rId15"/>
    <p:sldId id="351" r:id="rId16"/>
    <p:sldId id="352" r:id="rId17"/>
    <p:sldId id="353" r:id="rId18"/>
    <p:sldId id="329" r:id="rId19"/>
    <p:sldId id="354" r:id="rId20"/>
    <p:sldId id="355" r:id="rId21"/>
    <p:sldId id="356" r:id="rId22"/>
    <p:sldId id="357" r:id="rId23"/>
    <p:sldId id="358" r:id="rId24"/>
    <p:sldId id="359" r:id="rId25"/>
    <p:sldId id="360" r:id="rId26"/>
    <p:sldId id="361" r:id="rId27"/>
    <p:sldId id="362" r:id="rId28"/>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77" autoAdjust="0"/>
    <p:restoredTop sz="95673" autoAdjust="0"/>
  </p:normalViewPr>
  <p:slideViewPr>
    <p:cSldViewPr snapToGrid="0">
      <p:cViewPr varScale="1">
        <p:scale>
          <a:sx n="62" d="100"/>
          <a:sy n="62" d="100"/>
        </p:scale>
        <p:origin x="10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notesMaster" Target="notesMasters/notesMaster1.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30" Type="http://schemas.openxmlformats.org/officeDocument/2006/relationships/handoutMaster" Target="handoutMasters/handoutMaster1.xml"/><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emf"/><Relationship Id="rId4" Type="http://schemas.openxmlformats.org/officeDocument/2006/relationships/image" Target="../media/image5.emf"/><Relationship Id="rId1" Type="http://schemas.openxmlformats.org/officeDocument/2006/relationships/image" Target="../media/image2.emf"/><Relationship Id="rId2"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8.emf"/><Relationship Id="rId4" Type="http://schemas.openxmlformats.org/officeDocument/2006/relationships/image" Target="../media/image39.emf"/><Relationship Id="rId1" Type="http://schemas.openxmlformats.org/officeDocument/2006/relationships/image" Target="../media/image37.emf"/><Relationship Id="rId2" Type="http://schemas.openxmlformats.org/officeDocument/2006/relationships/image" Target="../media/image30.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2.emf"/><Relationship Id="rId4" Type="http://schemas.openxmlformats.org/officeDocument/2006/relationships/image" Target="../media/image43.emf"/><Relationship Id="rId5" Type="http://schemas.openxmlformats.org/officeDocument/2006/relationships/image" Target="../media/image44.emf"/><Relationship Id="rId6" Type="http://schemas.openxmlformats.org/officeDocument/2006/relationships/image" Target="../media/image45.emf"/><Relationship Id="rId7" Type="http://schemas.openxmlformats.org/officeDocument/2006/relationships/image" Target="../media/image46.emf"/><Relationship Id="rId1" Type="http://schemas.openxmlformats.org/officeDocument/2006/relationships/image" Target="../media/image40.emf"/><Relationship Id="rId2" Type="http://schemas.openxmlformats.org/officeDocument/2006/relationships/image" Target="../media/image4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7.emf"/><Relationship Id="rId2" Type="http://schemas.openxmlformats.org/officeDocument/2006/relationships/image" Target="../media/image48.emf"/><Relationship Id="rId3" Type="http://schemas.openxmlformats.org/officeDocument/2006/relationships/image" Target="../media/image49.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52.emf"/><Relationship Id="rId4" Type="http://schemas.openxmlformats.org/officeDocument/2006/relationships/image" Target="../media/image11.emf"/><Relationship Id="rId5" Type="http://schemas.openxmlformats.org/officeDocument/2006/relationships/image" Target="../media/image12.emf"/><Relationship Id="rId6" Type="http://schemas.openxmlformats.org/officeDocument/2006/relationships/image" Target="../media/image13.emf"/><Relationship Id="rId7" Type="http://schemas.openxmlformats.org/officeDocument/2006/relationships/image" Target="../media/image14.emf"/><Relationship Id="rId8" Type="http://schemas.openxmlformats.org/officeDocument/2006/relationships/image" Target="../media/image53.emf"/><Relationship Id="rId1" Type="http://schemas.openxmlformats.org/officeDocument/2006/relationships/image" Target="../media/image50.emf"/><Relationship Id="rId2" Type="http://schemas.openxmlformats.org/officeDocument/2006/relationships/image" Target="../media/image5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4.emf"/><Relationship Id="rId2" Type="http://schemas.openxmlformats.org/officeDocument/2006/relationships/image" Target="../media/image55.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6.emf"/><Relationship Id="rId2" Type="http://schemas.openxmlformats.org/officeDocument/2006/relationships/image" Target="../media/image57.emf"/><Relationship Id="rId3" Type="http://schemas.openxmlformats.org/officeDocument/2006/relationships/image" Target="../media/image58.e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61.emf"/><Relationship Id="rId4" Type="http://schemas.openxmlformats.org/officeDocument/2006/relationships/image" Target="../media/image62.emf"/><Relationship Id="rId5" Type="http://schemas.openxmlformats.org/officeDocument/2006/relationships/image" Target="../media/image63.emf"/><Relationship Id="rId6" Type="http://schemas.openxmlformats.org/officeDocument/2006/relationships/image" Target="../media/image64.emf"/><Relationship Id="rId7" Type="http://schemas.openxmlformats.org/officeDocument/2006/relationships/image" Target="../media/image65.emf"/><Relationship Id="rId8" Type="http://schemas.openxmlformats.org/officeDocument/2006/relationships/image" Target="../media/image66.emf"/><Relationship Id="rId1" Type="http://schemas.openxmlformats.org/officeDocument/2006/relationships/image" Target="../media/image59.emf"/><Relationship Id="rId2" Type="http://schemas.openxmlformats.org/officeDocument/2006/relationships/image" Target="../media/image60.e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69.emf"/><Relationship Id="rId4" Type="http://schemas.openxmlformats.org/officeDocument/2006/relationships/image" Target="../media/image70.emf"/><Relationship Id="rId5" Type="http://schemas.openxmlformats.org/officeDocument/2006/relationships/image" Target="../media/image71.emf"/><Relationship Id="rId1" Type="http://schemas.openxmlformats.org/officeDocument/2006/relationships/image" Target="../media/image67.emf"/><Relationship Id="rId2" Type="http://schemas.openxmlformats.org/officeDocument/2006/relationships/image" Target="../media/image68.emf"/></Relationships>
</file>

<file path=ppt/drawings/_rels/vmlDrawing18.vml.rels><?xml version="1.0" encoding="UTF-8" standalone="yes"?>
<Relationships xmlns="http://schemas.openxmlformats.org/package/2006/relationships"><Relationship Id="rId11" Type="http://schemas.openxmlformats.org/officeDocument/2006/relationships/image" Target="../media/image82.emf"/><Relationship Id="rId12" Type="http://schemas.openxmlformats.org/officeDocument/2006/relationships/image" Target="../media/image83.emf"/><Relationship Id="rId1" Type="http://schemas.openxmlformats.org/officeDocument/2006/relationships/image" Target="../media/image72.emf"/><Relationship Id="rId2" Type="http://schemas.openxmlformats.org/officeDocument/2006/relationships/image" Target="../media/image73.emf"/><Relationship Id="rId3" Type="http://schemas.openxmlformats.org/officeDocument/2006/relationships/image" Target="../media/image74.emf"/><Relationship Id="rId4" Type="http://schemas.openxmlformats.org/officeDocument/2006/relationships/image" Target="../media/image75.emf"/><Relationship Id="rId5" Type="http://schemas.openxmlformats.org/officeDocument/2006/relationships/image" Target="../media/image76.emf"/><Relationship Id="rId6" Type="http://schemas.openxmlformats.org/officeDocument/2006/relationships/image" Target="../media/image77.emf"/><Relationship Id="rId7" Type="http://schemas.openxmlformats.org/officeDocument/2006/relationships/image" Target="../media/image78.emf"/><Relationship Id="rId8" Type="http://schemas.openxmlformats.org/officeDocument/2006/relationships/image" Target="../media/image79.emf"/><Relationship Id="rId9" Type="http://schemas.openxmlformats.org/officeDocument/2006/relationships/image" Target="../media/image80.emf"/><Relationship Id="rId10" Type="http://schemas.openxmlformats.org/officeDocument/2006/relationships/image" Target="../media/image81.e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85.emf"/><Relationship Id="rId4" Type="http://schemas.openxmlformats.org/officeDocument/2006/relationships/image" Target="../media/image86.emf"/><Relationship Id="rId5" Type="http://schemas.openxmlformats.org/officeDocument/2006/relationships/image" Target="../media/image87.emf"/><Relationship Id="rId6" Type="http://schemas.openxmlformats.org/officeDocument/2006/relationships/image" Target="../media/image88.emf"/><Relationship Id="rId7" Type="http://schemas.openxmlformats.org/officeDocument/2006/relationships/image" Target="../media/image89.emf"/><Relationship Id="rId8" Type="http://schemas.openxmlformats.org/officeDocument/2006/relationships/image" Target="../media/image90.emf"/><Relationship Id="rId9" Type="http://schemas.openxmlformats.org/officeDocument/2006/relationships/image" Target="../media/image91.emf"/><Relationship Id="rId10" Type="http://schemas.openxmlformats.org/officeDocument/2006/relationships/image" Target="../media/image92.emf"/><Relationship Id="rId1" Type="http://schemas.openxmlformats.org/officeDocument/2006/relationships/image" Target="../media/image67.emf"/><Relationship Id="rId2" Type="http://schemas.openxmlformats.org/officeDocument/2006/relationships/image" Target="../media/image84.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emf"/><Relationship Id="rId4" Type="http://schemas.openxmlformats.org/officeDocument/2006/relationships/image" Target="../media/image9.emf"/><Relationship Id="rId5" Type="http://schemas.openxmlformats.org/officeDocument/2006/relationships/image" Target="../media/image10.emf"/><Relationship Id="rId6" Type="http://schemas.openxmlformats.org/officeDocument/2006/relationships/image" Target="../media/image11.emf"/><Relationship Id="rId7" Type="http://schemas.openxmlformats.org/officeDocument/2006/relationships/image" Target="../media/image12.emf"/><Relationship Id="rId8" Type="http://schemas.openxmlformats.org/officeDocument/2006/relationships/image" Target="../media/image13.emf"/><Relationship Id="rId9" Type="http://schemas.openxmlformats.org/officeDocument/2006/relationships/image" Target="../media/image14.emf"/><Relationship Id="rId10" Type="http://schemas.openxmlformats.org/officeDocument/2006/relationships/image" Target="../media/image15.emf"/><Relationship Id="rId1" Type="http://schemas.openxmlformats.org/officeDocument/2006/relationships/image" Target="../media/image6.emf"/><Relationship Id="rId2" Type="http://schemas.openxmlformats.org/officeDocument/2006/relationships/image" Target="../media/image7.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93.emf"/><Relationship Id="rId2" Type="http://schemas.openxmlformats.org/officeDocument/2006/relationships/image" Target="../media/image94.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94.emf"/><Relationship Id="rId2" Type="http://schemas.openxmlformats.org/officeDocument/2006/relationships/image" Target="../media/image96.emf"/><Relationship Id="rId3" Type="http://schemas.openxmlformats.org/officeDocument/2006/relationships/image" Target="../media/image97.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98.emf"/><Relationship Id="rId2" Type="http://schemas.openxmlformats.org/officeDocument/2006/relationships/image" Target="../media/image99.emf"/><Relationship Id="rId3" Type="http://schemas.openxmlformats.org/officeDocument/2006/relationships/image" Target="../media/image100.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7.emf"/><Relationship Id="rId4" Type="http://schemas.openxmlformats.org/officeDocument/2006/relationships/image" Target="../media/image18.emf"/><Relationship Id="rId5" Type="http://schemas.openxmlformats.org/officeDocument/2006/relationships/image" Target="../media/image11.emf"/><Relationship Id="rId6" Type="http://schemas.openxmlformats.org/officeDocument/2006/relationships/image" Target="../media/image12.emf"/><Relationship Id="rId7" Type="http://schemas.openxmlformats.org/officeDocument/2006/relationships/image" Target="../media/image13.emf"/><Relationship Id="rId8" Type="http://schemas.openxmlformats.org/officeDocument/2006/relationships/image" Target="../media/image14.emf"/><Relationship Id="rId9" Type="http://schemas.openxmlformats.org/officeDocument/2006/relationships/image" Target="../media/image15.emf"/><Relationship Id="rId1" Type="http://schemas.openxmlformats.org/officeDocument/2006/relationships/image" Target="../media/image6.emf"/><Relationship Id="rId2" Type="http://schemas.openxmlformats.org/officeDocument/2006/relationships/image" Target="../media/image1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9.emf"/><Relationship Id="rId2" Type="http://schemas.openxmlformats.org/officeDocument/2006/relationships/image" Target="../media/image2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1.emf"/><Relationship Id="rId2" Type="http://schemas.openxmlformats.org/officeDocument/2006/relationships/image" Target="../media/image22.emf"/><Relationship Id="rId3" Type="http://schemas.openxmlformats.org/officeDocument/2006/relationships/image" Target="../media/image2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4.emf"/><Relationship Id="rId2" Type="http://schemas.openxmlformats.org/officeDocument/2006/relationships/image" Target="../media/image2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6.emf"/><Relationship Id="rId2" Type="http://schemas.openxmlformats.org/officeDocument/2006/relationships/image" Target="../media/image2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8.emf"/><Relationship Id="rId2" Type="http://schemas.openxmlformats.org/officeDocument/2006/relationships/image" Target="../media/image29.emf"/><Relationship Id="rId3" Type="http://schemas.openxmlformats.org/officeDocument/2006/relationships/image" Target="../media/image30.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2.emf"/><Relationship Id="rId4" Type="http://schemas.openxmlformats.org/officeDocument/2006/relationships/image" Target="../media/image33.emf"/><Relationship Id="rId5" Type="http://schemas.openxmlformats.org/officeDocument/2006/relationships/image" Target="../media/image34.emf"/><Relationship Id="rId6" Type="http://schemas.openxmlformats.org/officeDocument/2006/relationships/image" Target="../media/image35.emf"/><Relationship Id="rId7" Type="http://schemas.openxmlformats.org/officeDocument/2006/relationships/image" Target="../media/image36.emf"/><Relationship Id="rId1" Type="http://schemas.openxmlformats.org/officeDocument/2006/relationships/image" Target="../media/image27.emf"/><Relationship Id="rId2" Type="http://schemas.openxmlformats.org/officeDocument/2006/relationships/image" Target="../media/image3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CA55942-99E9-5944-B629-1B4A82543639}" type="datetimeFigureOut">
              <a:rPr lang="en-US" smtClean="0"/>
              <a:t>2/5/21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DABD3C-D1B1-814E-8AD3-8D56B2CE1513}" type="slidenum">
              <a:rPr lang="en-US" smtClean="0"/>
              <a:t>‹#›</a:t>
            </a:fld>
            <a:endParaRPr lang="en-US"/>
          </a:p>
        </p:txBody>
      </p:sp>
    </p:spTree>
    <p:extLst>
      <p:ext uri="{BB962C8B-B14F-4D97-AF65-F5344CB8AC3E}">
        <p14:creationId xmlns:p14="http://schemas.microsoft.com/office/powerpoint/2010/main" val="18911598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778B59-2642-4952-96F3-E767EC562ACF}" type="datetimeFigureOut">
              <a:rPr lang="en-US" smtClean="0"/>
              <a:t>2/5/21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3D7B3B-CCA9-4BB2-BFDE-BF6EF8734020}" type="slidenum">
              <a:rPr lang="en-US" smtClean="0"/>
              <a:t>‹#›</a:t>
            </a:fld>
            <a:endParaRPr lang="en-US"/>
          </a:p>
        </p:txBody>
      </p:sp>
    </p:spTree>
    <p:extLst>
      <p:ext uri="{BB962C8B-B14F-4D97-AF65-F5344CB8AC3E}">
        <p14:creationId xmlns:p14="http://schemas.microsoft.com/office/powerpoint/2010/main" val="4197438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xmlns="" id="{1157F5C9-58AA-E844-B9A3-60DCE83938AC}"/>
              </a:ext>
            </a:extLst>
          </p:cNvPr>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6" tIns="48328" rIns="96656" bIns="48328"/>
          <a:lstStyle>
            <a:lvl1pPr defTabSz="950913">
              <a:defRPr sz="2400">
                <a:solidFill>
                  <a:schemeClr val="tx1"/>
                </a:solidFill>
                <a:latin typeface="Tahoma" panose="020B0604030504040204" pitchFamily="34" charset="0"/>
              </a:defRPr>
            </a:lvl1pPr>
            <a:lvl2pPr marL="742950" indent="-285750" defTabSz="950913">
              <a:defRPr sz="2400">
                <a:solidFill>
                  <a:schemeClr val="tx1"/>
                </a:solidFill>
                <a:latin typeface="Tahoma" panose="020B0604030504040204" pitchFamily="34" charset="0"/>
              </a:defRPr>
            </a:lvl2pPr>
            <a:lvl3pPr marL="1143000" indent="-228600" defTabSz="950913">
              <a:defRPr sz="2400">
                <a:solidFill>
                  <a:schemeClr val="tx1"/>
                </a:solidFill>
                <a:latin typeface="Tahoma" panose="020B0604030504040204" pitchFamily="34" charset="0"/>
              </a:defRPr>
            </a:lvl3pPr>
            <a:lvl4pPr marL="1600200" indent="-228600" defTabSz="950913">
              <a:defRPr sz="2400">
                <a:solidFill>
                  <a:schemeClr val="tx1"/>
                </a:solidFill>
                <a:latin typeface="Tahoma" panose="020B0604030504040204" pitchFamily="34" charset="0"/>
              </a:defRPr>
            </a:lvl4pPr>
            <a:lvl5pPr marL="2057400" indent="-228600" defTabSz="950913">
              <a:defRPr sz="2400">
                <a:solidFill>
                  <a:schemeClr val="tx1"/>
                </a:solidFill>
                <a:latin typeface="Tahoma" panose="020B0604030504040204" pitchFamily="34" charset="0"/>
              </a:defRPr>
            </a:lvl5pPr>
            <a:lvl6pPr marL="2514600" indent="-228600" defTabSz="95091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5091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5091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50913"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fld id="{9529E981-86DD-B24A-B2D4-46033BC9CFB7}" type="slidenum">
              <a:rPr lang="en-US" altLang="en-US" sz="2500"/>
              <a:pPr algn="ctr" eaLnBrk="1" hangingPunct="1"/>
              <a:t>3</a:t>
            </a:fld>
            <a:endParaRPr lang="en-US" altLang="en-US" sz="2500"/>
          </a:p>
        </p:txBody>
      </p:sp>
      <p:sp>
        <p:nvSpPr>
          <p:cNvPr id="36867" name="Rectangle 2">
            <a:extLst>
              <a:ext uri="{FF2B5EF4-FFF2-40B4-BE49-F238E27FC236}">
                <a16:creationId xmlns:a16="http://schemas.microsoft.com/office/drawing/2014/main" xmlns="" id="{6A4BDCC0-3B66-CC41-A380-086F04590428}"/>
              </a:ext>
            </a:extLst>
          </p:cNvPr>
          <p:cNvSpPr>
            <a:spLocks noGrp="1" noRot="1" noChangeAspect="1" noChangeArrowheads="1" noTextEdit="1"/>
          </p:cNvSpPr>
          <p:nvPr>
            <p:ph type="sldImg"/>
          </p:nvPr>
        </p:nvSpPr>
        <p:spPr bwMode="auto">
          <a:xfrm>
            <a:off x="457200" y="720725"/>
            <a:ext cx="64008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6868" name="Rectangle 3">
            <a:extLst>
              <a:ext uri="{FF2B5EF4-FFF2-40B4-BE49-F238E27FC236}">
                <a16:creationId xmlns:a16="http://schemas.microsoft.com/office/drawing/2014/main" xmlns="" id="{E736BCFF-2EF0-D94E-BA5F-66990BCA4769}"/>
              </a:ext>
            </a:extLst>
          </p:cNvPr>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6" tIns="48328" rIns="96656" bIns="48328"/>
          <a:lstStyle/>
          <a:p>
            <a:pPr eaLnBrk="1" hangingPunct="1"/>
            <a:endParaRPr lang="en-US" altLang="en-US"/>
          </a:p>
        </p:txBody>
      </p:sp>
    </p:spTree>
    <p:extLst>
      <p:ext uri="{BB962C8B-B14F-4D97-AF65-F5344CB8AC3E}">
        <p14:creationId xmlns:p14="http://schemas.microsoft.com/office/powerpoint/2010/main" val="18470183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a:extLst>
              <a:ext uri="{FF2B5EF4-FFF2-40B4-BE49-F238E27FC236}">
                <a16:creationId xmlns:a16="http://schemas.microsoft.com/office/drawing/2014/main" xmlns="" id="{9E3B44E0-708F-9740-8669-991310005177}"/>
              </a:ext>
            </a:extLst>
          </p:cNvPr>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6" tIns="48328" rIns="96656" bIns="48328"/>
          <a:lstStyle>
            <a:lvl1pPr defTabSz="950913">
              <a:defRPr sz="2400">
                <a:solidFill>
                  <a:schemeClr val="tx1"/>
                </a:solidFill>
                <a:latin typeface="Tahoma" panose="020B0604030504040204" pitchFamily="34" charset="0"/>
              </a:defRPr>
            </a:lvl1pPr>
            <a:lvl2pPr marL="742950" indent="-285750" defTabSz="950913">
              <a:defRPr sz="2400">
                <a:solidFill>
                  <a:schemeClr val="tx1"/>
                </a:solidFill>
                <a:latin typeface="Tahoma" panose="020B0604030504040204" pitchFamily="34" charset="0"/>
              </a:defRPr>
            </a:lvl2pPr>
            <a:lvl3pPr marL="1143000" indent="-228600" defTabSz="950913">
              <a:defRPr sz="2400">
                <a:solidFill>
                  <a:schemeClr val="tx1"/>
                </a:solidFill>
                <a:latin typeface="Tahoma" panose="020B0604030504040204" pitchFamily="34" charset="0"/>
              </a:defRPr>
            </a:lvl3pPr>
            <a:lvl4pPr marL="1600200" indent="-228600" defTabSz="950913">
              <a:defRPr sz="2400">
                <a:solidFill>
                  <a:schemeClr val="tx1"/>
                </a:solidFill>
                <a:latin typeface="Tahoma" panose="020B0604030504040204" pitchFamily="34" charset="0"/>
              </a:defRPr>
            </a:lvl4pPr>
            <a:lvl5pPr marL="2057400" indent="-228600" defTabSz="950913">
              <a:defRPr sz="2400">
                <a:solidFill>
                  <a:schemeClr val="tx1"/>
                </a:solidFill>
                <a:latin typeface="Tahoma" panose="020B0604030504040204" pitchFamily="34" charset="0"/>
              </a:defRPr>
            </a:lvl5pPr>
            <a:lvl6pPr marL="2514600" indent="-228600" defTabSz="95091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5091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5091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50913"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fld id="{CA17C9F0-015F-E647-8962-911F05F19EC3}" type="slidenum">
              <a:rPr lang="en-US" altLang="en-US" sz="2500"/>
              <a:pPr algn="ctr" eaLnBrk="1" hangingPunct="1"/>
              <a:t>12</a:t>
            </a:fld>
            <a:endParaRPr lang="en-US" altLang="en-US" sz="2500"/>
          </a:p>
        </p:txBody>
      </p:sp>
      <p:sp>
        <p:nvSpPr>
          <p:cNvPr id="88067" name="Rectangle 2">
            <a:extLst>
              <a:ext uri="{FF2B5EF4-FFF2-40B4-BE49-F238E27FC236}">
                <a16:creationId xmlns:a16="http://schemas.microsoft.com/office/drawing/2014/main" xmlns="" id="{1A1F4F2C-A4D4-D646-A952-13C972B53A96}"/>
              </a:ext>
            </a:extLst>
          </p:cNvPr>
          <p:cNvSpPr>
            <a:spLocks noGrp="1" noRot="1" noChangeAspect="1" noChangeArrowheads="1" noTextEdit="1"/>
          </p:cNvSpPr>
          <p:nvPr>
            <p:ph type="sldImg"/>
          </p:nvPr>
        </p:nvSpPr>
        <p:spPr bwMode="auto">
          <a:xfrm>
            <a:off x="457200" y="720725"/>
            <a:ext cx="64008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88068" name="Rectangle 3">
            <a:extLst>
              <a:ext uri="{FF2B5EF4-FFF2-40B4-BE49-F238E27FC236}">
                <a16:creationId xmlns:a16="http://schemas.microsoft.com/office/drawing/2014/main" xmlns="" id="{C11D6AE7-AF6B-5C49-8F61-13683BC3D4D2}"/>
              </a:ext>
            </a:extLst>
          </p:cNvPr>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6" tIns="48328" rIns="96656" bIns="48328"/>
          <a:lstStyle/>
          <a:p>
            <a:pPr eaLnBrk="1" hangingPunct="1"/>
            <a:endParaRPr lang="en-US" altLang="en-US"/>
          </a:p>
        </p:txBody>
      </p:sp>
    </p:spTree>
    <p:extLst>
      <p:ext uri="{BB962C8B-B14F-4D97-AF65-F5344CB8AC3E}">
        <p14:creationId xmlns:p14="http://schemas.microsoft.com/office/powerpoint/2010/main" val="34976822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a:extLst>
              <a:ext uri="{FF2B5EF4-FFF2-40B4-BE49-F238E27FC236}">
                <a16:creationId xmlns:a16="http://schemas.microsoft.com/office/drawing/2014/main" xmlns="" id="{E038D7BB-3A71-AC4B-889C-C3DB21C1491C}"/>
              </a:ext>
            </a:extLst>
          </p:cNvPr>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6" tIns="48328" rIns="96656" bIns="48328"/>
          <a:lstStyle>
            <a:lvl1pPr defTabSz="950913">
              <a:defRPr sz="2400">
                <a:solidFill>
                  <a:schemeClr val="tx1"/>
                </a:solidFill>
                <a:latin typeface="Tahoma" panose="020B0604030504040204" pitchFamily="34" charset="0"/>
              </a:defRPr>
            </a:lvl1pPr>
            <a:lvl2pPr marL="742950" indent="-285750" defTabSz="950913">
              <a:defRPr sz="2400">
                <a:solidFill>
                  <a:schemeClr val="tx1"/>
                </a:solidFill>
                <a:latin typeface="Tahoma" panose="020B0604030504040204" pitchFamily="34" charset="0"/>
              </a:defRPr>
            </a:lvl2pPr>
            <a:lvl3pPr marL="1143000" indent="-228600" defTabSz="950913">
              <a:defRPr sz="2400">
                <a:solidFill>
                  <a:schemeClr val="tx1"/>
                </a:solidFill>
                <a:latin typeface="Tahoma" panose="020B0604030504040204" pitchFamily="34" charset="0"/>
              </a:defRPr>
            </a:lvl3pPr>
            <a:lvl4pPr marL="1600200" indent="-228600" defTabSz="950913">
              <a:defRPr sz="2400">
                <a:solidFill>
                  <a:schemeClr val="tx1"/>
                </a:solidFill>
                <a:latin typeface="Tahoma" panose="020B0604030504040204" pitchFamily="34" charset="0"/>
              </a:defRPr>
            </a:lvl4pPr>
            <a:lvl5pPr marL="2057400" indent="-228600" defTabSz="950913">
              <a:defRPr sz="2400">
                <a:solidFill>
                  <a:schemeClr val="tx1"/>
                </a:solidFill>
                <a:latin typeface="Tahoma" panose="020B0604030504040204" pitchFamily="34" charset="0"/>
              </a:defRPr>
            </a:lvl5pPr>
            <a:lvl6pPr marL="2514600" indent="-228600" defTabSz="95091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5091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5091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50913"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fld id="{A58A3233-92F1-A04F-95F4-31D58ECE8E5A}" type="slidenum">
              <a:rPr lang="en-US" altLang="en-US" sz="2500"/>
              <a:pPr algn="ctr" eaLnBrk="1" hangingPunct="1"/>
              <a:t>13</a:t>
            </a:fld>
            <a:endParaRPr lang="en-US" altLang="en-US" sz="2500"/>
          </a:p>
        </p:txBody>
      </p:sp>
      <p:sp>
        <p:nvSpPr>
          <p:cNvPr id="90115" name="Rectangle 2">
            <a:extLst>
              <a:ext uri="{FF2B5EF4-FFF2-40B4-BE49-F238E27FC236}">
                <a16:creationId xmlns:a16="http://schemas.microsoft.com/office/drawing/2014/main" xmlns="" id="{CAD12985-A47B-2747-82A9-900FFA489DFE}"/>
              </a:ext>
            </a:extLst>
          </p:cNvPr>
          <p:cNvSpPr>
            <a:spLocks noGrp="1" noRot="1" noChangeAspect="1" noChangeArrowheads="1" noTextEdit="1"/>
          </p:cNvSpPr>
          <p:nvPr>
            <p:ph type="sldImg"/>
          </p:nvPr>
        </p:nvSpPr>
        <p:spPr bwMode="auto">
          <a:xfrm>
            <a:off x="457200" y="720725"/>
            <a:ext cx="64008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90116" name="Rectangle 3">
            <a:extLst>
              <a:ext uri="{FF2B5EF4-FFF2-40B4-BE49-F238E27FC236}">
                <a16:creationId xmlns:a16="http://schemas.microsoft.com/office/drawing/2014/main" xmlns="" id="{90EA8F84-9980-E64B-8DCB-4DE2F1A56915}"/>
              </a:ext>
            </a:extLst>
          </p:cNvPr>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6" tIns="48328" rIns="96656" bIns="48328"/>
          <a:lstStyle/>
          <a:p>
            <a:pPr eaLnBrk="1" hangingPunct="1"/>
            <a:endParaRPr lang="en-US" altLang="en-US"/>
          </a:p>
        </p:txBody>
      </p:sp>
    </p:spTree>
    <p:extLst>
      <p:ext uri="{BB962C8B-B14F-4D97-AF65-F5344CB8AC3E}">
        <p14:creationId xmlns:p14="http://schemas.microsoft.com/office/powerpoint/2010/main" val="3941215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a:extLst>
              <a:ext uri="{FF2B5EF4-FFF2-40B4-BE49-F238E27FC236}">
                <a16:creationId xmlns:a16="http://schemas.microsoft.com/office/drawing/2014/main" xmlns="" id="{181FD9DF-A073-2141-9DC9-4E4B5788741D}"/>
              </a:ext>
            </a:extLst>
          </p:cNvPr>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6" tIns="48328" rIns="96656" bIns="48328"/>
          <a:lstStyle>
            <a:lvl1pPr defTabSz="950913">
              <a:defRPr sz="2400">
                <a:solidFill>
                  <a:schemeClr val="tx1"/>
                </a:solidFill>
                <a:latin typeface="Tahoma" panose="020B0604030504040204" pitchFamily="34" charset="0"/>
              </a:defRPr>
            </a:lvl1pPr>
            <a:lvl2pPr marL="742950" indent="-285750" defTabSz="950913">
              <a:defRPr sz="2400">
                <a:solidFill>
                  <a:schemeClr val="tx1"/>
                </a:solidFill>
                <a:latin typeface="Tahoma" panose="020B0604030504040204" pitchFamily="34" charset="0"/>
              </a:defRPr>
            </a:lvl2pPr>
            <a:lvl3pPr marL="1143000" indent="-228600" defTabSz="950913">
              <a:defRPr sz="2400">
                <a:solidFill>
                  <a:schemeClr val="tx1"/>
                </a:solidFill>
                <a:latin typeface="Tahoma" panose="020B0604030504040204" pitchFamily="34" charset="0"/>
              </a:defRPr>
            </a:lvl3pPr>
            <a:lvl4pPr marL="1600200" indent="-228600" defTabSz="950913">
              <a:defRPr sz="2400">
                <a:solidFill>
                  <a:schemeClr val="tx1"/>
                </a:solidFill>
                <a:latin typeface="Tahoma" panose="020B0604030504040204" pitchFamily="34" charset="0"/>
              </a:defRPr>
            </a:lvl4pPr>
            <a:lvl5pPr marL="2057400" indent="-228600" defTabSz="950913">
              <a:defRPr sz="2400">
                <a:solidFill>
                  <a:schemeClr val="tx1"/>
                </a:solidFill>
                <a:latin typeface="Tahoma" panose="020B0604030504040204" pitchFamily="34" charset="0"/>
              </a:defRPr>
            </a:lvl5pPr>
            <a:lvl6pPr marL="2514600" indent="-228600" defTabSz="95091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5091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5091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50913"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fld id="{34F0AA27-75C0-5C4B-8CF6-D5ADEF173687}" type="slidenum">
              <a:rPr lang="en-US" altLang="en-US" sz="2500"/>
              <a:pPr algn="ctr" eaLnBrk="1" hangingPunct="1"/>
              <a:t>14</a:t>
            </a:fld>
            <a:endParaRPr lang="en-US" altLang="en-US" sz="2500"/>
          </a:p>
        </p:txBody>
      </p:sp>
      <p:sp>
        <p:nvSpPr>
          <p:cNvPr id="92163" name="Rectangle 2">
            <a:extLst>
              <a:ext uri="{FF2B5EF4-FFF2-40B4-BE49-F238E27FC236}">
                <a16:creationId xmlns:a16="http://schemas.microsoft.com/office/drawing/2014/main" xmlns="" id="{537D8302-AABE-464F-8D58-D33928036EA7}"/>
              </a:ext>
            </a:extLst>
          </p:cNvPr>
          <p:cNvSpPr>
            <a:spLocks noGrp="1" noRot="1" noChangeAspect="1" noChangeArrowheads="1" noTextEdit="1"/>
          </p:cNvSpPr>
          <p:nvPr>
            <p:ph type="sldImg"/>
          </p:nvPr>
        </p:nvSpPr>
        <p:spPr bwMode="auto">
          <a:xfrm>
            <a:off x="457200" y="720725"/>
            <a:ext cx="64008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92164" name="Rectangle 3">
            <a:extLst>
              <a:ext uri="{FF2B5EF4-FFF2-40B4-BE49-F238E27FC236}">
                <a16:creationId xmlns:a16="http://schemas.microsoft.com/office/drawing/2014/main" xmlns="" id="{9531B9A6-13DA-E84D-9787-C4E4D1784537}"/>
              </a:ext>
            </a:extLst>
          </p:cNvPr>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6" tIns="48328" rIns="96656" bIns="48328"/>
          <a:lstStyle/>
          <a:p>
            <a:pPr eaLnBrk="1" hangingPunct="1"/>
            <a:endParaRPr lang="en-US" altLang="en-US"/>
          </a:p>
        </p:txBody>
      </p:sp>
    </p:spTree>
    <p:extLst>
      <p:ext uri="{BB962C8B-B14F-4D97-AF65-F5344CB8AC3E}">
        <p14:creationId xmlns:p14="http://schemas.microsoft.com/office/powerpoint/2010/main" val="40980968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xmlns="" id="{528A1B94-B461-B343-BEF9-597DE00708C3}"/>
              </a:ext>
            </a:extLst>
          </p:cNvPr>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6" tIns="48328" rIns="96656" bIns="48328"/>
          <a:lstStyle>
            <a:lvl1pPr defTabSz="950913">
              <a:defRPr sz="2400">
                <a:solidFill>
                  <a:schemeClr val="tx1"/>
                </a:solidFill>
                <a:latin typeface="Tahoma" panose="020B0604030504040204" pitchFamily="34" charset="0"/>
              </a:defRPr>
            </a:lvl1pPr>
            <a:lvl2pPr marL="742950" indent="-285750" defTabSz="950913">
              <a:defRPr sz="2400">
                <a:solidFill>
                  <a:schemeClr val="tx1"/>
                </a:solidFill>
                <a:latin typeface="Tahoma" panose="020B0604030504040204" pitchFamily="34" charset="0"/>
              </a:defRPr>
            </a:lvl2pPr>
            <a:lvl3pPr marL="1143000" indent="-228600" defTabSz="950913">
              <a:defRPr sz="2400">
                <a:solidFill>
                  <a:schemeClr val="tx1"/>
                </a:solidFill>
                <a:latin typeface="Tahoma" panose="020B0604030504040204" pitchFamily="34" charset="0"/>
              </a:defRPr>
            </a:lvl3pPr>
            <a:lvl4pPr marL="1600200" indent="-228600" defTabSz="950913">
              <a:defRPr sz="2400">
                <a:solidFill>
                  <a:schemeClr val="tx1"/>
                </a:solidFill>
                <a:latin typeface="Tahoma" panose="020B0604030504040204" pitchFamily="34" charset="0"/>
              </a:defRPr>
            </a:lvl4pPr>
            <a:lvl5pPr marL="2057400" indent="-228600" defTabSz="950913">
              <a:defRPr sz="2400">
                <a:solidFill>
                  <a:schemeClr val="tx1"/>
                </a:solidFill>
                <a:latin typeface="Tahoma" panose="020B0604030504040204" pitchFamily="34" charset="0"/>
              </a:defRPr>
            </a:lvl5pPr>
            <a:lvl6pPr marL="2514600" indent="-228600" defTabSz="95091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5091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5091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50913"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fld id="{A91AF36F-3DE1-6F4A-8BE6-FB246E5FEBA6}" type="slidenum">
              <a:rPr lang="en-US" altLang="en-US" sz="2500"/>
              <a:pPr algn="ctr" eaLnBrk="1" hangingPunct="1"/>
              <a:t>15</a:t>
            </a:fld>
            <a:endParaRPr lang="en-US" altLang="en-US" sz="2500"/>
          </a:p>
        </p:txBody>
      </p:sp>
      <p:sp>
        <p:nvSpPr>
          <p:cNvPr id="43011" name="Rectangle 2">
            <a:extLst>
              <a:ext uri="{FF2B5EF4-FFF2-40B4-BE49-F238E27FC236}">
                <a16:creationId xmlns:a16="http://schemas.microsoft.com/office/drawing/2014/main" xmlns="" id="{EB45E822-7A78-B94E-8EB6-3911EEE7F710}"/>
              </a:ext>
            </a:extLst>
          </p:cNvPr>
          <p:cNvSpPr>
            <a:spLocks noGrp="1" noRot="1" noChangeAspect="1" noChangeArrowheads="1" noTextEdit="1"/>
          </p:cNvSpPr>
          <p:nvPr>
            <p:ph type="sldImg"/>
          </p:nvPr>
        </p:nvSpPr>
        <p:spPr bwMode="auto">
          <a:xfrm>
            <a:off x="457200" y="720725"/>
            <a:ext cx="64008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43012" name="Rectangle 3">
            <a:extLst>
              <a:ext uri="{FF2B5EF4-FFF2-40B4-BE49-F238E27FC236}">
                <a16:creationId xmlns:a16="http://schemas.microsoft.com/office/drawing/2014/main" xmlns="" id="{B55ADED4-924F-954D-A5CF-2F0E898396B1}"/>
              </a:ext>
            </a:extLst>
          </p:cNvPr>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6" tIns="48328" rIns="96656" bIns="48328"/>
          <a:lstStyle/>
          <a:p>
            <a:pPr eaLnBrk="1" hangingPunct="1"/>
            <a:endParaRPr lang="en-US" altLang="en-US"/>
          </a:p>
        </p:txBody>
      </p:sp>
    </p:spTree>
    <p:extLst>
      <p:ext uri="{BB962C8B-B14F-4D97-AF65-F5344CB8AC3E}">
        <p14:creationId xmlns:p14="http://schemas.microsoft.com/office/powerpoint/2010/main" val="14529290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a:extLst>
              <a:ext uri="{FF2B5EF4-FFF2-40B4-BE49-F238E27FC236}">
                <a16:creationId xmlns:a16="http://schemas.microsoft.com/office/drawing/2014/main" xmlns="" id="{99D6BB86-BBF7-D04D-AA1B-9F79149825C2}"/>
              </a:ext>
            </a:extLst>
          </p:cNvPr>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6" tIns="48328" rIns="96656" bIns="48328"/>
          <a:lstStyle>
            <a:lvl1pPr defTabSz="950913">
              <a:defRPr sz="2400">
                <a:solidFill>
                  <a:schemeClr val="tx1"/>
                </a:solidFill>
                <a:latin typeface="Tahoma" panose="020B0604030504040204" pitchFamily="34" charset="0"/>
              </a:defRPr>
            </a:lvl1pPr>
            <a:lvl2pPr marL="742950" indent="-285750" defTabSz="950913">
              <a:defRPr sz="2400">
                <a:solidFill>
                  <a:schemeClr val="tx1"/>
                </a:solidFill>
                <a:latin typeface="Tahoma" panose="020B0604030504040204" pitchFamily="34" charset="0"/>
              </a:defRPr>
            </a:lvl2pPr>
            <a:lvl3pPr marL="1143000" indent="-228600" defTabSz="950913">
              <a:defRPr sz="2400">
                <a:solidFill>
                  <a:schemeClr val="tx1"/>
                </a:solidFill>
                <a:latin typeface="Tahoma" panose="020B0604030504040204" pitchFamily="34" charset="0"/>
              </a:defRPr>
            </a:lvl3pPr>
            <a:lvl4pPr marL="1600200" indent="-228600" defTabSz="950913">
              <a:defRPr sz="2400">
                <a:solidFill>
                  <a:schemeClr val="tx1"/>
                </a:solidFill>
                <a:latin typeface="Tahoma" panose="020B0604030504040204" pitchFamily="34" charset="0"/>
              </a:defRPr>
            </a:lvl4pPr>
            <a:lvl5pPr marL="2057400" indent="-228600" defTabSz="950913">
              <a:defRPr sz="2400">
                <a:solidFill>
                  <a:schemeClr val="tx1"/>
                </a:solidFill>
                <a:latin typeface="Tahoma" panose="020B0604030504040204" pitchFamily="34" charset="0"/>
              </a:defRPr>
            </a:lvl5pPr>
            <a:lvl6pPr marL="2514600" indent="-228600" defTabSz="95091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5091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5091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50913"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fld id="{4CD87D92-8F56-3947-9B4D-06D10B9D75DA}" type="slidenum">
              <a:rPr lang="en-US" altLang="en-US" sz="2500"/>
              <a:pPr algn="ctr" eaLnBrk="1" hangingPunct="1"/>
              <a:t>16</a:t>
            </a:fld>
            <a:endParaRPr lang="en-US" altLang="en-US" sz="2500"/>
          </a:p>
        </p:txBody>
      </p:sp>
      <p:sp>
        <p:nvSpPr>
          <p:cNvPr id="96259" name="Rectangle 2">
            <a:extLst>
              <a:ext uri="{FF2B5EF4-FFF2-40B4-BE49-F238E27FC236}">
                <a16:creationId xmlns:a16="http://schemas.microsoft.com/office/drawing/2014/main" xmlns="" id="{C579C4C7-C3F1-5E4E-A3F1-D46AD428179C}"/>
              </a:ext>
            </a:extLst>
          </p:cNvPr>
          <p:cNvSpPr>
            <a:spLocks noGrp="1" noRot="1" noChangeAspect="1" noChangeArrowheads="1" noTextEdit="1"/>
          </p:cNvSpPr>
          <p:nvPr>
            <p:ph type="sldImg"/>
          </p:nvPr>
        </p:nvSpPr>
        <p:spPr bwMode="auto">
          <a:xfrm>
            <a:off x="457200" y="720725"/>
            <a:ext cx="64008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96260" name="Rectangle 3">
            <a:extLst>
              <a:ext uri="{FF2B5EF4-FFF2-40B4-BE49-F238E27FC236}">
                <a16:creationId xmlns:a16="http://schemas.microsoft.com/office/drawing/2014/main" xmlns="" id="{D81758E6-2EFE-294D-8B43-B7940A9B4271}"/>
              </a:ext>
            </a:extLst>
          </p:cNvPr>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6" tIns="48328" rIns="96656" bIns="48328"/>
          <a:lstStyle/>
          <a:p>
            <a:pPr eaLnBrk="1" hangingPunct="1"/>
            <a:endParaRPr lang="en-US" altLang="en-US"/>
          </a:p>
        </p:txBody>
      </p:sp>
    </p:spTree>
    <p:extLst>
      <p:ext uri="{BB962C8B-B14F-4D97-AF65-F5344CB8AC3E}">
        <p14:creationId xmlns:p14="http://schemas.microsoft.com/office/powerpoint/2010/main" val="28113092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a:extLst>
              <a:ext uri="{FF2B5EF4-FFF2-40B4-BE49-F238E27FC236}">
                <a16:creationId xmlns:a16="http://schemas.microsoft.com/office/drawing/2014/main" xmlns="" id="{12B70E0B-B203-A345-8E25-06524290B6CF}"/>
              </a:ext>
            </a:extLst>
          </p:cNvPr>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6" tIns="48328" rIns="96656" bIns="48328"/>
          <a:lstStyle>
            <a:lvl1pPr defTabSz="950913">
              <a:defRPr sz="2400">
                <a:solidFill>
                  <a:schemeClr val="tx1"/>
                </a:solidFill>
                <a:latin typeface="Tahoma" panose="020B0604030504040204" pitchFamily="34" charset="0"/>
              </a:defRPr>
            </a:lvl1pPr>
            <a:lvl2pPr marL="742950" indent="-285750" defTabSz="950913">
              <a:defRPr sz="2400">
                <a:solidFill>
                  <a:schemeClr val="tx1"/>
                </a:solidFill>
                <a:latin typeface="Tahoma" panose="020B0604030504040204" pitchFamily="34" charset="0"/>
              </a:defRPr>
            </a:lvl2pPr>
            <a:lvl3pPr marL="1143000" indent="-228600" defTabSz="950913">
              <a:defRPr sz="2400">
                <a:solidFill>
                  <a:schemeClr val="tx1"/>
                </a:solidFill>
                <a:latin typeface="Tahoma" panose="020B0604030504040204" pitchFamily="34" charset="0"/>
              </a:defRPr>
            </a:lvl3pPr>
            <a:lvl4pPr marL="1600200" indent="-228600" defTabSz="950913">
              <a:defRPr sz="2400">
                <a:solidFill>
                  <a:schemeClr val="tx1"/>
                </a:solidFill>
                <a:latin typeface="Tahoma" panose="020B0604030504040204" pitchFamily="34" charset="0"/>
              </a:defRPr>
            </a:lvl4pPr>
            <a:lvl5pPr marL="2057400" indent="-228600" defTabSz="950913">
              <a:defRPr sz="2400">
                <a:solidFill>
                  <a:schemeClr val="tx1"/>
                </a:solidFill>
                <a:latin typeface="Tahoma" panose="020B0604030504040204" pitchFamily="34" charset="0"/>
              </a:defRPr>
            </a:lvl5pPr>
            <a:lvl6pPr marL="2514600" indent="-228600" defTabSz="95091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5091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5091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50913"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fld id="{4580AA96-478A-DB46-9837-AB7645ADDA68}" type="slidenum">
              <a:rPr lang="en-US" altLang="en-US" sz="2500"/>
              <a:pPr algn="ctr" eaLnBrk="1" hangingPunct="1"/>
              <a:t>17</a:t>
            </a:fld>
            <a:endParaRPr lang="en-US" altLang="en-US" sz="2500"/>
          </a:p>
        </p:txBody>
      </p:sp>
      <p:sp>
        <p:nvSpPr>
          <p:cNvPr id="98307" name="Rectangle 2">
            <a:extLst>
              <a:ext uri="{FF2B5EF4-FFF2-40B4-BE49-F238E27FC236}">
                <a16:creationId xmlns:a16="http://schemas.microsoft.com/office/drawing/2014/main" xmlns="" id="{F1A348D0-2A1F-7342-B39E-5FBC7E14E37F}"/>
              </a:ext>
            </a:extLst>
          </p:cNvPr>
          <p:cNvSpPr>
            <a:spLocks noGrp="1" noRot="1" noChangeAspect="1" noChangeArrowheads="1" noTextEdit="1"/>
          </p:cNvSpPr>
          <p:nvPr>
            <p:ph type="sldImg"/>
          </p:nvPr>
        </p:nvSpPr>
        <p:spPr bwMode="auto">
          <a:xfrm>
            <a:off x="457200" y="720725"/>
            <a:ext cx="64008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98308" name="Rectangle 3">
            <a:extLst>
              <a:ext uri="{FF2B5EF4-FFF2-40B4-BE49-F238E27FC236}">
                <a16:creationId xmlns:a16="http://schemas.microsoft.com/office/drawing/2014/main" xmlns="" id="{7CC8D6C5-61AC-0341-8F99-B48C4D9EE50B}"/>
              </a:ext>
            </a:extLst>
          </p:cNvPr>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6" tIns="48328" rIns="96656" bIns="48328"/>
          <a:lstStyle/>
          <a:p>
            <a:pPr eaLnBrk="1" hangingPunct="1"/>
            <a:endParaRPr lang="en-US" altLang="en-US"/>
          </a:p>
        </p:txBody>
      </p:sp>
    </p:spTree>
    <p:extLst>
      <p:ext uri="{BB962C8B-B14F-4D97-AF65-F5344CB8AC3E}">
        <p14:creationId xmlns:p14="http://schemas.microsoft.com/office/powerpoint/2010/main" val="42223071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a:extLst>
              <a:ext uri="{FF2B5EF4-FFF2-40B4-BE49-F238E27FC236}">
                <a16:creationId xmlns:a16="http://schemas.microsoft.com/office/drawing/2014/main" xmlns="" id="{7A320164-E07D-C54D-97C7-43EE4CB931BE}"/>
              </a:ext>
            </a:extLst>
          </p:cNvPr>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6" tIns="48328" rIns="96656" bIns="48328"/>
          <a:lstStyle>
            <a:lvl1pPr defTabSz="950913">
              <a:defRPr sz="2400">
                <a:solidFill>
                  <a:schemeClr val="tx1"/>
                </a:solidFill>
                <a:latin typeface="Tahoma" panose="020B0604030504040204" pitchFamily="34" charset="0"/>
              </a:defRPr>
            </a:lvl1pPr>
            <a:lvl2pPr marL="742950" indent="-285750" defTabSz="950913">
              <a:defRPr sz="2400">
                <a:solidFill>
                  <a:schemeClr val="tx1"/>
                </a:solidFill>
                <a:latin typeface="Tahoma" panose="020B0604030504040204" pitchFamily="34" charset="0"/>
              </a:defRPr>
            </a:lvl2pPr>
            <a:lvl3pPr marL="1143000" indent="-228600" defTabSz="950913">
              <a:defRPr sz="2400">
                <a:solidFill>
                  <a:schemeClr val="tx1"/>
                </a:solidFill>
                <a:latin typeface="Tahoma" panose="020B0604030504040204" pitchFamily="34" charset="0"/>
              </a:defRPr>
            </a:lvl3pPr>
            <a:lvl4pPr marL="1600200" indent="-228600" defTabSz="950913">
              <a:defRPr sz="2400">
                <a:solidFill>
                  <a:schemeClr val="tx1"/>
                </a:solidFill>
                <a:latin typeface="Tahoma" panose="020B0604030504040204" pitchFamily="34" charset="0"/>
              </a:defRPr>
            </a:lvl4pPr>
            <a:lvl5pPr marL="2057400" indent="-228600" defTabSz="950913">
              <a:defRPr sz="2400">
                <a:solidFill>
                  <a:schemeClr val="tx1"/>
                </a:solidFill>
                <a:latin typeface="Tahoma" panose="020B0604030504040204" pitchFamily="34" charset="0"/>
              </a:defRPr>
            </a:lvl5pPr>
            <a:lvl6pPr marL="2514600" indent="-228600" defTabSz="95091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5091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5091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50913"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fld id="{BF33662F-400C-8747-A292-2AFB60928962}" type="slidenum">
              <a:rPr lang="en-US" altLang="en-US" sz="2500"/>
              <a:pPr algn="ctr" eaLnBrk="1" hangingPunct="1"/>
              <a:t>18</a:t>
            </a:fld>
            <a:endParaRPr lang="en-US" altLang="en-US" sz="2500"/>
          </a:p>
        </p:txBody>
      </p:sp>
      <p:sp>
        <p:nvSpPr>
          <p:cNvPr id="100355" name="Rectangle 2">
            <a:extLst>
              <a:ext uri="{FF2B5EF4-FFF2-40B4-BE49-F238E27FC236}">
                <a16:creationId xmlns:a16="http://schemas.microsoft.com/office/drawing/2014/main" xmlns="" id="{90B59248-F5DA-804C-9494-EB14423D9262}"/>
              </a:ext>
            </a:extLst>
          </p:cNvPr>
          <p:cNvSpPr>
            <a:spLocks noGrp="1" noRot="1" noChangeAspect="1" noChangeArrowheads="1" noTextEdit="1"/>
          </p:cNvSpPr>
          <p:nvPr>
            <p:ph type="sldImg"/>
          </p:nvPr>
        </p:nvSpPr>
        <p:spPr bwMode="auto">
          <a:xfrm>
            <a:off x="457200" y="720725"/>
            <a:ext cx="64008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100356" name="Rectangle 3">
            <a:extLst>
              <a:ext uri="{FF2B5EF4-FFF2-40B4-BE49-F238E27FC236}">
                <a16:creationId xmlns:a16="http://schemas.microsoft.com/office/drawing/2014/main" xmlns="" id="{3A7FEEA5-E84B-9B46-AC27-32882A1DC520}"/>
              </a:ext>
            </a:extLst>
          </p:cNvPr>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6" tIns="48328" rIns="96656" bIns="48328"/>
          <a:lstStyle/>
          <a:p>
            <a:pPr eaLnBrk="1" hangingPunct="1"/>
            <a:endParaRPr lang="en-US" altLang="en-US"/>
          </a:p>
        </p:txBody>
      </p:sp>
    </p:spTree>
    <p:extLst>
      <p:ext uri="{BB962C8B-B14F-4D97-AF65-F5344CB8AC3E}">
        <p14:creationId xmlns:p14="http://schemas.microsoft.com/office/powerpoint/2010/main" val="23893697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a:extLst>
              <a:ext uri="{FF2B5EF4-FFF2-40B4-BE49-F238E27FC236}">
                <a16:creationId xmlns:a16="http://schemas.microsoft.com/office/drawing/2014/main" xmlns="" id="{CD387654-49E3-504C-B210-CA4D74D41242}"/>
              </a:ext>
            </a:extLst>
          </p:cNvPr>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6" tIns="48328" rIns="96656" bIns="48328"/>
          <a:lstStyle>
            <a:lvl1pPr defTabSz="950913">
              <a:defRPr sz="2400">
                <a:solidFill>
                  <a:schemeClr val="tx1"/>
                </a:solidFill>
                <a:latin typeface="Tahoma" panose="020B0604030504040204" pitchFamily="34" charset="0"/>
              </a:defRPr>
            </a:lvl1pPr>
            <a:lvl2pPr marL="742950" indent="-285750" defTabSz="950913">
              <a:defRPr sz="2400">
                <a:solidFill>
                  <a:schemeClr val="tx1"/>
                </a:solidFill>
                <a:latin typeface="Tahoma" panose="020B0604030504040204" pitchFamily="34" charset="0"/>
              </a:defRPr>
            </a:lvl2pPr>
            <a:lvl3pPr marL="1143000" indent="-228600" defTabSz="950913">
              <a:defRPr sz="2400">
                <a:solidFill>
                  <a:schemeClr val="tx1"/>
                </a:solidFill>
                <a:latin typeface="Tahoma" panose="020B0604030504040204" pitchFamily="34" charset="0"/>
              </a:defRPr>
            </a:lvl3pPr>
            <a:lvl4pPr marL="1600200" indent="-228600" defTabSz="950913">
              <a:defRPr sz="2400">
                <a:solidFill>
                  <a:schemeClr val="tx1"/>
                </a:solidFill>
                <a:latin typeface="Tahoma" panose="020B0604030504040204" pitchFamily="34" charset="0"/>
              </a:defRPr>
            </a:lvl4pPr>
            <a:lvl5pPr marL="2057400" indent="-228600" defTabSz="950913">
              <a:defRPr sz="2400">
                <a:solidFill>
                  <a:schemeClr val="tx1"/>
                </a:solidFill>
                <a:latin typeface="Tahoma" panose="020B0604030504040204" pitchFamily="34" charset="0"/>
              </a:defRPr>
            </a:lvl5pPr>
            <a:lvl6pPr marL="2514600" indent="-228600" defTabSz="95091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5091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5091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50913"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fld id="{815269DB-47D5-3649-8B25-1BD8EC00B9B4}" type="slidenum">
              <a:rPr lang="en-US" altLang="en-US" sz="2500"/>
              <a:pPr algn="ctr" eaLnBrk="1" hangingPunct="1"/>
              <a:t>19</a:t>
            </a:fld>
            <a:endParaRPr lang="en-US" altLang="en-US" sz="2500"/>
          </a:p>
        </p:txBody>
      </p:sp>
      <p:sp>
        <p:nvSpPr>
          <p:cNvPr id="102403" name="Rectangle 2">
            <a:extLst>
              <a:ext uri="{FF2B5EF4-FFF2-40B4-BE49-F238E27FC236}">
                <a16:creationId xmlns:a16="http://schemas.microsoft.com/office/drawing/2014/main" xmlns="" id="{2E65F0AA-CD4C-AC41-8915-BB1BC7A99FD0}"/>
              </a:ext>
            </a:extLst>
          </p:cNvPr>
          <p:cNvSpPr>
            <a:spLocks noGrp="1" noRot="1" noChangeAspect="1" noChangeArrowheads="1" noTextEdit="1"/>
          </p:cNvSpPr>
          <p:nvPr>
            <p:ph type="sldImg"/>
          </p:nvPr>
        </p:nvSpPr>
        <p:spPr bwMode="auto">
          <a:xfrm>
            <a:off x="457200" y="720725"/>
            <a:ext cx="64008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102404" name="Rectangle 3">
            <a:extLst>
              <a:ext uri="{FF2B5EF4-FFF2-40B4-BE49-F238E27FC236}">
                <a16:creationId xmlns:a16="http://schemas.microsoft.com/office/drawing/2014/main" xmlns="" id="{E13D170F-E22F-7F40-A581-563394782C40}"/>
              </a:ext>
            </a:extLst>
          </p:cNvPr>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6" tIns="48328" rIns="96656" bIns="48328"/>
          <a:lstStyle/>
          <a:p>
            <a:pPr eaLnBrk="1" hangingPunct="1"/>
            <a:endParaRPr lang="en-US" altLang="en-US"/>
          </a:p>
        </p:txBody>
      </p:sp>
    </p:spTree>
    <p:extLst>
      <p:ext uri="{BB962C8B-B14F-4D97-AF65-F5344CB8AC3E}">
        <p14:creationId xmlns:p14="http://schemas.microsoft.com/office/powerpoint/2010/main" val="30997843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a:extLst>
              <a:ext uri="{FF2B5EF4-FFF2-40B4-BE49-F238E27FC236}">
                <a16:creationId xmlns:a16="http://schemas.microsoft.com/office/drawing/2014/main" xmlns="" id="{02BB2D20-1DD0-6D48-8372-E5ABF0C0A528}"/>
              </a:ext>
            </a:extLst>
          </p:cNvPr>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6" tIns="48328" rIns="96656" bIns="48328"/>
          <a:lstStyle>
            <a:lvl1pPr defTabSz="950913">
              <a:defRPr sz="2400">
                <a:solidFill>
                  <a:schemeClr val="tx1"/>
                </a:solidFill>
                <a:latin typeface="Tahoma" panose="020B0604030504040204" pitchFamily="34" charset="0"/>
              </a:defRPr>
            </a:lvl1pPr>
            <a:lvl2pPr marL="742950" indent="-285750" defTabSz="950913">
              <a:defRPr sz="2400">
                <a:solidFill>
                  <a:schemeClr val="tx1"/>
                </a:solidFill>
                <a:latin typeface="Tahoma" panose="020B0604030504040204" pitchFamily="34" charset="0"/>
              </a:defRPr>
            </a:lvl2pPr>
            <a:lvl3pPr marL="1143000" indent="-228600" defTabSz="950913">
              <a:defRPr sz="2400">
                <a:solidFill>
                  <a:schemeClr val="tx1"/>
                </a:solidFill>
                <a:latin typeface="Tahoma" panose="020B0604030504040204" pitchFamily="34" charset="0"/>
              </a:defRPr>
            </a:lvl3pPr>
            <a:lvl4pPr marL="1600200" indent="-228600" defTabSz="950913">
              <a:defRPr sz="2400">
                <a:solidFill>
                  <a:schemeClr val="tx1"/>
                </a:solidFill>
                <a:latin typeface="Tahoma" panose="020B0604030504040204" pitchFamily="34" charset="0"/>
              </a:defRPr>
            </a:lvl4pPr>
            <a:lvl5pPr marL="2057400" indent="-228600" defTabSz="950913">
              <a:defRPr sz="2400">
                <a:solidFill>
                  <a:schemeClr val="tx1"/>
                </a:solidFill>
                <a:latin typeface="Tahoma" panose="020B0604030504040204" pitchFamily="34" charset="0"/>
              </a:defRPr>
            </a:lvl5pPr>
            <a:lvl6pPr marL="2514600" indent="-228600" defTabSz="95091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5091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5091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50913"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fld id="{91D61DE1-2CE3-1243-8861-DF00605B645C}" type="slidenum">
              <a:rPr lang="en-US" altLang="en-US" sz="2500"/>
              <a:pPr algn="ctr" eaLnBrk="1" hangingPunct="1"/>
              <a:t>20</a:t>
            </a:fld>
            <a:endParaRPr lang="en-US" altLang="en-US" sz="2500"/>
          </a:p>
        </p:txBody>
      </p:sp>
      <p:sp>
        <p:nvSpPr>
          <p:cNvPr id="104451" name="Rectangle 2">
            <a:extLst>
              <a:ext uri="{FF2B5EF4-FFF2-40B4-BE49-F238E27FC236}">
                <a16:creationId xmlns:a16="http://schemas.microsoft.com/office/drawing/2014/main" xmlns="" id="{E8A32785-C4B7-704A-BD6D-85EF9C41A611}"/>
              </a:ext>
            </a:extLst>
          </p:cNvPr>
          <p:cNvSpPr>
            <a:spLocks noGrp="1" noRot="1" noChangeAspect="1" noChangeArrowheads="1" noTextEdit="1"/>
          </p:cNvSpPr>
          <p:nvPr>
            <p:ph type="sldImg"/>
          </p:nvPr>
        </p:nvSpPr>
        <p:spPr bwMode="auto">
          <a:xfrm>
            <a:off x="457200" y="720725"/>
            <a:ext cx="64008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104452" name="Rectangle 3">
            <a:extLst>
              <a:ext uri="{FF2B5EF4-FFF2-40B4-BE49-F238E27FC236}">
                <a16:creationId xmlns:a16="http://schemas.microsoft.com/office/drawing/2014/main" xmlns="" id="{774EC699-F27C-6A43-9141-8516C71FB532}"/>
              </a:ext>
            </a:extLst>
          </p:cNvPr>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6" tIns="48328" rIns="96656" bIns="48328"/>
          <a:lstStyle/>
          <a:p>
            <a:pPr eaLnBrk="1" hangingPunct="1"/>
            <a:endParaRPr lang="en-US" altLang="en-US"/>
          </a:p>
        </p:txBody>
      </p:sp>
    </p:spTree>
    <p:extLst>
      <p:ext uri="{BB962C8B-B14F-4D97-AF65-F5344CB8AC3E}">
        <p14:creationId xmlns:p14="http://schemas.microsoft.com/office/powerpoint/2010/main" val="40514738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a:extLst>
              <a:ext uri="{FF2B5EF4-FFF2-40B4-BE49-F238E27FC236}">
                <a16:creationId xmlns:a16="http://schemas.microsoft.com/office/drawing/2014/main" xmlns="" id="{A7B0C2E0-867D-1E4A-B532-B13C14065BD7}"/>
              </a:ext>
            </a:extLst>
          </p:cNvPr>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6" tIns="48328" rIns="96656" bIns="48328"/>
          <a:lstStyle>
            <a:lvl1pPr defTabSz="950913">
              <a:defRPr sz="2400">
                <a:solidFill>
                  <a:schemeClr val="tx1"/>
                </a:solidFill>
                <a:latin typeface="Tahoma" panose="020B0604030504040204" pitchFamily="34" charset="0"/>
              </a:defRPr>
            </a:lvl1pPr>
            <a:lvl2pPr marL="742950" indent="-285750" defTabSz="950913">
              <a:defRPr sz="2400">
                <a:solidFill>
                  <a:schemeClr val="tx1"/>
                </a:solidFill>
                <a:latin typeface="Tahoma" panose="020B0604030504040204" pitchFamily="34" charset="0"/>
              </a:defRPr>
            </a:lvl2pPr>
            <a:lvl3pPr marL="1143000" indent="-228600" defTabSz="950913">
              <a:defRPr sz="2400">
                <a:solidFill>
                  <a:schemeClr val="tx1"/>
                </a:solidFill>
                <a:latin typeface="Tahoma" panose="020B0604030504040204" pitchFamily="34" charset="0"/>
              </a:defRPr>
            </a:lvl3pPr>
            <a:lvl4pPr marL="1600200" indent="-228600" defTabSz="950913">
              <a:defRPr sz="2400">
                <a:solidFill>
                  <a:schemeClr val="tx1"/>
                </a:solidFill>
                <a:latin typeface="Tahoma" panose="020B0604030504040204" pitchFamily="34" charset="0"/>
              </a:defRPr>
            </a:lvl4pPr>
            <a:lvl5pPr marL="2057400" indent="-228600" defTabSz="950913">
              <a:defRPr sz="2400">
                <a:solidFill>
                  <a:schemeClr val="tx1"/>
                </a:solidFill>
                <a:latin typeface="Tahoma" panose="020B0604030504040204" pitchFamily="34" charset="0"/>
              </a:defRPr>
            </a:lvl5pPr>
            <a:lvl6pPr marL="2514600" indent="-228600" defTabSz="95091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5091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5091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50913"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fld id="{E95A6B8D-E59A-F846-871A-7779D27E3096}" type="slidenum">
              <a:rPr lang="en-US" altLang="en-US" sz="2500"/>
              <a:pPr algn="ctr" eaLnBrk="1" hangingPunct="1"/>
              <a:t>21</a:t>
            </a:fld>
            <a:endParaRPr lang="en-US" altLang="en-US" sz="2500"/>
          </a:p>
        </p:txBody>
      </p:sp>
      <p:sp>
        <p:nvSpPr>
          <p:cNvPr id="106499" name="Rectangle 2">
            <a:extLst>
              <a:ext uri="{FF2B5EF4-FFF2-40B4-BE49-F238E27FC236}">
                <a16:creationId xmlns:a16="http://schemas.microsoft.com/office/drawing/2014/main" xmlns="" id="{A45312B7-9BE2-9E41-B3AE-DAD7265E1A85}"/>
              </a:ext>
            </a:extLst>
          </p:cNvPr>
          <p:cNvSpPr>
            <a:spLocks noGrp="1" noRot="1" noChangeAspect="1" noChangeArrowheads="1" noTextEdit="1"/>
          </p:cNvSpPr>
          <p:nvPr>
            <p:ph type="sldImg"/>
          </p:nvPr>
        </p:nvSpPr>
        <p:spPr bwMode="auto">
          <a:xfrm>
            <a:off x="457200" y="720725"/>
            <a:ext cx="64008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106500" name="Rectangle 3">
            <a:extLst>
              <a:ext uri="{FF2B5EF4-FFF2-40B4-BE49-F238E27FC236}">
                <a16:creationId xmlns:a16="http://schemas.microsoft.com/office/drawing/2014/main" xmlns="" id="{0ED1A7F6-61E4-8047-967A-56485678F496}"/>
              </a:ext>
            </a:extLst>
          </p:cNvPr>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6" tIns="48328" rIns="96656" bIns="48328"/>
          <a:lstStyle/>
          <a:p>
            <a:pPr eaLnBrk="1" hangingPunct="1"/>
            <a:endParaRPr lang="en-US" altLang="en-US"/>
          </a:p>
        </p:txBody>
      </p:sp>
    </p:spTree>
    <p:extLst>
      <p:ext uri="{BB962C8B-B14F-4D97-AF65-F5344CB8AC3E}">
        <p14:creationId xmlns:p14="http://schemas.microsoft.com/office/powerpoint/2010/main" val="36325684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xmlns="" id="{63558EC3-B4E9-8141-B0FA-8884406E807B}"/>
              </a:ext>
            </a:extLst>
          </p:cNvPr>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6" tIns="48328" rIns="96656" bIns="48328"/>
          <a:lstStyle>
            <a:lvl1pPr defTabSz="950913">
              <a:defRPr sz="2400">
                <a:solidFill>
                  <a:schemeClr val="tx1"/>
                </a:solidFill>
                <a:latin typeface="Tahoma" panose="020B0604030504040204" pitchFamily="34" charset="0"/>
              </a:defRPr>
            </a:lvl1pPr>
            <a:lvl2pPr marL="742950" indent="-285750" defTabSz="950913">
              <a:defRPr sz="2400">
                <a:solidFill>
                  <a:schemeClr val="tx1"/>
                </a:solidFill>
                <a:latin typeface="Tahoma" panose="020B0604030504040204" pitchFamily="34" charset="0"/>
              </a:defRPr>
            </a:lvl2pPr>
            <a:lvl3pPr marL="1143000" indent="-228600" defTabSz="950913">
              <a:defRPr sz="2400">
                <a:solidFill>
                  <a:schemeClr val="tx1"/>
                </a:solidFill>
                <a:latin typeface="Tahoma" panose="020B0604030504040204" pitchFamily="34" charset="0"/>
              </a:defRPr>
            </a:lvl3pPr>
            <a:lvl4pPr marL="1600200" indent="-228600" defTabSz="950913">
              <a:defRPr sz="2400">
                <a:solidFill>
                  <a:schemeClr val="tx1"/>
                </a:solidFill>
                <a:latin typeface="Tahoma" panose="020B0604030504040204" pitchFamily="34" charset="0"/>
              </a:defRPr>
            </a:lvl4pPr>
            <a:lvl5pPr marL="2057400" indent="-228600" defTabSz="950913">
              <a:defRPr sz="2400">
                <a:solidFill>
                  <a:schemeClr val="tx1"/>
                </a:solidFill>
                <a:latin typeface="Tahoma" panose="020B0604030504040204" pitchFamily="34" charset="0"/>
              </a:defRPr>
            </a:lvl5pPr>
            <a:lvl6pPr marL="2514600" indent="-228600" defTabSz="95091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5091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5091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50913"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fld id="{3836361C-84AF-864C-9E77-7DC0F84DA10A}" type="slidenum">
              <a:rPr lang="en-US" altLang="en-US" sz="2500"/>
              <a:pPr algn="ctr" eaLnBrk="1" hangingPunct="1"/>
              <a:t>4</a:t>
            </a:fld>
            <a:endParaRPr lang="en-US" altLang="en-US" sz="2500"/>
          </a:p>
        </p:txBody>
      </p:sp>
      <p:sp>
        <p:nvSpPr>
          <p:cNvPr id="38915" name="Rectangle 2">
            <a:extLst>
              <a:ext uri="{FF2B5EF4-FFF2-40B4-BE49-F238E27FC236}">
                <a16:creationId xmlns:a16="http://schemas.microsoft.com/office/drawing/2014/main" xmlns="" id="{7CBBD3F6-9CCA-0E4D-A48F-07F9525CEB10}"/>
              </a:ext>
            </a:extLst>
          </p:cNvPr>
          <p:cNvSpPr>
            <a:spLocks noGrp="1" noRot="1" noChangeAspect="1" noChangeArrowheads="1" noTextEdit="1"/>
          </p:cNvSpPr>
          <p:nvPr>
            <p:ph type="sldImg"/>
          </p:nvPr>
        </p:nvSpPr>
        <p:spPr bwMode="auto">
          <a:xfrm>
            <a:off x="404813" y="685800"/>
            <a:ext cx="6502400" cy="3657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8916" name="Rectangle 3">
            <a:extLst>
              <a:ext uri="{FF2B5EF4-FFF2-40B4-BE49-F238E27FC236}">
                <a16:creationId xmlns:a16="http://schemas.microsoft.com/office/drawing/2014/main" xmlns="" id="{289617AB-85C6-1C41-909B-BD85F24983C5}"/>
              </a:ext>
            </a:extLst>
          </p:cNvPr>
          <p:cNvSpPr>
            <a:spLocks noGrp="1" noChangeArrowheads="1"/>
          </p:cNvSpPr>
          <p:nvPr>
            <p:ph type="body" idx="1"/>
          </p:nvPr>
        </p:nvSpPr>
        <p:spPr bwMode="auto">
          <a:xfrm>
            <a:off x="990600" y="4572000"/>
            <a:ext cx="5334000" cy="43434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08" rIns="91419" bIns="45708"/>
          <a:lstStyle/>
          <a:p>
            <a:pPr eaLnBrk="1" hangingPunct="1"/>
            <a:endParaRPr lang="en-US" altLang="en-US"/>
          </a:p>
        </p:txBody>
      </p:sp>
    </p:spTree>
    <p:extLst>
      <p:ext uri="{BB962C8B-B14F-4D97-AF65-F5344CB8AC3E}">
        <p14:creationId xmlns:p14="http://schemas.microsoft.com/office/powerpoint/2010/main" val="6272415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a:extLst>
              <a:ext uri="{FF2B5EF4-FFF2-40B4-BE49-F238E27FC236}">
                <a16:creationId xmlns:a16="http://schemas.microsoft.com/office/drawing/2014/main" xmlns="" id="{88945A8B-A54C-974F-8894-D6CAED746F28}"/>
              </a:ext>
            </a:extLst>
          </p:cNvPr>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6" tIns="48328" rIns="96656" bIns="48328"/>
          <a:lstStyle>
            <a:lvl1pPr defTabSz="950913">
              <a:defRPr sz="2400">
                <a:solidFill>
                  <a:schemeClr val="tx1"/>
                </a:solidFill>
                <a:latin typeface="Tahoma" panose="020B0604030504040204" pitchFamily="34" charset="0"/>
              </a:defRPr>
            </a:lvl1pPr>
            <a:lvl2pPr marL="742950" indent="-285750" defTabSz="950913">
              <a:defRPr sz="2400">
                <a:solidFill>
                  <a:schemeClr val="tx1"/>
                </a:solidFill>
                <a:latin typeface="Tahoma" panose="020B0604030504040204" pitchFamily="34" charset="0"/>
              </a:defRPr>
            </a:lvl2pPr>
            <a:lvl3pPr marL="1143000" indent="-228600" defTabSz="950913">
              <a:defRPr sz="2400">
                <a:solidFill>
                  <a:schemeClr val="tx1"/>
                </a:solidFill>
                <a:latin typeface="Tahoma" panose="020B0604030504040204" pitchFamily="34" charset="0"/>
              </a:defRPr>
            </a:lvl3pPr>
            <a:lvl4pPr marL="1600200" indent="-228600" defTabSz="950913">
              <a:defRPr sz="2400">
                <a:solidFill>
                  <a:schemeClr val="tx1"/>
                </a:solidFill>
                <a:latin typeface="Tahoma" panose="020B0604030504040204" pitchFamily="34" charset="0"/>
              </a:defRPr>
            </a:lvl4pPr>
            <a:lvl5pPr marL="2057400" indent="-228600" defTabSz="950913">
              <a:defRPr sz="2400">
                <a:solidFill>
                  <a:schemeClr val="tx1"/>
                </a:solidFill>
                <a:latin typeface="Tahoma" panose="020B0604030504040204" pitchFamily="34" charset="0"/>
              </a:defRPr>
            </a:lvl5pPr>
            <a:lvl6pPr marL="2514600" indent="-228600" defTabSz="95091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5091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5091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50913"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fld id="{10222A32-FC3A-4C43-A983-D67F45B137CA}" type="slidenum">
              <a:rPr lang="en-US" altLang="en-US" sz="2500"/>
              <a:pPr algn="ctr" eaLnBrk="1" hangingPunct="1"/>
              <a:t>22</a:t>
            </a:fld>
            <a:endParaRPr lang="en-US" altLang="en-US" sz="2500"/>
          </a:p>
        </p:txBody>
      </p:sp>
      <p:sp>
        <p:nvSpPr>
          <p:cNvPr id="108547" name="Rectangle 2">
            <a:extLst>
              <a:ext uri="{FF2B5EF4-FFF2-40B4-BE49-F238E27FC236}">
                <a16:creationId xmlns:a16="http://schemas.microsoft.com/office/drawing/2014/main" xmlns="" id="{5097CD21-1577-9945-A1F1-FE33AC01B015}"/>
              </a:ext>
            </a:extLst>
          </p:cNvPr>
          <p:cNvSpPr>
            <a:spLocks noGrp="1" noRot="1" noChangeAspect="1" noChangeArrowheads="1" noTextEdit="1"/>
          </p:cNvSpPr>
          <p:nvPr>
            <p:ph type="sldImg"/>
          </p:nvPr>
        </p:nvSpPr>
        <p:spPr bwMode="auto">
          <a:xfrm>
            <a:off x="457200" y="720725"/>
            <a:ext cx="64008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108548" name="Rectangle 3">
            <a:extLst>
              <a:ext uri="{FF2B5EF4-FFF2-40B4-BE49-F238E27FC236}">
                <a16:creationId xmlns:a16="http://schemas.microsoft.com/office/drawing/2014/main" xmlns="" id="{7E1718A2-95C9-034E-8EB4-AC1D3CA0732F}"/>
              </a:ext>
            </a:extLst>
          </p:cNvPr>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6" tIns="48328" rIns="96656" bIns="48328"/>
          <a:lstStyle/>
          <a:p>
            <a:pPr eaLnBrk="1" hangingPunct="1"/>
            <a:endParaRPr lang="en-US" altLang="en-US"/>
          </a:p>
        </p:txBody>
      </p:sp>
    </p:spTree>
    <p:extLst>
      <p:ext uri="{BB962C8B-B14F-4D97-AF65-F5344CB8AC3E}">
        <p14:creationId xmlns:p14="http://schemas.microsoft.com/office/powerpoint/2010/main" val="35660698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a:extLst>
              <a:ext uri="{FF2B5EF4-FFF2-40B4-BE49-F238E27FC236}">
                <a16:creationId xmlns:a16="http://schemas.microsoft.com/office/drawing/2014/main" xmlns="" id="{8B025783-3AA5-FD4A-BB54-5D7D268C730C}"/>
              </a:ext>
            </a:extLst>
          </p:cNvPr>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6" tIns="48328" rIns="96656" bIns="48328"/>
          <a:lstStyle>
            <a:lvl1pPr defTabSz="950913">
              <a:defRPr sz="2400">
                <a:solidFill>
                  <a:schemeClr val="tx1"/>
                </a:solidFill>
                <a:latin typeface="Tahoma" panose="020B0604030504040204" pitchFamily="34" charset="0"/>
              </a:defRPr>
            </a:lvl1pPr>
            <a:lvl2pPr marL="742950" indent="-285750" defTabSz="950913">
              <a:defRPr sz="2400">
                <a:solidFill>
                  <a:schemeClr val="tx1"/>
                </a:solidFill>
                <a:latin typeface="Tahoma" panose="020B0604030504040204" pitchFamily="34" charset="0"/>
              </a:defRPr>
            </a:lvl2pPr>
            <a:lvl3pPr marL="1143000" indent="-228600" defTabSz="950913">
              <a:defRPr sz="2400">
                <a:solidFill>
                  <a:schemeClr val="tx1"/>
                </a:solidFill>
                <a:latin typeface="Tahoma" panose="020B0604030504040204" pitchFamily="34" charset="0"/>
              </a:defRPr>
            </a:lvl3pPr>
            <a:lvl4pPr marL="1600200" indent="-228600" defTabSz="950913">
              <a:defRPr sz="2400">
                <a:solidFill>
                  <a:schemeClr val="tx1"/>
                </a:solidFill>
                <a:latin typeface="Tahoma" panose="020B0604030504040204" pitchFamily="34" charset="0"/>
              </a:defRPr>
            </a:lvl4pPr>
            <a:lvl5pPr marL="2057400" indent="-228600" defTabSz="950913">
              <a:defRPr sz="2400">
                <a:solidFill>
                  <a:schemeClr val="tx1"/>
                </a:solidFill>
                <a:latin typeface="Tahoma" panose="020B0604030504040204" pitchFamily="34" charset="0"/>
              </a:defRPr>
            </a:lvl5pPr>
            <a:lvl6pPr marL="2514600" indent="-228600" defTabSz="95091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5091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5091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50913"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fld id="{833B37EE-91C5-164F-84DC-EB2C0501CBC1}" type="slidenum">
              <a:rPr lang="en-US" altLang="en-US" sz="2500"/>
              <a:pPr algn="ctr" eaLnBrk="1" hangingPunct="1"/>
              <a:t>23</a:t>
            </a:fld>
            <a:endParaRPr lang="en-US" altLang="en-US" sz="2500"/>
          </a:p>
        </p:txBody>
      </p:sp>
      <p:sp>
        <p:nvSpPr>
          <p:cNvPr id="110595" name="Rectangle 2">
            <a:extLst>
              <a:ext uri="{FF2B5EF4-FFF2-40B4-BE49-F238E27FC236}">
                <a16:creationId xmlns:a16="http://schemas.microsoft.com/office/drawing/2014/main" xmlns="" id="{C7D83726-A45E-AA4B-8FE8-2DF4A8270878}"/>
              </a:ext>
            </a:extLst>
          </p:cNvPr>
          <p:cNvSpPr>
            <a:spLocks noGrp="1" noRot="1" noChangeAspect="1" noChangeArrowheads="1" noTextEdit="1"/>
          </p:cNvSpPr>
          <p:nvPr>
            <p:ph type="sldImg"/>
          </p:nvPr>
        </p:nvSpPr>
        <p:spPr bwMode="auto">
          <a:xfrm>
            <a:off x="457200" y="720725"/>
            <a:ext cx="64008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110596" name="Rectangle 3">
            <a:extLst>
              <a:ext uri="{FF2B5EF4-FFF2-40B4-BE49-F238E27FC236}">
                <a16:creationId xmlns:a16="http://schemas.microsoft.com/office/drawing/2014/main" xmlns="" id="{73F98110-BF18-D74B-A69A-8371D66A704C}"/>
              </a:ext>
            </a:extLst>
          </p:cNvPr>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6" tIns="48328" rIns="96656" bIns="48328"/>
          <a:lstStyle/>
          <a:p>
            <a:pPr eaLnBrk="1" hangingPunct="1"/>
            <a:endParaRPr lang="en-US" altLang="en-US"/>
          </a:p>
        </p:txBody>
      </p:sp>
    </p:spTree>
    <p:extLst>
      <p:ext uri="{BB962C8B-B14F-4D97-AF65-F5344CB8AC3E}">
        <p14:creationId xmlns:p14="http://schemas.microsoft.com/office/powerpoint/2010/main" val="37724483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a:extLst>
              <a:ext uri="{FF2B5EF4-FFF2-40B4-BE49-F238E27FC236}">
                <a16:creationId xmlns:a16="http://schemas.microsoft.com/office/drawing/2014/main" xmlns="" id="{BFD49DC4-D2F8-AF4B-903B-CB43CEFD550E}"/>
              </a:ext>
            </a:extLst>
          </p:cNvPr>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6" tIns="48328" rIns="96656" bIns="48328"/>
          <a:lstStyle>
            <a:lvl1pPr defTabSz="950913">
              <a:defRPr sz="2400">
                <a:solidFill>
                  <a:schemeClr val="tx1"/>
                </a:solidFill>
                <a:latin typeface="Tahoma" panose="020B0604030504040204" pitchFamily="34" charset="0"/>
              </a:defRPr>
            </a:lvl1pPr>
            <a:lvl2pPr marL="742950" indent="-285750" defTabSz="950913">
              <a:defRPr sz="2400">
                <a:solidFill>
                  <a:schemeClr val="tx1"/>
                </a:solidFill>
                <a:latin typeface="Tahoma" panose="020B0604030504040204" pitchFamily="34" charset="0"/>
              </a:defRPr>
            </a:lvl2pPr>
            <a:lvl3pPr marL="1143000" indent="-228600" defTabSz="950913">
              <a:defRPr sz="2400">
                <a:solidFill>
                  <a:schemeClr val="tx1"/>
                </a:solidFill>
                <a:latin typeface="Tahoma" panose="020B0604030504040204" pitchFamily="34" charset="0"/>
              </a:defRPr>
            </a:lvl3pPr>
            <a:lvl4pPr marL="1600200" indent="-228600" defTabSz="950913">
              <a:defRPr sz="2400">
                <a:solidFill>
                  <a:schemeClr val="tx1"/>
                </a:solidFill>
                <a:latin typeface="Tahoma" panose="020B0604030504040204" pitchFamily="34" charset="0"/>
              </a:defRPr>
            </a:lvl4pPr>
            <a:lvl5pPr marL="2057400" indent="-228600" defTabSz="950913">
              <a:defRPr sz="2400">
                <a:solidFill>
                  <a:schemeClr val="tx1"/>
                </a:solidFill>
                <a:latin typeface="Tahoma" panose="020B0604030504040204" pitchFamily="34" charset="0"/>
              </a:defRPr>
            </a:lvl5pPr>
            <a:lvl6pPr marL="2514600" indent="-228600" defTabSz="95091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5091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5091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50913"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fld id="{90A32D8D-ACBB-E746-A3B1-CE96EC08839A}" type="slidenum">
              <a:rPr lang="en-US" altLang="en-US" sz="2500"/>
              <a:pPr algn="ctr" eaLnBrk="1" hangingPunct="1"/>
              <a:t>24</a:t>
            </a:fld>
            <a:endParaRPr lang="en-US" altLang="en-US" sz="2500"/>
          </a:p>
        </p:txBody>
      </p:sp>
      <p:sp>
        <p:nvSpPr>
          <p:cNvPr id="112643" name="Rectangle 2">
            <a:extLst>
              <a:ext uri="{FF2B5EF4-FFF2-40B4-BE49-F238E27FC236}">
                <a16:creationId xmlns:a16="http://schemas.microsoft.com/office/drawing/2014/main" xmlns="" id="{29CEAD4B-FB21-8145-A33A-8016DBCCB276}"/>
              </a:ext>
            </a:extLst>
          </p:cNvPr>
          <p:cNvSpPr>
            <a:spLocks noGrp="1" noRot="1" noChangeAspect="1" noChangeArrowheads="1" noTextEdit="1"/>
          </p:cNvSpPr>
          <p:nvPr>
            <p:ph type="sldImg"/>
          </p:nvPr>
        </p:nvSpPr>
        <p:spPr bwMode="auto">
          <a:xfrm>
            <a:off x="457200" y="720725"/>
            <a:ext cx="64008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112644" name="Rectangle 3">
            <a:extLst>
              <a:ext uri="{FF2B5EF4-FFF2-40B4-BE49-F238E27FC236}">
                <a16:creationId xmlns:a16="http://schemas.microsoft.com/office/drawing/2014/main" xmlns="" id="{B3915D15-C188-914C-BAD1-1FDD283D9BDC}"/>
              </a:ext>
            </a:extLst>
          </p:cNvPr>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6" tIns="48328" rIns="96656" bIns="48328"/>
          <a:lstStyle/>
          <a:p>
            <a:pPr eaLnBrk="1" hangingPunct="1"/>
            <a:endParaRPr lang="en-US" altLang="en-US"/>
          </a:p>
        </p:txBody>
      </p:sp>
    </p:spTree>
    <p:extLst>
      <p:ext uri="{BB962C8B-B14F-4D97-AF65-F5344CB8AC3E}">
        <p14:creationId xmlns:p14="http://schemas.microsoft.com/office/powerpoint/2010/main" val="885886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xmlns="" id="{FB81A402-843E-3344-A1F6-C9EECE4F2D94}"/>
              </a:ext>
            </a:extLst>
          </p:cNvPr>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6" tIns="48328" rIns="96656" bIns="48328"/>
          <a:lstStyle>
            <a:lvl1pPr defTabSz="950913">
              <a:defRPr sz="2400">
                <a:solidFill>
                  <a:schemeClr val="tx1"/>
                </a:solidFill>
                <a:latin typeface="Tahoma" panose="020B0604030504040204" pitchFamily="34" charset="0"/>
              </a:defRPr>
            </a:lvl1pPr>
            <a:lvl2pPr marL="742950" indent="-285750" defTabSz="950913">
              <a:defRPr sz="2400">
                <a:solidFill>
                  <a:schemeClr val="tx1"/>
                </a:solidFill>
                <a:latin typeface="Tahoma" panose="020B0604030504040204" pitchFamily="34" charset="0"/>
              </a:defRPr>
            </a:lvl2pPr>
            <a:lvl3pPr marL="1143000" indent="-228600" defTabSz="950913">
              <a:defRPr sz="2400">
                <a:solidFill>
                  <a:schemeClr val="tx1"/>
                </a:solidFill>
                <a:latin typeface="Tahoma" panose="020B0604030504040204" pitchFamily="34" charset="0"/>
              </a:defRPr>
            </a:lvl3pPr>
            <a:lvl4pPr marL="1600200" indent="-228600" defTabSz="950913">
              <a:defRPr sz="2400">
                <a:solidFill>
                  <a:schemeClr val="tx1"/>
                </a:solidFill>
                <a:latin typeface="Tahoma" panose="020B0604030504040204" pitchFamily="34" charset="0"/>
              </a:defRPr>
            </a:lvl4pPr>
            <a:lvl5pPr marL="2057400" indent="-228600" defTabSz="950913">
              <a:defRPr sz="2400">
                <a:solidFill>
                  <a:schemeClr val="tx1"/>
                </a:solidFill>
                <a:latin typeface="Tahoma" panose="020B0604030504040204" pitchFamily="34" charset="0"/>
              </a:defRPr>
            </a:lvl5pPr>
            <a:lvl6pPr marL="2514600" indent="-228600" defTabSz="95091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5091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5091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50913"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fld id="{6A8D6D41-B7BB-0E4E-9A0D-E8ED47CC71FF}" type="slidenum">
              <a:rPr lang="en-US" altLang="en-US" sz="2500"/>
              <a:pPr algn="ctr" eaLnBrk="1" hangingPunct="1"/>
              <a:t>5</a:t>
            </a:fld>
            <a:endParaRPr lang="en-US" altLang="en-US" sz="2500"/>
          </a:p>
        </p:txBody>
      </p:sp>
      <p:sp>
        <p:nvSpPr>
          <p:cNvPr id="73731" name="Rectangle 2">
            <a:extLst>
              <a:ext uri="{FF2B5EF4-FFF2-40B4-BE49-F238E27FC236}">
                <a16:creationId xmlns:a16="http://schemas.microsoft.com/office/drawing/2014/main" xmlns="" id="{C51FB464-99D6-DB41-9757-055022AD7A8C}"/>
              </a:ext>
            </a:extLst>
          </p:cNvPr>
          <p:cNvSpPr>
            <a:spLocks noGrp="1" noRot="1" noChangeAspect="1" noChangeArrowheads="1" noTextEdit="1"/>
          </p:cNvSpPr>
          <p:nvPr>
            <p:ph type="sldImg"/>
          </p:nvPr>
        </p:nvSpPr>
        <p:spPr bwMode="auto">
          <a:xfrm>
            <a:off x="457200" y="720725"/>
            <a:ext cx="64008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73732" name="Rectangle 3">
            <a:extLst>
              <a:ext uri="{FF2B5EF4-FFF2-40B4-BE49-F238E27FC236}">
                <a16:creationId xmlns:a16="http://schemas.microsoft.com/office/drawing/2014/main" xmlns="" id="{CD23A43D-2B56-4F41-B524-8E7276EA479C}"/>
              </a:ext>
            </a:extLst>
          </p:cNvPr>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6" tIns="48328" rIns="96656" bIns="48328"/>
          <a:lstStyle/>
          <a:p>
            <a:pPr eaLnBrk="1" hangingPunct="1"/>
            <a:endParaRPr lang="en-US" altLang="en-US"/>
          </a:p>
        </p:txBody>
      </p:sp>
    </p:spTree>
    <p:extLst>
      <p:ext uri="{BB962C8B-B14F-4D97-AF65-F5344CB8AC3E}">
        <p14:creationId xmlns:p14="http://schemas.microsoft.com/office/powerpoint/2010/main" val="33014886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a:extLst>
              <a:ext uri="{FF2B5EF4-FFF2-40B4-BE49-F238E27FC236}">
                <a16:creationId xmlns:a16="http://schemas.microsoft.com/office/drawing/2014/main" xmlns="" id="{265F8638-3634-D44F-A31A-FADDDECE3EC5}"/>
              </a:ext>
            </a:extLst>
          </p:cNvPr>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6" tIns="48328" rIns="96656" bIns="48328"/>
          <a:lstStyle>
            <a:lvl1pPr defTabSz="950913">
              <a:defRPr sz="2400">
                <a:solidFill>
                  <a:schemeClr val="tx1"/>
                </a:solidFill>
                <a:latin typeface="Tahoma" panose="020B0604030504040204" pitchFamily="34" charset="0"/>
              </a:defRPr>
            </a:lvl1pPr>
            <a:lvl2pPr marL="742950" indent="-285750" defTabSz="950913">
              <a:defRPr sz="2400">
                <a:solidFill>
                  <a:schemeClr val="tx1"/>
                </a:solidFill>
                <a:latin typeface="Tahoma" panose="020B0604030504040204" pitchFamily="34" charset="0"/>
              </a:defRPr>
            </a:lvl2pPr>
            <a:lvl3pPr marL="1143000" indent="-228600" defTabSz="950913">
              <a:defRPr sz="2400">
                <a:solidFill>
                  <a:schemeClr val="tx1"/>
                </a:solidFill>
                <a:latin typeface="Tahoma" panose="020B0604030504040204" pitchFamily="34" charset="0"/>
              </a:defRPr>
            </a:lvl3pPr>
            <a:lvl4pPr marL="1600200" indent="-228600" defTabSz="950913">
              <a:defRPr sz="2400">
                <a:solidFill>
                  <a:schemeClr val="tx1"/>
                </a:solidFill>
                <a:latin typeface="Tahoma" panose="020B0604030504040204" pitchFamily="34" charset="0"/>
              </a:defRPr>
            </a:lvl4pPr>
            <a:lvl5pPr marL="2057400" indent="-228600" defTabSz="950913">
              <a:defRPr sz="2400">
                <a:solidFill>
                  <a:schemeClr val="tx1"/>
                </a:solidFill>
                <a:latin typeface="Tahoma" panose="020B0604030504040204" pitchFamily="34" charset="0"/>
              </a:defRPr>
            </a:lvl5pPr>
            <a:lvl6pPr marL="2514600" indent="-228600" defTabSz="95091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5091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5091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50913"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fld id="{E37C4413-71BA-E148-80A1-31B7E420F010}" type="slidenum">
              <a:rPr lang="en-US" altLang="en-US" sz="2500"/>
              <a:pPr algn="ctr" eaLnBrk="1" hangingPunct="1"/>
              <a:t>6</a:t>
            </a:fld>
            <a:endParaRPr lang="en-US" altLang="en-US" sz="2500"/>
          </a:p>
        </p:txBody>
      </p:sp>
      <p:sp>
        <p:nvSpPr>
          <p:cNvPr id="75779" name="Rectangle 2">
            <a:extLst>
              <a:ext uri="{FF2B5EF4-FFF2-40B4-BE49-F238E27FC236}">
                <a16:creationId xmlns:a16="http://schemas.microsoft.com/office/drawing/2014/main" xmlns="" id="{15C24515-1F17-334E-B2FB-089BC9E2740C}"/>
              </a:ext>
            </a:extLst>
          </p:cNvPr>
          <p:cNvSpPr>
            <a:spLocks noGrp="1" noRot="1" noChangeAspect="1" noChangeArrowheads="1" noTextEdit="1"/>
          </p:cNvSpPr>
          <p:nvPr>
            <p:ph type="sldImg"/>
          </p:nvPr>
        </p:nvSpPr>
        <p:spPr bwMode="auto">
          <a:xfrm>
            <a:off x="457200" y="720725"/>
            <a:ext cx="64008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75780" name="Rectangle 3">
            <a:extLst>
              <a:ext uri="{FF2B5EF4-FFF2-40B4-BE49-F238E27FC236}">
                <a16:creationId xmlns:a16="http://schemas.microsoft.com/office/drawing/2014/main" xmlns="" id="{66CB29C5-3E09-BA46-8C63-FFD8A772112D}"/>
              </a:ext>
            </a:extLst>
          </p:cNvPr>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6" tIns="48328" rIns="96656" bIns="48328"/>
          <a:lstStyle/>
          <a:p>
            <a:pPr eaLnBrk="1" hangingPunct="1"/>
            <a:endParaRPr lang="en-US" altLang="en-US"/>
          </a:p>
        </p:txBody>
      </p:sp>
    </p:spTree>
    <p:extLst>
      <p:ext uri="{BB962C8B-B14F-4D97-AF65-F5344CB8AC3E}">
        <p14:creationId xmlns:p14="http://schemas.microsoft.com/office/powerpoint/2010/main" val="31145471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a:extLst>
              <a:ext uri="{FF2B5EF4-FFF2-40B4-BE49-F238E27FC236}">
                <a16:creationId xmlns:a16="http://schemas.microsoft.com/office/drawing/2014/main" xmlns="" id="{1D4169B1-7C71-5547-8B68-C2E7D7A3CB2A}"/>
              </a:ext>
            </a:extLst>
          </p:cNvPr>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6" tIns="48328" rIns="96656" bIns="48328"/>
          <a:lstStyle>
            <a:lvl1pPr defTabSz="950913">
              <a:defRPr sz="2400">
                <a:solidFill>
                  <a:schemeClr val="tx1"/>
                </a:solidFill>
                <a:latin typeface="Tahoma" panose="020B0604030504040204" pitchFamily="34" charset="0"/>
              </a:defRPr>
            </a:lvl1pPr>
            <a:lvl2pPr marL="742950" indent="-285750" defTabSz="950913">
              <a:defRPr sz="2400">
                <a:solidFill>
                  <a:schemeClr val="tx1"/>
                </a:solidFill>
                <a:latin typeface="Tahoma" panose="020B0604030504040204" pitchFamily="34" charset="0"/>
              </a:defRPr>
            </a:lvl2pPr>
            <a:lvl3pPr marL="1143000" indent="-228600" defTabSz="950913">
              <a:defRPr sz="2400">
                <a:solidFill>
                  <a:schemeClr val="tx1"/>
                </a:solidFill>
                <a:latin typeface="Tahoma" panose="020B0604030504040204" pitchFamily="34" charset="0"/>
              </a:defRPr>
            </a:lvl3pPr>
            <a:lvl4pPr marL="1600200" indent="-228600" defTabSz="950913">
              <a:defRPr sz="2400">
                <a:solidFill>
                  <a:schemeClr val="tx1"/>
                </a:solidFill>
                <a:latin typeface="Tahoma" panose="020B0604030504040204" pitchFamily="34" charset="0"/>
              </a:defRPr>
            </a:lvl4pPr>
            <a:lvl5pPr marL="2057400" indent="-228600" defTabSz="950913">
              <a:defRPr sz="2400">
                <a:solidFill>
                  <a:schemeClr val="tx1"/>
                </a:solidFill>
                <a:latin typeface="Tahoma" panose="020B0604030504040204" pitchFamily="34" charset="0"/>
              </a:defRPr>
            </a:lvl5pPr>
            <a:lvl6pPr marL="2514600" indent="-228600" defTabSz="95091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5091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5091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50913"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fld id="{6F45DB12-BE40-644C-BE08-A394C6873D64}" type="slidenum">
              <a:rPr lang="en-US" altLang="en-US" sz="2500"/>
              <a:pPr algn="ctr" eaLnBrk="1" hangingPunct="1"/>
              <a:t>7</a:t>
            </a:fld>
            <a:endParaRPr lang="en-US" altLang="en-US" sz="2500"/>
          </a:p>
        </p:txBody>
      </p:sp>
      <p:sp>
        <p:nvSpPr>
          <p:cNvPr id="77827" name="Rectangle 2">
            <a:extLst>
              <a:ext uri="{FF2B5EF4-FFF2-40B4-BE49-F238E27FC236}">
                <a16:creationId xmlns:a16="http://schemas.microsoft.com/office/drawing/2014/main" xmlns="" id="{5368C2E0-44B7-0842-8ED7-4AA9C13657C6}"/>
              </a:ext>
            </a:extLst>
          </p:cNvPr>
          <p:cNvSpPr>
            <a:spLocks noGrp="1" noRot="1" noChangeAspect="1" noChangeArrowheads="1" noTextEdit="1"/>
          </p:cNvSpPr>
          <p:nvPr>
            <p:ph type="sldImg"/>
          </p:nvPr>
        </p:nvSpPr>
        <p:spPr bwMode="auto">
          <a:xfrm>
            <a:off x="457200" y="720725"/>
            <a:ext cx="64008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77828" name="Rectangle 3">
            <a:extLst>
              <a:ext uri="{FF2B5EF4-FFF2-40B4-BE49-F238E27FC236}">
                <a16:creationId xmlns:a16="http://schemas.microsoft.com/office/drawing/2014/main" xmlns="" id="{F1D73556-3C1F-8D48-873E-9F3EBB0B80EF}"/>
              </a:ext>
            </a:extLst>
          </p:cNvPr>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6" tIns="48328" rIns="96656" bIns="48328"/>
          <a:lstStyle/>
          <a:p>
            <a:pPr eaLnBrk="1" hangingPunct="1"/>
            <a:endParaRPr lang="en-US" altLang="en-US"/>
          </a:p>
        </p:txBody>
      </p:sp>
    </p:spTree>
    <p:extLst>
      <p:ext uri="{BB962C8B-B14F-4D97-AF65-F5344CB8AC3E}">
        <p14:creationId xmlns:p14="http://schemas.microsoft.com/office/powerpoint/2010/main" val="9766884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a:extLst>
              <a:ext uri="{FF2B5EF4-FFF2-40B4-BE49-F238E27FC236}">
                <a16:creationId xmlns:a16="http://schemas.microsoft.com/office/drawing/2014/main" xmlns="" id="{1E42C009-CADC-A049-8EBC-2A41249EC22C}"/>
              </a:ext>
            </a:extLst>
          </p:cNvPr>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6" tIns="48328" rIns="96656" bIns="48328"/>
          <a:lstStyle>
            <a:lvl1pPr defTabSz="950913">
              <a:defRPr sz="2400">
                <a:solidFill>
                  <a:schemeClr val="tx1"/>
                </a:solidFill>
                <a:latin typeface="Tahoma" panose="020B0604030504040204" pitchFamily="34" charset="0"/>
              </a:defRPr>
            </a:lvl1pPr>
            <a:lvl2pPr marL="742950" indent="-285750" defTabSz="950913">
              <a:defRPr sz="2400">
                <a:solidFill>
                  <a:schemeClr val="tx1"/>
                </a:solidFill>
                <a:latin typeface="Tahoma" panose="020B0604030504040204" pitchFamily="34" charset="0"/>
              </a:defRPr>
            </a:lvl2pPr>
            <a:lvl3pPr marL="1143000" indent="-228600" defTabSz="950913">
              <a:defRPr sz="2400">
                <a:solidFill>
                  <a:schemeClr val="tx1"/>
                </a:solidFill>
                <a:latin typeface="Tahoma" panose="020B0604030504040204" pitchFamily="34" charset="0"/>
              </a:defRPr>
            </a:lvl3pPr>
            <a:lvl4pPr marL="1600200" indent="-228600" defTabSz="950913">
              <a:defRPr sz="2400">
                <a:solidFill>
                  <a:schemeClr val="tx1"/>
                </a:solidFill>
                <a:latin typeface="Tahoma" panose="020B0604030504040204" pitchFamily="34" charset="0"/>
              </a:defRPr>
            </a:lvl4pPr>
            <a:lvl5pPr marL="2057400" indent="-228600" defTabSz="950913">
              <a:defRPr sz="2400">
                <a:solidFill>
                  <a:schemeClr val="tx1"/>
                </a:solidFill>
                <a:latin typeface="Tahoma" panose="020B0604030504040204" pitchFamily="34" charset="0"/>
              </a:defRPr>
            </a:lvl5pPr>
            <a:lvl6pPr marL="2514600" indent="-228600" defTabSz="95091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5091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5091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50913"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fld id="{FE3DEC2C-3EBD-A242-908E-7BDF62FFF8AE}" type="slidenum">
              <a:rPr lang="en-US" altLang="en-US" sz="2500"/>
              <a:pPr algn="ctr" eaLnBrk="1" hangingPunct="1"/>
              <a:t>8</a:t>
            </a:fld>
            <a:endParaRPr lang="en-US" altLang="en-US" sz="2500"/>
          </a:p>
        </p:txBody>
      </p:sp>
      <p:sp>
        <p:nvSpPr>
          <p:cNvPr id="79875" name="Rectangle 2">
            <a:extLst>
              <a:ext uri="{FF2B5EF4-FFF2-40B4-BE49-F238E27FC236}">
                <a16:creationId xmlns:a16="http://schemas.microsoft.com/office/drawing/2014/main" xmlns="" id="{E06B6B23-6D23-A446-800C-84064736131B}"/>
              </a:ext>
            </a:extLst>
          </p:cNvPr>
          <p:cNvSpPr>
            <a:spLocks noGrp="1" noRot="1" noChangeAspect="1" noChangeArrowheads="1" noTextEdit="1"/>
          </p:cNvSpPr>
          <p:nvPr>
            <p:ph type="sldImg"/>
          </p:nvPr>
        </p:nvSpPr>
        <p:spPr bwMode="auto">
          <a:xfrm>
            <a:off x="457200" y="720725"/>
            <a:ext cx="64008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79876" name="Rectangle 3">
            <a:extLst>
              <a:ext uri="{FF2B5EF4-FFF2-40B4-BE49-F238E27FC236}">
                <a16:creationId xmlns:a16="http://schemas.microsoft.com/office/drawing/2014/main" xmlns="" id="{5F82B8C1-FCF8-4F47-AD40-41E153892EEB}"/>
              </a:ext>
            </a:extLst>
          </p:cNvPr>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6" tIns="48328" rIns="96656" bIns="48328"/>
          <a:lstStyle/>
          <a:p>
            <a:pPr eaLnBrk="1" hangingPunct="1"/>
            <a:endParaRPr lang="en-US" altLang="en-US"/>
          </a:p>
        </p:txBody>
      </p:sp>
    </p:spTree>
    <p:extLst>
      <p:ext uri="{BB962C8B-B14F-4D97-AF65-F5344CB8AC3E}">
        <p14:creationId xmlns:p14="http://schemas.microsoft.com/office/powerpoint/2010/main" val="37941951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a:extLst>
              <a:ext uri="{FF2B5EF4-FFF2-40B4-BE49-F238E27FC236}">
                <a16:creationId xmlns:a16="http://schemas.microsoft.com/office/drawing/2014/main" xmlns="" id="{86AAB6E0-EF64-0140-B6C5-9EAF4A051C3F}"/>
              </a:ext>
            </a:extLst>
          </p:cNvPr>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6" tIns="48328" rIns="96656" bIns="48328"/>
          <a:lstStyle>
            <a:lvl1pPr defTabSz="950913">
              <a:defRPr sz="2400">
                <a:solidFill>
                  <a:schemeClr val="tx1"/>
                </a:solidFill>
                <a:latin typeface="Tahoma" panose="020B0604030504040204" pitchFamily="34" charset="0"/>
              </a:defRPr>
            </a:lvl1pPr>
            <a:lvl2pPr marL="742950" indent="-285750" defTabSz="950913">
              <a:defRPr sz="2400">
                <a:solidFill>
                  <a:schemeClr val="tx1"/>
                </a:solidFill>
                <a:latin typeface="Tahoma" panose="020B0604030504040204" pitchFamily="34" charset="0"/>
              </a:defRPr>
            </a:lvl2pPr>
            <a:lvl3pPr marL="1143000" indent="-228600" defTabSz="950913">
              <a:defRPr sz="2400">
                <a:solidFill>
                  <a:schemeClr val="tx1"/>
                </a:solidFill>
                <a:latin typeface="Tahoma" panose="020B0604030504040204" pitchFamily="34" charset="0"/>
              </a:defRPr>
            </a:lvl3pPr>
            <a:lvl4pPr marL="1600200" indent="-228600" defTabSz="950913">
              <a:defRPr sz="2400">
                <a:solidFill>
                  <a:schemeClr val="tx1"/>
                </a:solidFill>
                <a:latin typeface="Tahoma" panose="020B0604030504040204" pitchFamily="34" charset="0"/>
              </a:defRPr>
            </a:lvl4pPr>
            <a:lvl5pPr marL="2057400" indent="-228600" defTabSz="950913">
              <a:defRPr sz="2400">
                <a:solidFill>
                  <a:schemeClr val="tx1"/>
                </a:solidFill>
                <a:latin typeface="Tahoma" panose="020B0604030504040204" pitchFamily="34" charset="0"/>
              </a:defRPr>
            </a:lvl5pPr>
            <a:lvl6pPr marL="2514600" indent="-228600" defTabSz="95091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5091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5091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50913"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fld id="{1F9D1A65-FB78-724F-859C-90D5233CCF84}" type="slidenum">
              <a:rPr lang="en-US" altLang="en-US" sz="2500"/>
              <a:pPr algn="ctr" eaLnBrk="1" hangingPunct="1"/>
              <a:t>9</a:t>
            </a:fld>
            <a:endParaRPr lang="en-US" altLang="en-US" sz="2500"/>
          </a:p>
        </p:txBody>
      </p:sp>
      <p:sp>
        <p:nvSpPr>
          <p:cNvPr id="81923" name="Rectangle 2">
            <a:extLst>
              <a:ext uri="{FF2B5EF4-FFF2-40B4-BE49-F238E27FC236}">
                <a16:creationId xmlns:a16="http://schemas.microsoft.com/office/drawing/2014/main" xmlns="" id="{1DFF09CF-9A3A-D944-AC7B-AE22A334EA74}"/>
              </a:ext>
            </a:extLst>
          </p:cNvPr>
          <p:cNvSpPr>
            <a:spLocks noGrp="1" noRot="1" noChangeAspect="1" noChangeArrowheads="1" noTextEdit="1"/>
          </p:cNvSpPr>
          <p:nvPr>
            <p:ph type="sldImg"/>
          </p:nvPr>
        </p:nvSpPr>
        <p:spPr bwMode="auto">
          <a:xfrm>
            <a:off x="457200" y="720725"/>
            <a:ext cx="64008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81924" name="Rectangle 3">
            <a:extLst>
              <a:ext uri="{FF2B5EF4-FFF2-40B4-BE49-F238E27FC236}">
                <a16:creationId xmlns:a16="http://schemas.microsoft.com/office/drawing/2014/main" xmlns="" id="{CFC013D0-48FA-864D-BE75-DD81EE6EB450}"/>
              </a:ext>
            </a:extLst>
          </p:cNvPr>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6" tIns="48328" rIns="96656" bIns="48328"/>
          <a:lstStyle/>
          <a:p>
            <a:pPr eaLnBrk="1" hangingPunct="1"/>
            <a:endParaRPr lang="en-US" altLang="en-US"/>
          </a:p>
        </p:txBody>
      </p:sp>
    </p:spTree>
    <p:extLst>
      <p:ext uri="{BB962C8B-B14F-4D97-AF65-F5344CB8AC3E}">
        <p14:creationId xmlns:p14="http://schemas.microsoft.com/office/powerpoint/2010/main" val="10025611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a:extLst>
              <a:ext uri="{FF2B5EF4-FFF2-40B4-BE49-F238E27FC236}">
                <a16:creationId xmlns:a16="http://schemas.microsoft.com/office/drawing/2014/main" xmlns="" id="{C476EA8A-93EE-6B41-93B3-ED673DE66556}"/>
              </a:ext>
            </a:extLst>
          </p:cNvPr>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6" tIns="48328" rIns="96656" bIns="48328"/>
          <a:lstStyle>
            <a:lvl1pPr defTabSz="950913">
              <a:defRPr sz="2400">
                <a:solidFill>
                  <a:schemeClr val="tx1"/>
                </a:solidFill>
                <a:latin typeface="Tahoma" panose="020B0604030504040204" pitchFamily="34" charset="0"/>
              </a:defRPr>
            </a:lvl1pPr>
            <a:lvl2pPr marL="742950" indent="-285750" defTabSz="950913">
              <a:defRPr sz="2400">
                <a:solidFill>
                  <a:schemeClr val="tx1"/>
                </a:solidFill>
                <a:latin typeface="Tahoma" panose="020B0604030504040204" pitchFamily="34" charset="0"/>
              </a:defRPr>
            </a:lvl2pPr>
            <a:lvl3pPr marL="1143000" indent="-228600" defTabSz="950913">
              <a:defRPr sz="2400">
                <a:solidFill>
                  <a:schemeClr val="tx1"/>
                </a:solidFill>
                <a:latin typeface="Tahoma" panose="020B0604030504040204" pitchFamily="34" charset="0"/>
              </a:defRPr>
            </a:lvl3pPr>
            <a:lvl4pPr marL="1600200" indent="-228600" defTabSz="950913">
              <a:defRPr sz="2400">
                <a:solidFill>
                  <a:schemeClr val="tx1"/>
                </a:solidFill>
                <a:latin typeface="Tahoma" panose="020B0604030504040204" pitchFamily="34" charset="0"/>
              </a:defRPr>
            </a:lvl4pPr>
            <a:lvl5pPr marL="2057400" indent="-228600" defTabSz="950913">
              <a:defRPr sz="2400">
                <a:solidFill>
                  <a:schemeClr val="tx1"/>
                </a:solidFill>
                <a:latin typeface="Tahoma" panose="020B0604030504040204" pitchFamily="34" charset="0"/>
              </a:defRPr>
            </a:lvl5pPr>
            <a:lvl6pPr marL="2514600" indent="-228600" defTabSz="95091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5091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5091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50913"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fld id="{732B2EAD-4D32-4A49-BA20-4B9A20B2755D}" type="slidenum">
              <a:rPr lang="en-US" altLang="en-US" sz="2500"/>
              <a:pPr algn="ctr" eaLnBrk="1" hangingPunct="1"/>
              <a:t>10</a:t>
            </a:fld>
            <a:endParaRPr lang="en-US" altLang="en-US" sz="2500"/>
          </a:p>
        </p:txBody>
      </p:sp>
      <p:sp>
        <p:nvSpPr>
          <p:cNvPr id="83971" name="Rectangle 2">
            <a:extLst>
              <a:ext uri="{FF2B5EF4-FFF2-40B4-BE49-F238E27FC236}">
                <a16:creationId xmlns:a16="http://schemas.microsoft.com/office/drawing/2014/main" xmlns="" id="{C52753C9-9955-FA46-B42D-02E1C86C5E24}"/>
              </a:ext>
            </a:extLst>
          </p:cNvPr>
          <p:cNvSpPr>
            <a:spLocks noGrp="1" noRot="1" noChangeAspect="1" noChangeArrowheads="1" noTextEdit="1"/>
          </p:cNvSpPr>
          <p:nvPr>
            <p:ph type="sldImg"/>
          </p:nvPr>
        </p:nvSpPr>
        <p:spPr bwMode="auto">
          <a:xfrm>
            <a:off x="457200" y="720725"/>
            <a:ext cx="64008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83972" name="Rectangle 3">
            <a:extLst>
              <a:ext uri="{FF2B5EF4-FFF2-40B4-BE49-F238E27FC236}">
                <a16:creationId xmlns:a16="http://schemas.microsoft.com/office/drawing/2014/main" xmlns="" id="{7499A7C4-CC40-0641-B948-79CEEE5EF421}"/>
              </a:ext>
            </a:extLst>
          </p:cNvPr>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6" tIns="48328" rIns="96656" bIns="48328"/>
          <a:lstStyle/>
          <a:p>
            <a:pPr eaLnBrk="1" hangingPunct="1"/>
            <a:endParaRPr lang="en-US" altLang="en-US"/>
          </a:p>
        </p:txBody>
      </p:sp>
    </p:spTree>
    <p:extLst>
      <p:ext uri="{BB962C8B-B14F-4D97-AF65-F5344CB8AC3E}">
        <p14:creationId xmlns:p14="http://schemas.microsoft.com/office/powerpoint/2010/main" val="17268461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a:extLst>
              <a:ext uri="{FF2B5EF4-FFF2-40B4-BE49-F238E27FC236}">
                <a16:creationId xmlns:a16="http://schemas.microsoft.com/office/drawing/2014/main" xmlns="" id="{D46CC82B-BE11-7E40-9638-1D7CE721ACB6}"/>
              </a:ext>
            </a:extLst>
          </p:cNvPr>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6" tIns="48328" rIns="96656" bIns="48328"/>
          <a:lstStyle>
            <a:lvl1pPr defTabSz="950913">
              <a:defRPr sz="2400">
                <a:solidFill>
                  <a:schemeClr val="tx1"/>
                </a:solidFill>
                <a:latin typeface="Tahoma" panose="020B0604030504040204" pitchFamily="34" charset="0"/>
              </a:defRPr>
            </a:lvl1pPr>
            <a:lvl2pPr marL="742950" indent="-285750" defTabSz="950913">
              <a:defRPr sz="2400">
                <a:solidFill>
                  <a:schemeClr val="tx1"/>
                </a:solidFill>
                <a:latin typeface="Tahoma" panose="020B0604030504040204" pitchFamily="34" charset="0"/>
              </a:defRPr>
            </a:lvl2pPr>
            <a:lvl3pPr marL="1143000" indent="-228600" defTabSz="950913">
              <a:defRPr sz="2400">
                <a:solidFill>
                  <a:schemeClr val="tx1"/>
                </a:solidFill>
                <a:latin typeface="Tahoma" panose="020B0604030504040204" pitchFamily="34" charset="0"/>
              </a:defRPr>
            </a:lvl3pPr>
            <a:lvl4pPr marL="1600200" indent="-228600" defTabSz="950913">
              <a:defRPr sz="2400">
                <a:solidFill>
                  <a:schemeClr val="tx1"/>
                </a:solidFill>
                <a:latin typeface="Tahoma" panose="020B0604030504040204" pitchFamily="34" charset="0"/>
              </a:defRPr>
            </a:lvl4pPr>
            <a:lvl5pPr marL="2057400" indent="-228600" defTabSz="950913">
              <a:defRPr sz="2400">
                <a:solidFill>
                  <a:schemeClr val="tx1"/>
                </a:solidFill>
                <a:latin typeface="Tahoma" panose="020B0604030504040204" pitchFamily="34" charset="0"/>
              </a:defRPr>
            </a:lvl5pPr>
            <a:lvl6pPr marL="2514600" indent="-228600" defTabSz="95091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5091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5091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50913"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fld id="{F236EEDF-7CD7-4840-A475-AF94C3CFD5DA}" type="slidenum">
              <a:rPr lang="en-US" altLang="en-US" sz="2500"/>
              <a:pPr algn="ctr" eaLnBrk="1" hangingPunct="1"/>
              <a:t>11</a:t>
            </a:fld>
            <a:endParaRPr lang="en-US" altLang="en-US" sz="2500"/>
          </a:p>
        </p:txBody>
      </p:sp>
      <p:sp>
        <p:nvSpPr>
          <p:cNvPr id="86019" name="Rectangle 2">
            <a:extLst>
              <a:ext uri="{FF2B5EF4-FFF2-40B4-BE49-F238E27FC236}">
                <a16:creationId xmlns:a16="http://schemas.microsoft.com/office/drawing/2014/main" xmlns="" id="{36D1CD1F-2F06-414E-9DD4-A34AEA5CBE2B}"/>
              </a:ext>
            </a:extLst>
          </p:cNvPr>
          <p:cNvSpPr>
            <a:spLocks noGrp="1" noRot="1" noChangeAspect="1" noChangeArrowheads="1" noTextEdit="1"/>
          </p:cNvSpPr>
          <p:nvPr>
            <p:ph type="sldImg"/>
          </p:nvPr>
        </p:nvSpPr>
        <p:spPr bwMode="auto">
          <a:xfrm>
            <a:off x="457200" y="720725"/>
            <a:ext cx="64008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86020" name="Rectangle 3">
            <a:extLst>
              <a:ext uri="{FF2B5EF4-FFF2-40B4-BE49-F238E27FC236}">
                <a16:creationId xmlns:a16="http://schemas.microsoft.com/office/drawing/2014/main" xmlns="" id="{AA9377E5-6245-CD47-B076-3EF395AAEAF9}"/>
              </a:ext>
            </a:extLst>
          </p:cNvPr>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6" tIns="48328" rIns="96656" bIns="48328"/>
          <a:lstStyle/>
          <a:p>
            <a:pPr eaLnBrk="1" hangingPunct="1"/>
            <a:endParaRPr lang="en-US" altLang="en-US"/>
          </a:p>
        </p:txBody>
      </p:sp>
    </p:spTree>
    <p:extLst>
      <p:ext uri="{BB962C8B-B14F-4D97-AF65-F5344CB8AC3E}">
        <p14:creationId xmlns:p14="http://schemas.microsoft.com/office/powerpoint/2010/main" val="2313252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d-ID"/>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d-ID"/>
          </a:p>
        </p:txBody>
      </p:sp>
      <p:sp>
        <p:nvSpPr>
          <p:cNvPr id="4" name="Date Placeholder 3"/>
          <p:cNvSpPr>
            <a:spLocks noGrp="1"/>
          </p:cNvSpPr>
          <p:nvPr>
            <p:ph type="dt" sz="half" idx="10"/>
          </p:nvPr>
        </p:nvSpPr>
        <p:spPr/>
        <p:txBody>
          <a:bodyPr/>
          <a:lstStyle/>
          <a:p>
            <a:fld id="{C4CA6C90-F534-45F7-AFB9-2D60CD17F851}" type="datetimeFigureOut">
              <a:rPr lang="id-ID" smtClean="0"/>
              <a:t>05/02/21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98A2C76-ADE5-4C41-ACDE-C8185ECECAF7}" type="slidenum">
              <a:rPr lang="id-ID" smtClean="0"/>
              <a:t>‹#›</a:t>
            </a:fld>
            <a:endParaRPr lang="id-ID"/>
          </a:p>
        </p:txBody>
      </p:sp>
    </p:spTree>
    <p:extLst>
      <p:ext uri="{BB962C8B-B14F-4D97-AF65-F5344CB8AC3E}">
        <p14:creationId xmlns:p14="http://schemas.microsoft.com/office/powerpoint/2010/main" val="2638415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09600" y="274638"/>
            <a:ext cx="10972800" cy="1143000"/>
          </a:xfrm>
        </p:spPr>
        <p:txBody>
          <a:bodyPr/>
          <a:lstStyle/>
          <a:p>
            <a:r>
              <a:rPr lang="en-US"/>
              <a:t>Click to edit Master title style</a:t>
            </a:r>
          </a:p>
        </p:txBody>
      </p:sp>
      <p:sp>
        <p:nvSpPr>
          <p:cNvPr id="3" name="Content Placeholder 2"/>
          <p:cNvSpPr>
            <a:spLocks noGrp="1"/>
          </p:cNvSpPr>
          <p:nvPr>
            <p:ph sz="quarter" idx="1"/>
          </p:nvPr>
        </p:nvSpPr>
        <p:spPr>
          <a:xfrm>
            <a:off x="609600" y="1600200"/>
            <a:ext cx="53848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600200"/>
            <a:ext cx="53848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09600" y="3938589"/>
            <a:ext cx="53848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7600" y="3938589"/>
            <a:ext cx="53848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xmlns="" id="{F6DD4074-E08F-7F41-9087-C364137F5DBA}"/>
              </a:ext>
            </a:extLst>
          </p:cNvPr>
          <p:cNvSpPr>
            <a:spLocks noGrp="1" noChangeArrowheads="1"/>
          </p:cNvSpPr>
          <p:nvPr>
            <p:ph type="dt" sz="half" idx="10"/>
          </p:nvPr>
        </p:nvSpPr>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xmlns="" id="{99701907-5B16-ED43-9F10-8C6CF42E2CFA}"/>
              </a:ext>
            </a:extLst>
          </p:cNvPr>
          <p:cNvSpPr>
            <a:spLocks noGrp="1" noChangeArrowheads="1"/>
          </p:cNvSpPr>
          <p:nvPr>
            <p:ph type="ftr" sz="quarter" idx="11"/>
          </p:nvPr>
        </p:nvSpPr>
        <p:spPr/>
        <p:txBody>
          <a:bodyPr/>
          <a:lstStyle>
            <a:lvl1pPr>
              <a:defRPr/>
            </a:lvl1pPr>
          </a:lstStyle>
          <a:p>
            <a:pPr>
              <a:defRPr/>
            </a:pPr>
            <a:r>
              <a:rPr lang="en-US"/>
              <a:t>                                           http://numericalmethods.eng.usf.edu</a:t>
            </a:r>
          </a:p>
        </p:txBody>
      </p:sp>
      <p:sp>
        <p:nvSpPr>
          <p:cNvPr id="9" name="Rectangle 6">
            <a:extLst>
              <a:ext uri="{FF2B5EF4-FFF2-40B4-BE49-F238E27FC236}">
                <a16:creationId xmlns:a16="http://schemas.microsoft.com/office/drawing/2014/main" xmlns="" id="{E6B6E594-25AD-CE47-8133-AD125453F3DA}"/>
              </a:ext>
            </a:extLst>
          </p:cNvPr>
          <p:cNvSpPr>
            <a:spLocks noGrp="1" noChangeArrowheads="1"/>
          </p:cNvSpPr>
          <p:nvPr>
            <p:ph type="sldNum" sz="quarter" idx="12"/>
          </p:nvPr>
        </p:nvSpPr>
        <p:spPr/>
        <p:txBody>
          <a:bodyPr/>
          <a:lstStyle>
            <a:lvl1pPr>
              <a:defRPr/>
            </a:lvl1pPr>
          </a:lstStyle>
          <a:p>
            <a:pPr>
              <a:defRPr/>
            </a:pPr>
            <a:fld id="{5904B382-7CED-C243-AE9C-51A18AA91919}" type="slidenum">
              <a:rPr lang="en-US" altLang="en-US"/>
              <a:pPr>
                <a:defRPr/>
              </a:pPr>
              <a:t>‹#›</a:t>
            </a:fld>
            <a:endParaRPr lang="en-US" altLang="en-US"/>
          </a:p>
        </p:txBody>
      </p:sp>
    </p:spTree>
    <p:extLst>
      <p:ext uri="{BB962C8B-B14F-4D97-AF65-F5344CB8AC3E}">
        <p14:creationId xmlns:p14="http://schemas.microsoft.com/office/powerpoint/2010/main" val="3725277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b="1"/>
            </a:lvl1pPr>
          </a:lstStyle>
          <a:p>
            <a:r>
              <a:rPr lang="en-US" dirty="0"/>
              <a:t>Click to edit Master title style</a:t>
            </a:r>
            <a:endParaRPr lang="id-ID"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id-ID" dirty="0"/>
          </a:p>
        </p:txBody>
      </p:sp>
      <p:sp>
        <p:nvSpPr>
          <p:cNvPr id="4" name="Date Placeholder 3"/>
          <p:cNvSpPr>
            <a:spLocks noGrp="1"/>
          </p:cNvSpPr>
          <p:nvPr>
            <p:ph type="dt" sz="half" idx="10"/>
          </p:nvPr>
        </p:nvSpPr>
        <p:spPr/>
        <p:txBody>
          <a:bodyPr/>
          <a:lstStyle/>
          <a:p>
            <a:fld id="{C4CA6C90-F534-45F7-AFB9-2D60CD17F851}" type="datetimeFigureOut">
              <a:rPr lang="id-ID" smtClean="0"/>
              <a:t>05/02/21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98A2C76-ADE5-4C41-ACDE-C8185ECECAF7}" type="slidenum">
              <a:rPr lang="id-ID" smtClean="0"/>
              <a:t>‹#›</a:t>
            </a:fld>
            <a:endParaRPr lang="id-ID"/>
          </a:p>
        </p:txBody>
      </p:sp>
    </p:spTree>
    <p:extLst>
      <p:ext uri="{BB962C8B-B14F-4D97-AF65-F5344CB8AC3E}">
        <p14:creationId xmlns:p14="http://schemas.microsoft.com/office/powerpoint/2010/main" val="4090307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d-ID"/>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CA6C90-F534-45F7-AFB9-2D60CD17F851}" type="datetimeFigureOut">
              <a:rPr lang="id-ID" smtClean="0"/>
              <a:t>05/02/21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B98A2C76-ADE5-4C41-ACDE-C8185ECECAF7}" type="slidenum">
              <a:rPr lang="id-ID" smtClean="0"/>
              <a:t>‹#›</a:t>
            </a:fld>
            <a:endParaRPr lang="id-ID"/>
          </a:p>
        </p:txBody>
      </p:sp>
    </p:spTree>
    <p:extLst>
      <p:ext uri="{BB962C8B-B14F-4D97-AF65-F5344CB8AC3E}">
        <p14:creationId xmlns:p14="http://schemas.microsoft.com/office/powerpoint/2010/main" val="1407544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752600" y="365125"/>
            <a:ext cx="9601200" cy="1325563"/>
          </a:xfrm>
        </p:spPr>
        <p:txBody>
          <a:bodyPr/>
          <a:lstStyle/>
          <a:p>
            <a:r>
              <a:rPr lang="en-US"/>
              <a:t>Click to edit Master title style</a:t>
            </a:r>
            <a:endParaRPr lang="id-ID"/>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p:cNvSpPr>
            <a:spLocks noGrp="1"/>
          </p:cNvSpPr>
          <p:nvPr>
            <p:ph type="dt" sz="half" idx="10"/>
          </p:nvPr>
        </p:nvSpPr>
        <p:spPr/>
        <p:txBody>
          <a:bodyPr/>
          <a:lstStyle/>
          <a:p>
            <a:fld id="{C4CA6C90-F534-45F7-AFB9-2D60CD17F851}" type="datetimeFigureOut">
              <a:rPr lang="id-ID" smtClean="0"/>
              <a:t>05/02/21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B98A2C76-ADE5-4C41-ACDE-C8185ECECAF7}" type="slidenum">
              <a:rPr lang="id-ID" smtClean="0"/>
              <a:t>‹#›</a:t>
            </a:fld>
            <a:endParaRPr lang="id-ID"/>
          </a:p>
        </p:txBody>
      </p:sp>
    </p:spTree>
    <p:extLst>
      <p:ext uri="{BB962C8B-B14F-4D97-AF65-F5344CB8AC3E}">
        <p14:creationId xmlns:p14="http://schemas.microsoft.com/office/powerpoint/2010/main" val="3038416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55800" y="365125"/>
            <a:ext cx="9399588" cy="1325563"/>
          </a:xfrm>
        </p:spPr>
        <p:txBody>
          <a:bodyPr/>
          <a:lstStyle/>
          <a:p>
            <a:r>
              <a:rPr lang="en-US" dirty="0"/>
              <a:t>Click to edit Master title style</a:t>
            </a:r>
            <a:endParaRPr lang="id-ID"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p:cNvSpPr>
            <a:spLocks noGrp="1"/>
          </p:cNvSpPr>
          <p:nvPr>
            <p:ph type="dt" sz="half" idx="10"/>
          </p:nvPr>
        </p:nvSpPr>
        <p:spPr/>
        <p:txBody>
          <a:bodyPr/>
          <a:lstStyle/>
          <a:p>
            <a:fld id="{C4CA6C90-F534-45F7-AFB9-2D60CD17F851}" type="datetimeFigureOut">
              <a:rPr lang="id-ID" smtClean="0"/>
              <a:t>05/02/21</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B98A2C76-ADE5-4C41-ACDE-C8185ECECAF7}" type="slidenum">
              <a:rPr lang="id-ID" smtClean="0"/>
              <a:t>‹#›</a:t>
            </a:fld>
            <a:endParaRPr lang="id-ID"/>
          </a:p>
        </p:txBody>
      </p:sp>
    </p:spTree>
    <p:extLst>
      <p:ext uri="{BB962C8B-B14F-4D97-AF65-F5344CB8AC3E}">
        <p14:creationId xmlns:p14="http://schemas.microsoft.com/office/powerpoint/2010/main" val="1486877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892300" y="427831"/>
            <a:ext cx="8737600" cy="1325563"/>
          </a:xfrm>
        </p:spPr>
        <p:txBody>
          <a:bodyPr/>
          <a:lstStyle/>
          <a:p>
            <a:r>
              <a:rPr lang="en-US"/>
              <a:t>Click to edit Master title style</a:t>
            </a:r>
            <a:endParaRPr lang="id-ID"/>
          </a:p>
        </p:txBody>
      </p:sp>
      <p:sp>
        <p:nvSpPr>
          <p:cNvPr id="3" name="Date Placeholder 2"/>
          <p:cNvSpPr>
            <a:spLocks noGrp="1"/>
          </p:cNvSpPr>
          <p:nvPr>
            <p:ph type="dt" sz="half" idx="10"/>
          </p:nvPr>
        </p:nvSpPr>
        <p:spPr/>
        <p:txBody>
          <a:bodyPr/>
          <a:lstStyle/>
          <a:p>
            <a:fld id="{C4CA6C90-F534-45F7-AFB9-2D60CD17F851}" type="datetimeFigureOut">
              <a:rPr lang="id-ID" smtClean="0"/>
              <a:t>05/02/21</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B98A2C76-ADE5-4C41-ACDE-C8185ECECAF7}" type="slidenum">
              <a:rPr lang="id-ID" smtClean="0"/>
              <a:t>‹#›</a:t>
            </a:fld>
            <a:endParaRPr lang="id-ID"/>
          </a:p>
        </p:txBody>
      </p:sp>
    </p:spTree>
    <p:extLst>
      <p:ext uri="{BB962C8B-B14F-4D97-AF65-F5344CB8AC3E}">
        <p14:creationId xmlns:p14="http://schemas.microsoft.com/office/powerpoint/2010/main" val="1128047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CA6C90-F534-45F7-AFB9-2D60CD17F851}" type="datetimeFigureOut">
              <a:rPr lang="id-ID" smtClean="0"/>
              <a:t>05/02/21</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B98A2C76-ADE5-4C41-ACDE-C8185ECECAF7}" type="slidenum">
              <a:rPr lang="id-ID" smtClean="0"/>
              <a:t>‹#›</a:t>
            </a:fld>
            <a:endParaRPr lang="id-ID"/>
          </a:p>
        </p:txBody>
      </p:sp>
    </p:spTree>
    <p:extLst>
      <p:ext uri="{BB962C8B-B14F-4D97-AF65-F5344CB8AC3E}">
        <p14:creationId xmlns:p14="http://schemas.microsoft.com/office/powerpoint/2010/main" val="3523600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CA6C90-F534-45F7-AFB9-2D60CD17F851}" type="datetimeFigureOut">
              <a:rPr lang="id-ID" smtClean="0"/>
              <a:t>05/02/21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B98A2C76-ADE5-4C41-ACDE-C8185ECECAF7}" type="slidenum">
              <a:rPr lang="id-ID" smtClean="0"/>
              <a:t>‹#›</a:t>
            </a:fld>
            <a:endParaRPr lang="id-ID"/>
          </a:p>
        </p:txBody>
      </p:sp>
    </p:spTree>
    <p:extLst>
      <p:ext uri="{BB962C8B-B14F-4D97-AF65-F5344CB8AC3E}">
        <p14:creationId xmlns:p14="http://schemas.microsoft.com/office/powerpoint/2010/main" val="1081170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CA6C90-F534-45F7-AFB9-2D60CD17F851}" type="datetimeFigureOut">
              <a:rPr lang="id-ID" smtClean="0"/>
              <a:t>05/02/21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B98A2C76-ADE5-4C41-ACDE-C8185ECECAF7}" type="slidenum">
              <a:rPr lang="id-ID" smtClean="0"/>
              <a:t>‹#›</a:t>
            </a:fld>
            <a:endParaRPr lang="id-ID"/>
          </a:p>
        </p:txBody>
      </p:sp>
    </p:spTree>
    <p:extLst>
      <p:ext uri="{BB962C8B-B14F-4D97-AF65-F5344CB8AC3E}">
        <p14:creationId xmlns:p14="http://schemas.microsoft.com/office/powerpoint/2010/main" val="171344750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37842" y="365125"/>
            <a:ext cx="9515957" cy="1325563"/>
          </a:xfrm>
          <a:prstGeom prst="rect">
            <a:avLst/>
          </a:prstGeom>
        </p:spPr>
        <p:txBody>
          <a:bodyPr vert="horz" lIns="91440" tIns="45720" rIns="91440" bIns="45720" rtlCol="0" anchor="ctr">
            <a:normAutofit/>
          </a:bodyPr>
          <a:lstStyle/>
          <a:p>
            <a:r>
              <a:rPr lang="en-US" dirty="0"/>
              <a:t>Click to edit Master title style</a:t>
            </a:r>
            <a:endParaRPr lang="id-ID"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CA6C90-F534-45F7-AFB9-2D60CD17F851}" type="datetimeFigureOut">
              <a:rPr lang="id-ID" smtClean="0"/>
              <a:t>05/02/21</a:t>
            </a:fld>
            <a:endParaRPr lang="id-ID"/>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8A2C76-ADE5-4C41-ACDE-C8185ECECAF7}" type="slidenum">
              <a:rPr lang="id-ID" smtClean="0"/>
              <a:t>‹#›</a:t>
            </a:fld>
            <a:endParaRPr lang="id-ID"/>
          </a:p>
        </p:txBody>
      </p:sp>
      <p:pic>
        <p:nvPicPr>
          <p:cNvPr id="9" name="Picture 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0" y="0"/>
            <a:ext cx="2118188" cy="1639887"/>
          </a:xfrm>
          <a:prstGeom prst="rect">
            <a:avLst/>
          </a:prstGeom>
        </p:spPr>
      </p:pic>
    </p:spTree>
    <p:extLst>
      <p:ext uri="{BB962C8B-B14F-4D97-AF65-F5344CB8AC3E}">
        <p14:creationId xmlns:p14="http://schemas.microsoft.com/office/powerpoint/2010/main" val="189405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6.xml"/><Relationship Id="rId4" Type="http://schemas.openxmlformats.org/officeDocument/2006/relationships/notesSlide" Target="../notesSlides/notesSlide8.xml"/><Relationship Id="rId5" Type="http://schemas.openxmlformats.org/officeDocument/2006/relationships/oleObject" Target="../embeddings/oleObject33.bin"/><Relationship Id="rId6" Type="http://schemas.openxmlformats.org/officeDocument/2006/relationships/image" Target="../media/image28.emf"/><Relationship Id="rId7" Type="http://schemas.openxmlformats.org/officeDocument/2006/relationships/oleObject" Target="../embeddings/oleObject34.bin"/><Relationship Id="rId8" Type="http://schemas.openxmlformats.org/officeDocument/2006/relationships/image" Target="../media/image29.emf"/><Relationship Id="rId9" Type="http://schemas.openxmlformats.org/officeDocument/2006/relationships/oleObject" Target="../embeddings/oleObject35.bin"/><Relationship Id="rId10" Type="http://schemas.openxmlformats.org/officeDocument/2006/relationships/image" Target="../media/image30.emf"/><Relationship Id="rId1" Type="http://schemas.openxmlformats.org/officeDocument/2006/relationships/vmlDrawing" Target="../drawings/vmlDrawing8.vml"/><Relationship Id="rId2" Type="http://schemas.openxmlformats.org/officeDocument/2006/relationships/tags" Target="../tags/tag8.xml"/></Relationships>
</file>

<file path=ppt/slides/_rels/slide11.xml.rels><?xml version="1.0" encoding="UTF-8" standalone="yes"?>
<Relationships xmlns="http://schemas.openxmlformats.org/package/2006/relationships"><Relationship Id="rId11" Type="http://schemas.openxmlformats.org/officeDocument/2006/relationships/oleObject" Target="../embeddings/oleObject39.bin"/><Relationship Id="rId12" Type="http://schemas.openxmlformats.org/officeDocument/2006/relationships/image" Target="../media/image33.emf"/><Relationship Id="rId13" Type="http://schemas.openxmlformats.org/officeDocument/2006/relationships/oleObject" Target="../embeddings/oleObject40.bin"/><Relationship Id="rId14" Type="http://schemas.openxmlformats.org/officeDocument/2006/relationships/image" Target="../media/image34.emf"/><Relationship Id="rId15" Type="http://schemas.openxmlformats.org/officeDocument/2006/relationships/oleObject" Target="../embeddings/oleObject41.bin"/><Relationship Id="rId16" Type="http://schemas.openxmlformats.org/officeDocument/2006/relationships/image" Target="../media/image35.emf"/><Relationship Id="rId17" Type="http://schemas.openxmlformats.org/officeDocument/2006/relationships/oleObject" Target="../embeddings/oleObject42.bin"/><Relationship Id="rId18" Type="http://schemas.openxmlformats.org/officeDocument/2006/relationships/image" Target="../media/image36.emf"/><Relationship Id="rId1" Type="http://schemas.openxmlformats.org/officeDocument/2006/relationships/vmlDrawing" Target="../drawings/vmlDrawing9.vml"/><Relationship Id="rId2" Type="http://schemas.openxmlformats.org/officeDocument/2006/relationships/tags" Target="../tags/tag9.xml"/><Relationship Id="rId3" Type="http://schemas.openxmlformats.org/officeDocument/2006/relationships/slideLayout" Target="../slideLayouts/slideLayout6.xml"/><Relationship Id="rId4" Type="http://schemas.openxmlformats.org/officeDocument/2006/relationships/notesSlide" Target="../notesSlides/notesSlide9.xml"/><Relationship Id="rId5" Type="http://schemas.openxmlformats.org/officeDocument/2006/relationships/oleObject" Target="../embeddings/oleObject36.bin"/><Relationship Id="rId6" Type="http://schemas.openxmlformats.org/officeDocument/2006/relationships/image" Target="../media/image27.emf"/><Relationship Id="rId7" Type="http://schemas.openxmlformats.org/officeDocument/2006/relationships/oleObject" Target="../embeddings/oleObject37.bin"/><Relationship Id="rId8" Type="http://schemas.openxmlformats.org/officeDocument/2006/relationships/image" Target="../media/image31.emf"/><Relationship Id="rId9" Type="http://schemas.openxmlformats.org/officeDocument/2006/relationships/oleObject" Target="../embeddings/oleObject38.bin"/><Relationship Id="rId10" Type="http://schemas.openxmlformats.org/officeDocument/2006/relationships/image" Target="../media/image32.emf"/></Relationships>
</file>

<file path=ppt/slides/_rels/slide12.xml.rels><?xml version="1.0" encoding="UTF-8" standalone="yes"?>
<Relationships xmlns="http://schemas.openxmlformats.org/package/2006/relationships"><Relationship Id="rId11" Type="http://schemas.openxmlformats.org/officeDocument/2006/relationships/oleObject" Target="../embeddings/oleObject46.bin"/><Relationship Id="rId12" Type="http://schemas.openxmlformats.org/officeDocument/2006/relationships/image" Target="../media/image39.emf"/><Relationship Id="rId1" Type="http://schemas.openxmlformats.org/officeDocument/2006/relationships/vmlDrawing" Target="../drawings/vmlDrawing10.vml"/><Relationship Id="rId2" Type="http://schemas.openxmlformats.org/officeDocument/2006/relationships/tags" Target="../tags/tag10.xml"/><Relationship Id="rId3" Type="http://schemas.openxmlformats.org/officeDocument/2006/relationships/slideLayout" Target="../slideLayouts/slideLayout6.xml"/><Relationship Id="rId4" Type="http://schemas.openxmlformats.org/officeDocument/2006/relationships/notesSlide" Target="../notesSlides/notesSlide10.xml"/><Relationship Id="rId5" Type="http://schemas.openxmlformats.org/officeDocument/2006/relationships/oleObject" Target="../embeddings/oleObject43.bin"/><Relationship Id="rId6" Type="http://schemas.openxmlformats.org/officeDocument/2006/relationships/image" Target="../media/image37.emf"/><Relationship Id="rId7" Type="http://schemas.openxmlformats.org/officeDocument/2006/relationships/oleObject" Target="../embeddings/oleObject44.bin"/><Relationship Id="rId8" Type="http://schemas.openxmlformats.org/officeDocument/2006/relationships/image" Target="../media/image30.emf"/><Relationship Id="rId9" Type="http://schemas.openxmlformats.org/officeDocument/2006/relationships/oleObject" Target="../embeddings/oleObject45.bin"/><Relationship Id="rId10" Type="http://schemas.openxmlformats.org/officeDocument/2006/relationships/image" Target="../media/image38.emf"/></Relationships>
</file>

<file path=ppt/slides/_rels/slide13.xml.rels><?xml version="1.0" encoding="UTF-8" standalone="yes"?>
<Relationships xmlns="http://schemas.openxmlformats.org/package/2006/relationships"><Relationship Id="rId11" Type="http://schemas.openxmlformats.org/officeDocument/2006/relationships/oleObject" Target="../embeddings/oleObject50.bin"/><Relationship Id="rId12" Type="http://schemas.openxmlformats.org/officeDocument/2006/relationships/image" Target="../media/image43.emf"/><Relationship Id="rId13" Type="http://schemas.openxmlformats.org/officeDocument/2006/relationships/oleObject" Target="../embeddings/oleObject51.bin"/><Relationship Id="rId14" Type="http://schemas.openxmlformats.org/officeDocument/2006/relationships/image" Target="../media/image44.emf"/><Relationship Id="rId15" Type="http://schemas.openxmlformats.org/officeDocument/2006/relationships/oleObject" Target="../embeddings/oleObject52.bin"/><Relationship Id="rId16" Type="http://schemas.openxmlformats.org/officeDocument/2006/relationships/image" Target="../media/image45.emf"/><Relationship Id="rId17" Type="http://schemas.openxmlformats.org/officeDocument/2006/relationships/oleObject" Target="../embeddings/oleObject53.bin"/><Relationship Id="rId18" Type="http://schemas.openxmlformats.org/officeDocument/2006/relationships/image" Target="../media/image46.emf"/><Relationship Id="rId1" Type="http://schemas.openxmlformats.org/officeDocument/2006/relationships/vmlDrawing" Target="../drawings/vmlDrawing11.vml"/><Relationship Id="rId2" Type="http://schemas.openxmlformats.org/officeDocument/2006/relationships/tags" Target="../tags/tag11.xml"/><Relationship Id="rId3" Type="http://schemas.openxmlformats.org/officeDocument/2006/relationships/slideLayout" Target="../slideLayouts/slideLayout6.xml"/><Relationship Id="rId4" Type="http://schemas.openxmlformats.org/officeDocument/2006/relationships/notesSlide" Target="../notesSlides/notesSlide11.xml"/><Relationship Id="rId5" Type="http://schemas.openxmlformats.org/officeDocument/2006/relationships/oleObject" Target="../embeddings/oleObject47.bin"/><Relationship Id="rId6" Type="http://schemas.openxmlformats.org/officeDocument/2006/relationships/image" Target="../media/image40.emf"/><Relationship Id="rId7" Type="http://schemas.openxmlformats.org/officeDocument/2006/relationships/oleObject" Target="../embeddings/oleObject48.bin"/><Relationship Id="rId8" Type="http://schemas.openxmlformats.org/officeDocument/2006/relationships/image" Target="../media/image41.emf"/><Relationship Id="rId9" Type="http://schemas.openxmlformats.org/officeDocument/2006/relationships/oleObject" Target="../embeddings/oleObject49.bin"/><Relationship Id="rId10" Type="http://schemas.openxmlformats.org/officeDocument/2006/relationships/image" Target="../media/image42.emf"/></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6.xml"/><Relationship Id="rId4" Type="http://schemas.openxmlformats.org/officeDocument/2006/relationships/notesSlide" Target="../notesSlides/notesSlide12.xml"/><Relationship Id="rId5" Type="http://schemas.openxmlformats.org/officeDocument/2006/relationships/oleObject" Target="../embeddings/oleObject54.bin"/><Relationship Id="rId6" Type="http://schemas.openxmlformats.org/officeDocument/2006/relationships/image" Target="../media/image47.emf"/><Relationship Id="rId7" Type="http://schemas.openxmlformats.org/officeDocument/2006/relationships/oleObject" Target="../embeddings/oleObject55.bin"/><Relationship Id="rId8" Type="http://schemas.openxmlformats.org/officeDocument/2006/relationships/image" Target="../media/image48.emf"/><Relationship Id="rId9" Type="http://schemas.openxmlformats.org/officeDocument/2006/relationships/oleObject" Target="../embeddings/oleObject56.bin"/><Relationship Id="rId10" Type="http://schemas.openxmlformats.org/officeDocument/2006/relationships/image" Target="../media/image49.emf"/><Relationship Id="rId1" Type="http://schemas.openxmlformats.org/officeDocument/2006/relationships/vmlDrawing" Target="../drawings/vmlDrawing12.vml"/><Relationship Id="rId2" Type="http://schemas.openxmlformats.org/officeDocument/2006/relationships/tags" Target="../tags/tag12.xml"/></Relationships>
</file>

<file path=ppt/slides/_rels/slide15.xml.rels><?xml version="1.0" encoding="UTF-8" standalone="yes"?>
<Relationships xmlns="http://schemas.openxmlformats.org/package/2006/relationships"><Relationship Id="rId9" Type="http://schemas.openxmlformats.org/officeDocument/2006/relationships/oleObject" Target="../embeddings/oleObject59.bin"/><Relationship Id="rId20" Type="http://schemas.openxmlformats.org/officeDocument/2006/relationships/image" Target="../media/image53.emf"/><Relationship Id="rId10" Type="http://schemas.openxmlformats.org/officeDocument/2006/relationships/image" Target="../media/image52.emf"/><Relationship Id="rId11" Type="http://schemas.openxmlformats.org/officeDocument/2006/relationships/oleObject" Target="../embeddings/oleObject60.bin"/><Relationship Id="rId12" Type="http://schemas.openxmlformats.org/officeDocument/2006/relationships/image" Target="../media/image11.emf"/><Relationship Id="rId13" Type="http://schemas.openxmlformats.org/officeDocument/2006/relationships/oleObject" Target="../embeddings/oleObject61.bin"/><Relationship Id="rId14" Type="http://schemas.openxmlformats.org/officeDocument/2006/relationships/image" Target="../media/image12.emf"/><Relationship Id="rId15" Type="http://schemas.openxmlformats.org/officeDocument/2006/relationships/oleObject" Target="../embeddings/oleObject62.bin"/><Relationship Id="rId16" Type="http://schemas.openxmlformats.org/officeDocument/2006/relationships/image" Target="../media/image13.emf"/><Relationship Id="rId17" Type="http://schemas.openxmlformats.org/officeDocument/2006/relationships/oleObject" Target="../embeddings/oleObject63.bin"/><Relationship Id="rId18" Type="http://schemas.openxmlformats.org/officeDocument/2006/relationships/image" Target="../media/image14.emf"/><Relationship Id="rId19" Type="http://schemas.openxmlformats.org/officeDocument/2006/relationships/oleObject" Target="../embeddings/oleObject64.bin"/><Relationship Id="rId1" Type="http://schemas.openxmlformats.org/officeDocument/2006/relationships/vmlDrawing" Target="../drawings/vmlDrawing13.vml"/><Relationship Id="rId2" Type="http://schemas.openxmlformats.org/officeDocument/2006/relationships/tags" Target="../tags/tag13.xml"/><Relationship Id="rId3" Type="http://schemas.openxmlformats.org/officeDocument/2006/relationships/slideLayout" Target="../slideLayouts/slideLayout4.xml"/><Relationship Id="rId4" Type="http://schemas.openxmlformats.org/officeDocument/2006/relationships/notesSlide" Target="../notesSlides/notesSlide13.xml"/><Relationship Id="rId5" Type="http://schemas.openxmlformats.org/officeDocument/2006/relationships/oleObject" Target="../embeddings/oleObject57.bin"/><Relationship Id="rId6" Type="http://schemas.openxmlformats.org/officeDocument/2006/relationships/image" Target="../media/image50.emf"/><Relationship Id="rId7" Type="http://schemas.openxmlformats.org/officeDocument/2006/relationships/oleObject" Target="../embeddings/oleObject58.bin"/><Relationship Id="rId8" Type="http://schemas.openxmlformats.org/officeDocument/2006/relationships/image" Target="../media/image51.emf"/></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4.xml"/><Relationship Id="rId4" Type="http://schemas.openxmlformats.org/officeDocument/2006/relationships/notesSlide" Target="../notesSlides/notesSlide14.xml"/><Relationship Id="rId5" Type="http://schemas.openxmlformats.org/officeDocument/2006/relationships/oleObject" Target="../embeddings/oleObject65.bin"/><Relationship Id="rId6" Type="http://schemas.openxmlformats.org/officeDocument/2006/relationships/image" Target="../media/image54.emf"/><Relationship Id="rId7" Type="http://schemas.openxmlformats.org/officeDocument/2006/relationships/oleObject" Target="../embeddings/oleObject66.bin"/><Relationship Id="rId8" Type="http://schemas.openxmlformats.org/officeDocument/2006/relationships/image" Target="../media/image55.emf"/><Relationship Id="rId1" Type="http://schemas.openxmlformats.org/officeDocument/2006/relationships/vmlDrawing" Target="../drawings/vmlDrawing14.vml"/><Relationship Id="rId2" Type="http://schemas.openxmlformats.org/officeDocument/2006/relationships/tags" Target="../tags/tag14.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6.xml"/><Relationship Id="rId4" Type="http://schemas.openxmlformats.org/officeDocument/2006/relationships/notesSlide" Target="../notesSlides/notesSlide15.xml"/><Relationship Id="rId5" Type="http://schemas.openxmlformats.org/officeDocument/2006/relationships/oleObject" Target="../embeddings/oleObject67.bin"/><Relationship Id="rId6" Type="http://schemas.openxmlformats.org/officeDocument/2006/relationships/image" Target="../media/image56.emf"/><Relationship Id="rId7" Type="http://schemas.openxmlformats.org/officeDocument/2006/relationships/oleObject" Target="../embeddings/oleObject68.bin"/><Relationship Id="rId8" Type="http://schemas.openxmlformats.org/officeDocument/2006/relationships/image" Target="../media/image57.emf"/><Relationship Id="rId9" Type="http://schemas.openxmlformats.org/officeDocument/2006/relationships/oleObject" Target="../embeddings/oleObject69.bin"/><Relationship Id="rId10" Type="http://schemas.openxmlformats.org/officeDocument/2006/relationships/image" Target="../media/image58.emf"/><Relationship Id="rId1" Type="http://schemas.openxmlformats.org/officeDocument/2006/relationships/vmlDrawing" Target="../drawings/vmlDrawing15.vml"/><Relationship Id="rId2" Type="http://schemas.openxmlformats.org/officeDocument/2006/relationships/tags" Target="../tags/tag15.xml"/></Relationships>
</file>

<file path=ppt/slides/_rels/slide18.xml.rels><?xml version="1.0" encoding="UTF-8" standalone="yes"?>
<Relationships xmlns="http://schemas.openxmlformats.org/package/2006/relationships"><Relationship Id="rId9" Type="http://schemas.openxmlformats.org/officeDocument/2006/relationships/oleObject" Target="../embeddings/oleObject72.bin"/><Relationship Id="rId20" Type="http://schemas.openxmlformats.org/officeDocument/2006/relationships/image" Target="../media/image66.emf"/><Relationship Id="rId10" Type="http://schemas.openxmlformats.org/officeDocument/2006/relationships/image" Target="../media/image61.emf"/><Relationship Id="rId11" Type="http://schemas.openxmlformats.org/officeDocument/2006/relationships/oleObject" Target="../embeddings/oleObject73.bin"/><Relationship Id="rId12" Type="http://schemas.openxmlformats.org/officeDocument/2006/relationships/image" Target="../media/image62.emf"/><Relationship Id="rId13" Type="http://schemas.openxmlformats.org/officeDocument/2006/relationships/oleObject" Target="../embeddings/oleObject74.bin"/><Relationship Id="rId14" Type="http://schemas.openxmlformats.org/officeDocument/2006/relationships/image" Target="../media/image63.emf"/><Relationship Id="rId15" Type="http://schemas.openxmlformats.org/officeDocument/2006/relationships/oleObject" Target="../embeddings/oleObject75.bin"/><Relationship Id="rId16" Type="http://schemas.openxmlformats.org/officeDocument/2006/relationships/image" Target="../media/image64.emf"/><Relationship Id="rId17" Type="http://schemas.openxmlformats.org/officeDocument/2006/relationships/oleObject" Target="../embeddings/oleObject76.bin"/><Relationship Id="rId18" Type="http://schemas.openxmlformats.org/officeDocument/2006/relationships/image" Target="../media/image65.emf"/><Relationship Id="rId19" Type="http://schemas.openxmlformats.org/officeDocument/2006/relationships/oleObject" Target="../embeddings/oleObject77.bin"/><Relationship Id="rId1" Type="http://schemas.openxmlformats.org/officeDocument/2006/relationships/vmlDrawing" Target="../drawings/vmlDrawing16.vml"/><Relationship Id="rId2" Type="http://schemas.openxmlformats.org/officeDocument/2006/relationships/tags" Target="../tags/tag16.xml"/><Relationship Id="rId3" Type="http://schemas.openxmlformats.org/officeDocument/2006/relationships/slideLayout" Target="../slideLayouts/slideLayout6.xml"/><Relationship Id="rId4" Type="http://schemas.openxmlformats.org/officeDocument/2006/relationships/notesSlide" Target="../notesSlides/notesSlide16.xml"/><Relationship Id="rId5" Type="http://schemas.openxmlformats.org/officeDocument/2006/relationships/oleObject" Target="../embeddings/oleObject70.bin"/><Relationship Id="rId6" Type="http://schemas.openxmlformats.org/officeDocument/2006/relationships/image" Target="../media/image59.emf"/><Relationship Id="rId7" Type="http://schemas.openxmlformats.org/officeDocument/2006/relationships/oleObject" Target="../embeddings/oleObject71.bin"/><Relationship Id="rId8" Type="http://schemas.openxmlformats.org/officeDocument/2006/relationships/image" Target="../media/image60.emf"/></Relationships>
</file>

<file path=ppt/slides/_rels/slide19.xml.rels><?xml version="1.0" encoding="UTF-8" standalone="yes"?>
<Relationships xmlns="http://schemas.openxmlformats.org/package/2006/relationships"><Relationship Id="rId11" Type="http://schemas.openxmlformats.org/officeDocument/2006/relationships/oleObject" Target="../embeddings/oleObject81.bin"/><Relationship Id="rId12" Type="http://schemas.openxmlformats.org/officeDocument/2006/relationships/image" Target="../media/image70.emf"/><Relationship Id="rId13" Type="http://schemas.openxmlformats.org/officeDocument/2006/relationships/oleObject" Target="../embeddings/oleObject82.bin"/><Relationship Id="rId14" Type="http://schemas.openxmlformats.org/officeDocument/2006/relationships/image" Target="../media/image71.emf"/><Relationship Id="rId1" Type="http://schemas.openxmlformats.org/officeDocument/2006/relationships/vmlDrawing" Target="../drawings/vmlDrawing17.vml"/><Relationship Id="rId2" Type="http://schemas.openxmlformats.org/officeDocument/2006/relationships/tags" Target="../tags/tag17.xml"/><Relationship Id="rId3" Type="http://schemas.openxmlformats.org/officeDocument/2006/relationships/slideLayout" Target="../slideLayouts/slideLayout6.xml"/><Relationship Id="rId4" Type="http://schemas.openxmlformats.org/officeDocument/2006/relationships/notesSlide" Target="../notesSlides/notesSlide17.xml"/><Relationship Id="rId5" Type="http://schemas.openxmlformats.org/officeDocument/2006/relationships/oleObject" Target="../embeddings/oleObject78.bin"/><Relationship Id="rId6" Type="http://schemas.openxmlformats.org/officeDocument/2006/relationships/image" Target="../media/image67.emf"/><Relationship Id="rId7" Type="http://schemas.openxmlformats.org/officeDocument/2006/relationships/oleObject" Target="../embeddings/oleObject79.bin"/><Relationship Id="rId8" Type="http://schemas.openxmlformats.org/officeDocument/2006/relationships/image" Target="../media/image68.emf"/><Relationship Id="rId9" Type="http://schemas.openxmlformats.org/officeDocument/2006/relationships/oleObject" Target="../embeddings/oleObject80.bin"/><Relationship Id="rId10" Type="http://schemas.openxmlformats.org/officeDocument/2006/relationships/image" Target="../media/image69.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9" Type="http://schemas.openxmlformats.org/officeDocument/2006/relationships/oleObject" Target="../embeddings/oleObject85.bin"/><Relationship Id="rId20" Type="http://schemas.openxmlformats.org/officeDocument/2006/relationships/image" Target="../media/image79.emf"/><Relationship Id="rId21" Type="http://schemas.openxmlformats.org/officeDocument/2006/relationships/oleObject" Target="../embeddings/oleObject91.bin"/><Relationship Id="rId22" Type="http://schemas.openxmlformats.org/officeDocument/2006/relationships/image" Target="../media/image80.emf"/><Relationship Id="rId23" Type="http://schemas.openxmlformats.org/officeDocument/2006/relationships/oleObject" Target="../embeddings/oleObject92.bin"/><Relationship Id="rId24" Type="http://schemas.openxmlformats.org/officeDocument/2006/relationships/image" Target="../media/image81.emf"/><Relationship Id="rId25" Type="http://schemas.openxmlformats.org/officeDocument/2006/relationships/oleObject" Target="../embeddings/oleObject93.bin"/><Relationship Id="rId26" Type="http://schemas.openxmlformats.org/officeDocument/2006/relationships/image" Target="../media/image82.emf"/><Relationship Id="rId27" Type="http://schemas.openxmlformats.org/officeDocument/2006/relationships/oleObject" Target="../embeddings/oleObject94.bin"/><Relationship Id="rId28" Type="http://schemas.openxmlformats.org/officeDocument/2006/relationships/image" Target="../media/image83.emf"/><Relationship Id="rId10" Type="http://schemas.openxmlformats.org/officeDocument/2006/relationships/image" Target="../media/image74.emf"/><Relationship Id="rId11" Type="http://schemas.openxmlformats.org/officeDocument/2006/relationships/oleObject" Target="../embeddings/oleObject86.bin"/><Relationship Id="rId12" Type="http://schemas.openxmlformats.org/officeDocument/2006/relationships/image" Target="../media/image75.emf"/><Relationship Id="rId13" Type="http://schemas.openxmlformats.org/officeDocument/2006/relationships/oleObject" Target="../embeddings/oleObject87.bin"/><Relationship Id="rId14" Type="http://schemas.openxmlformats.org/officeDocument/2006/relationships/image" Target="../media/image76.emf"/><Relationship Id="rId15" Type="http://schemas.openxmlformats.org/officeDocument/2006/relationships/oleObject" Target="../embeddings/oleObject88.bin"/><Relationship Id="rId16" Type="http://schemas.openxmlformats.org/officeDocument/2006/relationships/image" Target="../media/image77.emf"/><Relationship Id="rId17" Type="http://schemas.openxmlformats.org/officeDocument/2006/relationships/oleObject" Target="../embeddings/oleObject89.bin"/><Relationship Id="rId18" Type="http://schemas.openxmlformats.org/officeDocument/2006/relationships/image" Target="../media/image78.emf"/><Relationship Id="rId19" Type="http://schemas.openxmlformats.org/officeDocument/2006/relationships/oleObject" Target="../embeddings/oleObject90.bin"/><Relationship Id="rId1" Type="http://schemas.openxmlformats.org/officeDocument/2006/relationships/vmlDrawing" Target="../drawings/vmlDrawing18.vml"/><Relationship Id="rId2" Type="http://schemas.openxmlformats.org/officeDocument/2006/relationships/tags" Target="../tags/tag18.xml"/><Relationship Id="rId3" Type="http://schemas.openxmlformats.org/officeDocument/2006/relationships/slideLayout" Target="../slideLayouts/slideLayout6.xml"/><Relationship Id="rId4" Type="http://schemas.openxmlformats.org/officeDocument/2006/relationships/notesSlide" Target="../notesSlides/notesSlide18.xml"/><Relationship Id="rId5" Type="http://schemas.openxmlformats.org/officeDocument/2006/relationships/oleObject" Target="../embeddings/oleObject83.bin"/><Relationship Id="rId6" Type="http://schemas.openxmlformats.org/officeDocument/2006/relationships/image" Target="../media/image72.emf"/><Relationship Id="rId7" Type="http://schemas.openxmlformats.org/officeDocument/2006/relationships/oleObject" Target="../embeddings/oleObject84.bin"/><Relationship Id="rId8" Type="http://schemas.openxmlformats.org/officeDocument/2006/relationships/image" Target="../media/image73.emf"/></Relationships>
</file>

<file path=ppt/slides/_rels/slide21.xml.rels><?xml version="1.0" encoding="UTF-8" standalone="yes"?>
<Relationships xmlns="http://schemas.openxmlformats.org/package/2006/relationships"><Relationship Id="rId9" Type="http://schemas.openxmlformats.org/officeDocument/2006/relationships/oleObject" Target="../embeddings/oleObject97.bin"/><Relationship Id="rId20" Type="http://schemas.openxmlformats.org/officeDocument/2006/relationships/image" Target="../media/image90.emf"/><Relationship Id="rId21" Type="http://schemas.openxmlformats.org/officeDocument/2006/relationships/oleObject" Target="../embeddings/oleObject103.bin"/><Relationship Id="rId22" Type="http://schemas.openxmlformats.org/officeDocument/2006/relationships/image" Target="../media/image91.emf"/><Relationship Id="rId23" Type="http://schemas.openxmlformats.org/officeDocument/2006/relationships/oleObject" Target="../embeddings/oleObject104.bin"/><Relationship Id="rId24" Type="http://schemas.openxmlformats.org/officeDocument/2006/relationships/image" Target="../media/image92.emf"/><Relationship Id="rId10" Type="http://schemas.openxmlformats.org/officeDocument/2006/relationships/image" Target="../media/image85.emf"/><Relationship Id="rId11" Type="http://schemas.openxmlformats.org/officeDocument/2006/relationships/oleObject" Target="../embeddings/oleObject98.bin"/><Relationship Id="rId12" Type="http://schemas.openxmlformats.org/officeDocument/2006/relationships/image" Target="../media/image86.emf"/><Relationship Id="rId13" Type="http://schemas.openxmlformats.org/officeDocument/2006/relationships/oleObject" Target="../embeddings/oleObject99.bin"/><Relationship Id="rId14" Type="http://schemas.openxmlformats.org/officeDocument/2006/relationships/image" Target="../media/image87.emf"/><Relationship Id="rId15" Type="http://schemas.openxmlformats.org/officeDocument/2006/relationships/oleObject" Target="../embeddings/oleObject100.bin"/><Relationship Id="rId16" Type="http://schemas.openxmlformats.org/officeDocument/2006/relationships/image" Target="../media/image88.emf"/><Relationship Id="rId17" Type="http://schemas.openxmlformats.org/officeDocument/2006/relationships/oleObject" Target="../embeddings/oleObject101.bin"/><Relationship Id="rId18" Type="http://schemas.openxmlformats.org/officeDocument/2006/relationships/image" Target="../media/image89.emf"/><Relationship Id="rId19" Type="http://schemas.openxmlformats.org/officeDocument/2006/relationships/oleObject" Target="../embeddings/oleObject102.bin"/><Relationship Id="rId1" Type="http://schemas.openxmlformats.org/officeDocument/2006/relationships/vmlDrawing" Target="../drawings/vmlDrawing19.vml"/><Relationship Id="rId2" Type="http://schemas.openxmlformats.org/officeDocument/2006/relationships/tags" Target="../tags/tag19.xml"/><Relationship Id="rId3" Type="http://schemas.openxmlformats.org/officeDocument/2006/relationships/slideLayout" Target="../slideLayouts/slideLayout6.xml"/><Relationship Id="rId4" Type="http://schemas.openxmlformats.org/officeDocument/2006/relationships/notesSlide" Target="../notesSlides/notesSlide19.xml"/><Relationship Id="rId5" Type="http://schemas.openxmlformats.org/officeDocument/2006/relationships/oleObject" Target="../embeddings/oleObject95.bin"/><Relationship Id="rId6" Type="http://schemas.openxmlformats.org/officeDocument/2006/relationships/image" Target="../media/image67.emf"/><Relationship Id="rId7" Type="http://schemas.openxmlformats.org/officeDocument/2006/relationships/oleObject" Target="../embeddings/oleObject96.bin"/><Relationship Id="rId8" Type="http://schemas.openxmlformats.org/officeDocument/2006/relationships/image" Target="../media/image84.emf"/></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6.xml"/><Relationship Id="rId4" Type="http://schemas.openxmlformats.org/officeDocument/2006/relationships/notesSlide" Target="../notesSlides/notesSlide20.xml"/><Relationship Id="rId5" Type="http://schemas.openxmlformats.org/officeDocument/2006/relationships/oleObject" Target="../embeddings/oleObject105.bin"/><Relationship Id="rId6" Type="http://schemas.openxmlformats.org/officeDocument/2006/relationships/image" Target="../media/image93.emf"/><Relationship Id="rId7" Type="http://schemas.openxmlformats.org/officeDocument/2006/relationships/image" Target="../media/image95.emf"/><Relationship Id="rId8" Type="http://schemas.openxmlformats.org/officeDocument/2006/relationships/oleObject" Target="../embeddings/oleObject106.bin"/><Relationship Id="rId9" Type="http://schemas.openxmlformats.org/officeDocument/2006/relationships/image" Target="../media/image94.emf"/><Relationship Id="rId1" Type="http://schemas.openxmlformats.org/officeDocument/2006/relationships/vmlDrawing" Target="../drawings/vmlDrawing20.vml"/><Relationship Id="rId2" Type="http://schemas.openxmlformats.org/officeDocument/2006/relationships/tags" Target="../tags/tag20.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6.xml"/><Relationship Id="rId4" Type="http://schemas.openxmlformats.org/officeDocument/2006/relationships/notesSlide" Target="../notesSlides/notesSlide21.xml"/><Relationship Id="rId5" Type="http://schemas.openxmlformats.org/officeDocument/2006/relationships/oleObject" Target="../embeddings/oleObject107.bin"/><Relationship Id="rId6" Type="http://schemas.openxmlformats.org/officeDocument/2006/relationships/image" Target="../media/image94.emf"/><Relationship Id="rId7" Type="http://schemas.openxmlformats.org/officeDocument/2006/relationships/oleObject" Target="../embeddings/oleObject108.bin"/><Relationship Id="rId8" Type="http://schemas.openxmlformats.org/officeDocument/2006/relationships/image" Target="../media/image96.emf"/><Relationship Id="rId9" Type="http://schemas.openxmlformats.org/officeDocument/2006/relationships/oleObject" Target="../embeddings/oleObject109.bin"/><Relationship Id="rId10" Type="http://schemas.openxmlformats.org/officeDocument/2006/relationships/image" Target="../media/image97.emf"/><Relationship Id="rId1" Type="http://schemas.openxmlformats.org/officeDocument/2006/relationships/vmlDrawing" Target="../drawings/vmlDrawing21.vml"/><Relationship Id="rId2" Type="http://schemas.openxmlformats.org/officeDocument/2006/relationships/tags" Target="../tags/tag21.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6.xml"/><Relationship Id="rId4" Type="http://schemas.openxmlformats.org/officeDocument/2006/relationships/notesSlide" Target="../notesSlides/notesSlide22.xml"/><Relationship Id="rId5" Type="http://schemas.openxmlformats.org/officeDocument/2006/relationships/oleObject" Target="../embeddings/oleObject110.bin"/><Relationship Id="rId6" Type="http://schemas.openxmlformats.org/officeDocument/2006/relationships/image" Target="../media/image98.emf"/><Relationship Id="rId7" Type="http://schemas.openxmlformats.org/officeDocument/2006/relationships/oleObject" Target="../embeddings/oleObject111.bin"/><Relationship Id="rId8" Type="http://schemas.openxmlformats.org/officeDocument/2006/relationships/image" Target="../media/image99.emf"/><Relationship Id="rId9" Type="http://schemas.openxmlformats.org/officeDocument/2006/relationships/oleObject" Target="../embeddings/oleObject112.bin"/><Relationship Id="rId10" Type="http://schemas.openxmlformats.org/officeDocument/2006/relationships/image" Target="../media/image100.emf"/><Relationship Id="rId1" Type="http://schemas.openxmlformats.org/officeDocument/2006/relationships/vmlDrawing" Target="../drawings/vmlDrawing22.vml"/><Relationship Id="rId2" Type="http://schemas.openxmlformats.org/officeDocument/2006/relationships/tags" Target="../tags/tag22.xml"/></Relationships>
</file>

<file path=ppt/slides/_rels/slide3.xml.rels><?xml version="1.0" encoding="UTF-8" standalone="yes"?>
<Relationships xmlns="http://schemas.openxmlformats.org/package/2006/relationships"><Relationship Id="rId11" Type="http://schemas.openxmlformats.org/officeDocument/2006/relationships/oleObject" Target="../embeddings/oleObject4.bin"/><Relationship Id="rId12" Type="http://schemas.openxmlformats.org/officeDocument/2006/relationships/image" Target="../media/image5.emf"/><Relationship Id="rId1" Type="http://schemas.openxmlformats.org/officeDocument/2006/relationships/vmlDrawing" Target="../drawings/vmlDrawing1.vml"/><Relationship Id="rId2" Type="http://schemas.openxmlformats.org/officeDocument/2006/relationships/tags" Target="../tags/tag1.xml"/><Relationship Id="rId3" Type="http://schemas.openxmlformats.org/officeDocument/2006/relationships/slideLayout" Target="../slideLayouts/slideLayout6.xml"/><Relationship Id="rId4" Type="http://schemas.openxmlformats.org/officeDocument/2006/relationships/notesSlide" Target="../notesSlides/notesSlide1.xml"/><Relationship Id="rId5" Type="http://schemas.openxmlformats.org/officeDocument/2006/relationships/oleObject" Target="../embeddings/oleObject1.bin"/><Relationship Id="rId6" Type="http://schemas.openxmlformats.org/officeDocument/2006/relationships/image" Target="../media/image2.emf"/><Relationship Id="rId7" Type="http://schemas.openxmlformats.org/officeDocument/2006/relationships/oleObject" Target="../embeddings/oleObject2.bin"/><Relationship Id="rId8" Type="http://schemas.openxmlformats.org/officeDocument/2006/relationships/image" Target="../media/image3.emf"/><Relationship Id="rId9" Type="http://schemas.openxmlformats.org/officeDocument/2006/relationships/oleObject" Target="../embeddings/oleObject3.bin"/><Relationship Id="rId10" Type="http://schemas.openxmlformats.org/officeDocument/2006/relationships/image" Target="../media/image4.emf"/></Relationships>
</file>

<file path=ppt/slides/_rels/slide4.xml.rels><?xml version="1.0" encoding="UTF-8" standalone="yes"?>
<Relationships xmlns="http://schemas.openxmlformats.org/package/2006/relationships"><Relationship Id="rId9" Type="http://schemas.openxmlformats.org/officeDocument/2006/relationships/oleObject" Target="../embeddings/oleObject7.bin"/><Relationship Id="rId20" Type="http://schemas.openxmlformats.org/officeDocument/2006/relationships/image" Target="../media/image13.emf"/><Relationship Id="rId21" Type="http://schemas.openxmlformats.org/officeDocument/2006/relationships/oleObject" Target="../embeddings/oleObject13.bin"/><Relationship Id="rId22" Type="http://schemas.openxmlformats.org/officeDocument/2006/relationships/image" Target="../media/image14.emf"/><Relationship Id="rId23" Type="http://schemas.openxmlformats.org/officeDocument/2006/relationships/oleObject" Target="../embeddings/oleObject14.bin"/><Relationship Id="rId24" Type="http://schemas.openxmlformats.org/officeDocument/2006/relationships/image" Target="../media/image15.emf"/><Relationship Id="rId10" Type="http://schemas.openxmlformats.org/officeDocument/2006/relationships/image" Target="../media/image8.emf"/><Relationship Id="rId11" Type="http://schemas.openxmlformats.org/officeDocument/2006/relationships/oleObject" Target="../embeddings/oleObject8.bin"/><Relationship Id="rId12" Type="http://schemas.openxmlformats.org/officeDocument/2006/relationships/image" Target="../media/image9.emf"/><Relationship Id="rId13" Type="http://schemas.openxmlformats.org/officeDocument/2006/relationships/oleObject" Target="../embeddings/oleObject9.bin"/><Relationship Id="rId14" Type="http://schemas.openxmlformats.org/officeDocument/2006/relationships/image" Target="../media/image10.emf"/><Relationship Id="rId15" Type="http://schemas.openxmlformats.org/officeDocument/2006/relationships/oleObject" Target="../embeddings/oleObject10.bin"/><Relationship Id="rId16" Type="http://schemas.openxmlformats.org/officeDocument/2006/relationships/image" Target="../media/image11.emf"/><Relationship Id="rId17" Type="http://schemas.openxmlformats.org/officeDocument/2006/relationships/oleObject" Target="../embeddings/oleObject11.bin"/><Relationship Id="rId18" Type="http://schemas.openxmlformats.org/officeDocument/2006/relationships/image" Target="../media/image12.emf"/><Relationship Id="rId19" Type="http://schemas.openxmlformats.org/officeDocument/2006/relationships/oleObject" Target="../embeddings/oleObject12.bin"/><Relationship Id="rId1" Type="http://schemas.openxmlformats.org/officeDocument/2006/relationships/vmlDrawing" Target="../drawings/vmlDrawing2.vml"/><Relationship Id="rId2" Type="http://schemas.openxmlformats.org/officeDocument/2006/relationships/tags" Target="../tags/tag2.xml"/><Relationship Id="rId3" Type="http://schemas.openxmlformats.org/officeDocument/2006/relationships/slideLayout" Target="../slideLayouts/slideLayout2.xml"/><Relationship Id="rId4" Type="http://schemas.openxmlformats.org/officeDocument/2006/relationships/notesSlide" Target="../notesSlides/notesSlide2.xml"/><Relationship Id="rId5" Type="http://schemas.openxmlformats.org/officeDocument/2006/relationships/oleObject" Target="../embeddings/oleObject5.bin"/><Relationship Id="rId6" Type="http://schemas.openxmlformats.org/officeDocument/2006/relationships/image" Target="../media/image6.emf"/><Relationship Id="rId7" Type="http://schemas.openxmlformats.org/officeDocument/2006/relationships/oleObject" Target="../embeddings/oleObject6.bin"/><Relationship Id="rId8" Type="http://schemas.openxmlformats.org/officeDocument/2006/relationships/image" Target="../media/image7.emf"/></Relationships>
</file>

<file path=ppt/slides/_rels/slide5.xml.rels><?xml version="1.0" encoding="UTF-8" standalone="yes"?>
<Relationships xmlns="http://schemas.openxmlformats.org/package/2006/relationships"><Relationship Id="rId9" Type="http://schemas.openxmlformats.org/officeDocument/2006/relationships/oleObject" Target="../embeddings/oleObject17.bin"/><Relationship Id="rId20" Type="http://schemas.openxmlformats.org/officeDocument/2006/relationships/image" Target="../media/image14.emf"/><Relationship Id="rId21" Type="http://schemas.openxmlformats.org/officeDocument/2006/relationships/oleObject" Target="../embeddings/oleObject23.bin"/><Relationship Id="rId22" Type="http://schemas.openxmlformats.org/officeDocument/2006/relationships/image" Target="../media/image15.emf"/><Relationship Id="rId10" Type="http://schemas.openxmlformats.org/officeDocument/2006/relationships/image" Target="../media/image17.emf"/><Relationship Id="rId11" Type="http://schemas.openxmlformats.org/officeDocument/2006/relationships/oleObject" Target="../embeddings/oleObject18.bin"/><Relationship Id="rId12" Type="http://schemas.openxmlformats.org/officeDocument/2006/relationships/image" Target="../media/image18.emf"/><Relationship Id="rId13" Type="http://schemas.openxmlformats.org/officeDocument/2006/relationships/oleObject" Target="../embeddings/oleObject19.bin"/><Relationship Id="rId14" Type="http://schemas.openxmlformats.org/officeDocument/2006/relationships/image" Target="../media/image11.emf"/><Relationship Id="rId15" Type="http://schemas.openxmlformats.org/officeDocument/2006/relationships/oleObject" Target="../embeddings/oleObject20.bin"/><Relationship Id="rId16" Type="http://schemas.openxmlformats.org/officeDocument/2006/relationships/image" Target="../media/image12.emf"/><Relationship Id="rId17" Type="http://schemas.openxmlformats.org/officeDocument/2006/relationships/oleObject" Target="../embeddings/oleObject21.bin"/><Relationship Id="rId18" Type="http://schemas.openxmlformats.org/officeDocument/2006/relationships/image" Target="../media/image13.emf"/><Relationship Id="rId19" Type="http://schemas.openxmlformats.org/officeDocument/2006/relationships/oleObject" Target="../embeddings/oleObject22.bin"/><Relationship Id="rId1" Type="http://schemas.openxmlformats.org/officeDocument/2006/relationships/vmlDrawing" Target="../drawings/vmlDrawing3.vml"/><Relationship Id="rId2" Type="http://schemas.openxmlformats.org/officeDocument/2006/relationships/tags" Target="../tags/tag3.xml"/><Relationship Id="rId3" Type="http://schemas.openxmlformats.org/officeDocument/2006/relationships/slideLayout" Target="../slideLayouts/slideLayout4.xml"/><Relationship Id="rId4" Type="http://schemas.openxmlformats.org/officeDocument/2006/relationships/notesSlide" Target="../notesSlides/notesSlide3.xml"/><Relationship Id="rId5" Type="http://schemas.openxmlformats.org/officeDocument/2006/relationships/oleObject" Target="../embeddings/oleObject15.bin"/><Relationship Id="rId6" Type="http://schemas.openxmlformats.org/officeDocument/2006/relationships/image" Target="../media/image6.emf"/><Relationship Id="rId7" Type="http://schemas.openxmlformats.org/officeDocument/2006/relationships/oleObject" Target="../embeddings/oleObject16.bin"/><Relationship Id="rId8" Type="http://schemas.openxmlformats.org/officeDocument/2006/relationships/image" Target="../media/image16.emf"/></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6.xml"/><Relationship Id="rId4" Type="http://schemas.openxmlformats.org/officeDocument/2006/relationships/notesSlide" Target="../notesSlides/notesSlide4.xml"/><Relationship Id="rId5" Type="http://schemas.openxmlformats.org/officeDocument/2006/relationships/oleObject" Target="../embeddings/oleObject24.bin"/><Relationship Id="rId6" Type="http://schemas.openxmlformats.org/officeDocument/2006/relationships/image" Target="../media/image19.emf"/><Relationship Id="rId7" Type="http://schemas.openxmlformats.org/officeDocument/2006/relationships/oleObject" Target="../embeddings/oleObject25.bin"/><Relationship Id="rId8" Type="http://schemas.openxmlformats.org/officeDocument/2006/relationships/image" Target="../media/image20.emf"/><Relationship Id="rId1" Type="http://schemas.openxmlformats.org/officeDocument/2006/relationships/vmlDrawing" Target="../drawings/vmlDrawing4.vml"/><Relationship Id="rId2" Type="http://schemas.openxmlformats.org/officeDocument/2006/relationships/tags" Target="../tags/tag4.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6.xml"/><Relationship Id="rId4" Type="http://schemas.openxmlformats.org/officeDocument/2006/relationships/notesSlide" Target="../notesSlides/notesSlide5.xml"/><Relationship Id="rId5" Type="http://schemas.openxmlformats.org/officeDocument/2006/relationships/oleObject" Target="../embeddings/oleObject26.bin"/><Relationship Id="rId6" Type="http://schemas.openxmlformats.org/officeDocument/2006/relationships/image" Target="../media/image21.emf"/><Relationship Id="rId7" Type="http://schemas.openxmlformats.org/officeDocument/2006/relationships/oleObject" Target="../embeddings/oleObject27.bin"/><Relationship Id="rId8" Type="http://schemas.openxmlformats.org/officeDocument/2006/relationships/image" Target="../media/image22.emf"/><Relationship Id="rId9" Type="http://schemas.openxmlformats.org/officeDocument/2006/relationships/oleObject" Target="../embeddings/oleObject28.bin"/><Relationship Id="rId10" Type="http://schemas.openxmlformats.org/officeDocument/2006/relationships/image" Target="../media/image23.emf"/><Relationship Id="rId1" Type="http://schemas.openxmlformats.org/officeDocument/2006/relationships/vmlDrawing" Target="../drawings/vmlDrawing5.vml"/><Relationship Id="rId2" Type="http://schemas.openxmlformats.org/officeDocument/2006/relationships/tags" Target="../tags/tag5.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6.xml"/><Relationship Id="rId4" Type="http://schemas.openxmlformats.org/officeDocument/2006/relationships/notesSlide" Target="../notesSlides/notesSlide6.xml"/><Relationship Id="rId5" Type="http://schemas.openxmlformats.org/officeDocument/2006/relationships/oleObject" Target="../embeddings/oleObject29.bin"/><Relationship Id="rId6" Type="http://schemas.openxmlformats.org/officeDocument/2006/relationships/image" Target="../media/image24.emf"/><Relationship Id="rId7" Type="http://schemas.openxmlformats.org/officeDocument/2006/relationships/oleObject" Target="../embeddings/oleObject30.bin"/><Relationship Id="rId8" Type="http://schemas.openxmlformats.org/officeDocument/2006/relationships/image" Target="../media/image25.emf"/><Relationship Id="rId1" Type="http://schemas.openxmlformats.org/officeDocument/2006/relationships/vmlDrawing" Target="../drawings/vmlDrawing6.vml"/><Relationship Id="rId2" Type="http://schemas.openxmlformats.org/officeDocument/2006/relationships/tags" Target="../tags/tag6.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4" Type="http://schemas.openxmlformats.org/officeDocument/2006/relationships/notesSlide" Target="../notesSlides/notesSlide7.xml"/><Relationship Id="rId5" Type="http://schemas.openxmlformats.org/officeDocument/2006/relationships/oleObject" Target="../embeddings/oleObject31.bin"/><Relationship Id="rId6" Type="http://schemas.openxmlformats.org/officeDocument/2006/relationships/image" Target="../media/image26.emf"/><Relationship Id="rId7" Type="http://schemas.openxmlformats.org/officeDocument/2006/relationships/oleObject" Target="../embeddings/oleObject32.bin"/><Relationship Id="rId8" Type="http://schemas.openxmlformats.org/officeDocument/2006/relationships/image" Target="../media/image27.emf"/><Relationship Id="rId1" Type="http://schemas.openxmlformats.org/officeDocument/2006/relationships/vmlDrawing" Target="../drawings/vmlDrawing7.vml"/><Relationship Id="rId2"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p:txBody>
          <a:bodyPr/>
          <a:lstStyle/>
          <a:p>
            <a:r>
              <a:rPr lang="en-US" b="1"/>
              <a:t>Week </a:t>
            </a:r>
            <a:r>
              <a:rPr lang="en-US" b="1" smtClean="0"/>
              <a:t>6b</a:t>
            </a:r>
            <a:endParaRPr lang="en-US" b="1" dirty="0"/>
          </a:p>
        </p:txBody>
      </p:sp>
      <p:sp>
        <p:nvSpPr>
          <p:cNvPr id="12" name="Subtitle 11"/>
          <p:cNvSpPr>
            <a:spLocks noGrp="1"/>
          </p:cNvSpPr>
          <p:nvPr>
            <p:ph type="subTitle" idx="1"/>
          </p:nvPr>
        </p:nvSpPr>
        <p:spPr/>
        <p:txBody>
          <a:bodyPr>
            <a:normAutofit/>
          </a:bodyPr>
          <a:lstStyle/>
          <a:p>
            <a:r>
              <a:rPr lang="en-US" dirty="0"/>
              <a:t>COMPUTATIONAL MATHEMATICS</a:t>
            </a:r>
          </a:p>
          <a:p>
            <a:r>
              <a:rPr lang="en-US" dirty="0" smtClean="0"/>
              <a:t>Non </a:t>
            </a:r>
            <a:r>
              <a:rPr lang="en-US" dirty="0"/>
              <a:t>linear Regression</a:t>
            </a:r>
          </a:p>
          <a:p>
            <a:endParaRPr lang="en-US" dirty="0"/>
          </a:p>
        </p:txBody>
      </p:sp>
    </p:spTree>
    <p:extLst>
      <p:ext uri="{BB962C8B-B14F-4D97-AF65-F5344CB8AC3E}">
        <p14:creationId xmlns:p14="http://schemas.microsoft.com/office/powerpoint/2010/main" val="7522690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xmlns="" id="{2D4B2B37-42CB-9345-9FA8-0406C8A8DDB2}"/>
              </a:ext>
            </a:extLst>
          </p:cNvPr>
          <p:cNvSpPr>
            <a:spLocks noGrp="1" noChangeArrowheads="1"/>
          </p:cNvSpPr>
          <p:nvPr>
            <p:ph type="title"/>
          </p:nvPr>
        </p:nvSpPr>
        <p:spPr>
          <a:xfrm>
            <a:off x="2514601" y="609600"/>
            <a:ext cx="7993063" cy="1143000"/>
          </a:xfrm>
        </p:spPr>
        <p:txBody>
          <a:bodyPr/>
          <a:lstStyle/>
          <a:p>
            <a:pPr eaLnBrk="1" hangingPunct="1"/>
            <a:r>
              <a:rPr lang="en-US" altLang="en-US" sz="4000" b="1" dirty="0"/>
              <a:t>Example 1-Polynomial Model cont.</a:t>
            </a:r>
          </a:p>
        </p:txBody>
      </p:sp>
      <p:sp>
        <p:nvSpPr>
          <p:cNvPr id="82947" name="Rectangle 3">
            <a:extLst>
              <a:ext uri="{FF2B5EF4-FFF2-40B4-BE49-F238E27FC236}">
                <a16:creationId xmlns:a16="http://schemas.microsoft.com/office/drawing/2014/main" xmlns="" id="{1ED59B1F-AE87-0149-A025-3A2D16A8B59F}"/>
              </a:ext>
            </a:extLst>
          </p:cNvPr>
          <p:cNvSpPr>
            <a:spLocks noChangeArrowheads="1"/>
          </p:cNvSpPr>
          <p:nvPr/>
        </p:nvSpPr>
        <p:spPr bwMode="auto">
          <a:xfrm>
            <a:off x="6003635" y="3079107"/>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graphicFrame>
        <p:nvGraphicFramePr>
          <p:cNvPr id="82948" name="Object 4">
            <a:extLst>
              <a:ext uri="{FF2B5EF4-FFF2-40B4-BE49-F238E27FC236}">
                <a16:creationId xmlns:a16="http://schemas.microsoft.com/office/drawing/2014/main" xmlns="" id="{BE80E23A-535D-EE42-A16C-478AF17F7B50}"/>
              </a:ext>
            </a:extLst>
          </p:cNvPr>
          <p:cNvGraphicFramePr>
            <a:graphicFrameLocks noChangeAspect="1"/>
          </p:cNvGraphicFramePr>
          <p:nvPr/>
        </p:nvGraphicFramePr>
        <p:xfrm>
          <a:off x="2971800" y="2362200"/>
          <a:ext cx="1981200" cy="374650"/>
        </p:xfrm>
        <a:graphic>
          <a:graphicData uri="http://schemas.openxmlformats.org/presentationml/2006/ole">
            <mc:AlternateContent xmlns:mc="http://schemas.openxmlformats.org/markup-compatibility/2006">
              <mc:Choice xmlns:v="urn:schemas-microsoft-com:vml" Requires="v">
                <p:oleObj spid="_x0000_s262173" name="Equation" r:id="rId5" imgW="28968700" imgH="5562600" progId="Equation.3">
                  <p:embed/>
                </p:oleObj>
              </mc:Choice>
              <mc:Fallback>
                <p:oleObj name="Equation" r:id="rId5" imgW="28968700" imgH="5562600" progId="Equation.3">
                  <p:embed/>
                  <p:pic>
                    <p:nvPicPr>
                      <p:cNvPr id="82948" name="Object 4">
                        <a:extLst>
                          <a:ext uri="{FF2B5EF4-FFF2-40B4-BE49-F238E27FC236}">
                            <a16:creationId xmlns:a16="http://schemas.microsoft.com/office/drawing/2014/main" xmlns="" id="{BE80E23A-535D-EE42-A16C-478AF17F7B5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1800" y="2362200"/>
                        <a:ext cx="19812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2949" name="Text Box 5">
            <a:extLst>
              <a:ext uri="{FF2B5EF4-FFF2-40B4-BE49-F238E27FC236}">
                <a16:creationId xmlns:a16="http://schemas.microsoft.com/office/drawing/2014/main" xmlns="" id="{23D0529B-D8A2-0740-B63D-61FB2E48CE9F}"/>
              </a:ext>
            </a:extLst>
          </p:cNvPr>
          <p:cNvSpPr txBox="1">
            <a:spLocks noChangeArrowheads="1"/>
          </p:cNvSpPr>
          <p:nvPr/>
        </p:nvSpPr>
        <p:spPr bwMode="auto">
          <a:xfrm>
            <a:off x="2286000" y="2057400"/>
            <a:ext cx="685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1900"/>
              <a:t>We are to fit the data to the polynomial regression model</a:t>
            </a:r>
          </a:p>
        </p:txBody>
      </p:sp>
      <p:sp>
        <p:nvSpPr>
          <p:cNvPr id="82950" name="Rectangle 6">
            <a:extLst>
              <a:ext uri="{FF2B5EF4-FFF2-40B4-BE49-F238E27FC236}">
                <a16:creationId xmlns:a16="http://schemas.microsoft.com/office/drawing/2014/main" xmlns="" id="{DE109531-7524-D545-A34D-8BB8B7D78F0A}"/>
              </a:ext>
            </a:extLst>
          </p:cNvPr>
          <p:cNvSpPr>
            <a:spLocks noChangeArrowheads="1"/>
          </p:cNvSpPr>
          <p:nvPr/>
        </p:nvSpPr>
        <p:spPr bwMode="auto">
          <a:xfrm>
            <a:off x="6003635" y="253618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graphicFrame>
        <p:nvGraphicFramePr>
          <p:cNvPr id="82951" name="Object 7">
            <a:extLst>
              <a:ext uri="{FF2B5EF4-FFF2-40B4-BE49-F238E27FC236}">
                <a16:creationId xmlns:a16="http://schemas.microsoft.com/office/drawing/2014/main" xmlns="" id="{4DB2BC4D-6D83-454E-A7F5-7A541F8D79E2}"/>
              </a:ext>
            </a:extLst>
          </p:cNvPr>
          <p:cNvGraphicFramePr>
            <a:graphicFrameLocks noChangeAspect="1"/>
          </p:cNvGraphicFramePr>
          <p:nvPr/>
        </p:nvGraphicFramePr>
        <p:xfrm>
          <a:off x="3048000" y="3886200"/>
          <a:ext cx="4724400" cy="2008188"/>
        </p:xfrm>
        <a:graphic>
          <a:graphicData uri="http://schemas.openxmlformats.org/presentationml/2006/ole">
            <mc:AlternateContent xmlns:mc="http://schemas.openxmlformats.org/markup-compatibility/2006">
              <mc:Choice xmlns:v="urn:schemas-microsoft-com:vml" Requires="v">
                <p:oleObj spid="_x0000_s262174" name="Equation" r:id="rId7" imgW="71678800" imgH="30429200" progId="Equation.3">
                  <p:embed/>
                </p:oleObj>
              </mc:Choice>
              <mc:Fallback>
                <p:oleObj name="Equation" r:id="rId7" imgW="71678800" imgH="30429200" progId="Equation.3">
                  <p:embed/>
                  <p:pic>
                    <p:nvPicPr>
                      <p:cNvPr id="82951" name="Object 7">
                        <a:extLst>
                          <a:ext uri="{FF2B5EF4-FFF2-40B4-BE49-F238E27FC236}">
                            <a16:creationId xmlns:a16="http://schemas.microsoft.com/office/drawing/2014/main" xmlns="" id="{4DB2BC4D-6D83-454E-A7F5-7A541F8D79E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48000" y="3886200"/>
                        <a:ext cx="4724400" cy="200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2952" name="Text Box 8">
            <a:extLst>
              <a:ext uri="{FF2B5EF4-FFF2-40B4-BE49-F238E27FC236}">
                <a16:creationId xmlns:a16="http://schemas.microsoft.com/office/drawing/2014/main" xmlns="" id="{9908979B-B8ED-F445-9174-202155F3809C}"/>
              </a:ext>
            </a:extLst>
          </p:cNvPr>
          <p:cNvSpPr txBox="1">
            <a:spLocks noChangeArrowheads="1"/>
          </p:cNvSpPr>
          <p:nvPr/>
        </p:nvSpPr>
        <p:spPr bwMode="auto">
          <a:xfrm>
            <a:off x="2286000" y="2743200"/>
            <a:ext cx="1981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1900"/>
              <a:t>The coefficients</a:t>
            </a:r>
          </a:p>
        </p:txBody>
      </p:sp>
      <p:sp>
        <p:nvSpPr>
          <p:cNvPr id="82953" name="Rectangle 9">
            <a:extLst>
              <a:ext uri="{FF2B5EF4-FFF2-40B4-BE49-F238E27FC236}">
                <a16:creationId xmlns:a16="http://schemas.microsoft.com/office/drawing/2014/main" xmlns="" id="{5F2BAF93-644F-534D-87B4-14B2113B920E}"/>
              </a:ext>
            </a:extLst>
          </p:cNvPr>
          <p:cNvSpPr>
            <a:spLocks noChangeArrowheads="1"/>
          </p:cNvSpPr>
          <p:nvPr/>
        </p:nvSpPr>
        <p:spPr bwMode="auto">
          <a:xfrm>
            <a:off x="6003635" y="3079107"/>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graphicFrame>
        <p:nvGraphicFramePr>
          <p:cNvPr id="82954" name="Object 10">
            <a:extLst>
              <a:ext uri="{FF2B5EF4-FFF2-40B4-BE49-F238E27FC236}">
                <a16:creationId xmlns:a16="http://schemas.microsoft.com/office/drawing/2014/main" xmlns="" id="{27CE312F-00CB-D54C-9A30-7485FE07663F}"/>
              </a:ext>
            </a:extLst>
          </p:cNvPr>
          <p:cNvGraphicFramePr>
            <a:graphicFrameLocks noChangeAspect="1"/>
          </p:cNvGraphicFramePr>
          <p:nvPr/>
        </p:nvGraphicFramePr>
        <p:xfrm>
          <a:off x="4114801" y="2743200"/>
          <a:ext cx="879475" cy="374650"/>
        </p:xfrm>
        <a:graphic>
          <a:graphicData uri="http://schemas.openxmlformats.org/presentationml/2006/ole">
            <mc:AlternateContent xmlns:mc="http://schemas.openxmlformats.org/markup-compatibility/2006">
              <mc:Choice xmlns:v="urn:schemas-microsoft-com:vml" Requires="v">
                <p:oleObj spid="_x0000_s262175" name="Equation" r:id="rId9" imgW="12293600" imgH="5270500" progId="Equation.3">
                  <p:embed/>
                </p:oleObj>
              </mc:Choice>
              <mc:Fallback>
                <p:oleObj name="Equation" r:id="rId9" imgW="12293600" imgH="5270500" progId="Equation.3">
                  <p:embed/>
                  <p:pic>
                    <p:nvPicPr>
                      <p:cNvPr id="82954" name="Object 10">
                        <a:extLst>
                          <a:ext uri="{FF2B5EF4-FFF2-40B4-BE49-F238E27FC236}">
                            <a16:creationId xmlns:a16="http://schemas.microsoft.com/office/drawing/2014/main" xmlns="" id="{27CE312F-00CB-D54C-9A30-7485FE07663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14801" y="2743200"/>
                        <a:ext cx="879475"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2955" name="Text Box 11">
            <a:extLst>
              <a:ext uri="{FF2B5EF4-FFF2-40B4-BE49-F238E27FC236}">
                <a16:creationId xmlns:a16="http://schemas.microsoft.com/office/drawing/2014/main" xmlns="" id="{D1EC84ED-98EB-8A4D-AA1F-475148C1F514}"/>
              </a:ext>
            </a:extLst>
          </p:cNvPr>
          <p:cNvSpPr txBox="1">
            <a:spLocks noChangeArrowheads="1"/>
          </p:cNvSpPr>
          <p:nvPr/>
        </p:nvSpPr>
        <p:spPr bwMode="auto">
          <a:xfrm>
            <a:off x="5029200" y="2743200"/>
            <a:ext cx="4953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1900"/>
              <a:t>are found by differentiating the sum of the</a:t>
            </a:r>
          </a:p>
        </p:txBody>
      </p:sp>
      <p:sp>
        <p:nvSpPr>
          <p:cNvPr id="82956" name="Text Box 12">
            <a:extLst>
              <a:ext uri="{FF2B5EF4-FFF2-40B4-BE49-F238E27FC236}">
                <a16:creationId xmlns:a16="http://schemas.microsoft.com/office/drawing/2014/main" xmlns="" id="{E3D03C9B-E763-6C48-8843-732A62B8F39B}"/>
              </a:ext>
            </a:extLst>
          </p:cNvPr>
          <p:cNvSpPr txBox="1">
            <a:spLocks noChangeArrowheads="1"/>
          </p:cNvSpPr>
          <p:nvPr/>
        </p:nvSpPr>
        <p:spPr bwMode="auto">
          <a:xfrm>
            <a:off x="2286000" y="3048000"/>
            <a:ext cx="7772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1900"/>
              <a:t>square of the residuals with respect to each variable and setting the</a:t>
            </a:r>
          </a:p>
        </p:txBody>
      </p:sp>
      <p:sp>
        <p:nvSpPr>
          <p:cNvPr id="82957" name="Text Box 13">
            <a:extLst>
              <a:ext uri="{FF2B5EF4-FFF2-40B4-BE49-F238E27FC236}">
                <a16:creationId xmlns:a16="http://schemas.microsoft.com/office/drawing/2014/main" xmlns="" id="{91A9AA4E-15BB-254F-A89C-13F6AF8B8207}"/>
              </a:ext>
            </a:extLst>
          </p:cNvPr>
          <p:cNvSpPr txBox="1">
            <a:spLocks noChangeArrowheads="1"/>
          </p:cNvSpPr>
          <p:nvPr/>
        </p:nvSpPr>
        <p:spPr bwMode="auto">
          <a:xfrm>
            <a:off x="2286000" y="3352800"/>
            <a:ext cx="5181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1900"/>
              <a:t>values equal to zero to obtain</a:t>
            </a:r>
          </a:p>
        </p:txBody>
      </p:sp>
      <p:sp>
        <p:nvSpPr>
          <p:cNvPr id="82959" name="Slide Number Placeholder 5">
            <a:extLst>
              <a:ext uri="{FF2B5EF4-FFF2-40B4-BE49-F238E27FC236}">
                <a16:creationId xmlns:a16="http://schemas.microsoft.com/office/drawing/2014/main" xmlns="" id="{3A4C1DDE-7E94-BD43-9300-35AF6072432E}"/>
              </a:ext>
            </a:extLst>
          </p:cNvPr>
          <p:cNvSpPr>
            <a:spLocks noGrp="1"/>
          </p:cNvSpPr>
          <p:nvPr>
            <p:ph type="sldNum" sz="quarter" idx="12"/>
          </p:nvPr>
        </p:nvSpPr>
        <p:spPr>
          <a:xfrm>
            <a:off x="152400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l">
              <a:spcBef>
                <a:spcPct val="0"/>
              </a:spcBef>
              <a:buClrTx/>
              <a:buSzTx/>
              <a:buFontTx/>
              <a:buNone/>
            </a:pPr>
            <a:fld id="{0A269FBF-DC31-D840-BE5B-61238158096F}" type="slidenum">
              <a:rPr lang="en-US" altLang="en-US" sz="1400">
                <a:solidFill>
                  <a:schemeClr val="bg2"/>
                </a:solidFill>
              </a:rPr>
              <a:pPr algn="l">
                <a:spcBef>
                  <a:spcPct val="0"/>
                </a:spcBef>
                <a:buClrTx/>
                <a:buSzTx/>
                <a:buFontTx/>
                <a:buNone/>
              </a:pPr>
              <a:t>10</a:t>
            </a:fld>
            <a:endParaRPr lang="en-US" altLang="en-US" sz="1400">
              <a:solidFill>
                <a:schemeClr val="bg2"/>
              </a:solidFill>
            </a:endParaRPr>
          </a:p>
        </p:txBody>
      </p:sp>
    </p:spTree>
    <p:custDataLst>
      <p:tags r:id="rId2"/>
    </p:custDataLst>
    <p:extLst>
      <p:ext uri="{BB962C8B-B14F-4D97-AF65-F5344CB8AC3E}">
        <p14:creationId xmlns:p14="http://schemas.microsoft.com/office/powerpoint/2010/main" val="4021255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xmlns="" id="{4100AB12-6F77-8049-BBD2-8BAC97B4B1A6}"/>
              </a:ext>
            </a:extLst>
          </p:cNvPr>
          <p:cNvSpPr>
            <a:spLocks noGrp="1" noChangeArrowheads="1"/>
          </p:cNvSpPr>
          <p:nvPr>
            <p:ph type="title"/>
          </p:nvPr>
        </p:nvSpPr>
        <p:spPr>
          <a:xfrm>
            <a:off x="2514601" y="609600"/>
            <a:ext cx="7993063" cy="1143000"/>
          </a:xfrm>
        </p:spPr>
        <p:txBody>
          <a:bodyPr/>
          <a:lstStyle/>
          <a:p>
            <a:pPr eaLnBrk="1" hangingPunct="1"/>
            <a:r>
              <a:rPr lang="en-US" altLang="en-US" sz="4000" b="1" dirty="0"/>
              <a:t>Example 1-Polynomial Model cont.</a:t>
            </a:r>
          </a:p>
        </p:txBody>
      </p:sp>
      <p:sp>
        <p:nvSpPr>
          <p:cNvPr id="84995" name="Text Box 3">
            <a:extLst>
              <a:ext uri="{FF2B5EF4-FFF2-40B4-BE49-F238E27FC236}">
                <a16:creationId xmlns:a16="http://schemas.microsoft.com/office/drawing/2014/main" xmlns="" id="{1AC69416-6D13-5848-90EC-7B1B959D464B}"/>
              </a:ext>
            </a:extLst>
          </p:cNvPr>
          <p:cNvSpPr txBox="1">
            <a:spLocks noChangeArrowheads="1"/>
          </p:cNvSpPr>
          <p:nvPr/>
        </p:nvSpPr>
        <p:spPr bwMode="auto">
          <a:xfrm>
            <a:off x="2209800" y="2057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900"/>
              <a:t>The necessary summations are as follows</a:t>
            </a:r>
          </a:p>
        </p:txBody>
      </p:sp>
      <p:graphicFrame>
        <p:nvGraphicFramePr>
          <p:cNvPr id="83972" name="Group 4">
            <a:extLst>
              <a:ext uri="{FF2B5EF4-FFF2-40B4-BE49-F238E27FC236}">
                <a16:creationId xmlns:a16="http://schemas.microsoft.com/office/drawing/2014/main" xmlns="" id="{C705609D-9D95-B140-8136-296FE2AC60C8}"/>
              </a:ext>
            </a:extLst>
          </p:cNvPr>
          <p:cNvGraphicFramePr>
            <a:graphicFrameLocks noGrp="1"/>
          </p:cNvGraphicFramePr>
          <p:nvPr/>
        </p:nvGraphicFramePr>
        <p:xfrm>
          <a:off x="2286000" y="2819400"/>
          <a:ext cx="3086100" cy="2562224"/>
        </p:xfrm>
        <a:graphic>
          <a:graphicData uri="http://schemas.openxmlformats.org/drawingml/2006/table">
            <a:tbl>
              <a:tblPr/>
              <a:tblGrid>
                <a:gridCol w="1539875">
                  <a:extLst>
                    <a:ext uri="{9D8B030D-6E8A-4147-A177-3AD203B41FA5}">
                      <a16:colId xmlns:a16="http://schemas.microsoft.com/office/drawing/2014/main" xmlns="" val="20000"/>
                    </a:ext>
                  </a:extLst>
                </a:gridCol>
                <a:gridCol w="1546225">
                  <a:extLst>
                    <a:ext uri="{9D8B030D-6E8A-4147-A177-3AD203B41FA5}">
                      <a16:colId xmlns:a16="http://schemas.microsoft.com/office/drawing/2014/main" xmlns="" val="20001"/>
                    </a:ext>
                  </a:extLst>
                </a:gridCol>
              </a:tblGrid>
              <a:tr h="640066">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57200" algn="l"/>
                        </a:tabLst>
                      </a:pPr>
                      <a:r>
                        <a:rPr kumimoji="0" lang="en-US" sz="1200" b="1" i="0" u="none" strike="noStrike" cap="none" normalizeH="0" baseline="0" dirty="0">
                          <a:ln>
                            <a:noFill/>
                          </a:ln>
                          <a:solidFill>
                            <a:srgbClr val="000000"/>
                          </a:solidFill>
                          <a:effectLst/>
                          <a:latin typeface="Times New Roman" pitchFamily="18" charset="0"/>
                          <a:cs typeface="Times New Roman" pitchFamily="18" charset="0"/>
                        </a:rPr>
                        <a:t>Temperature, T</a:t>
                      </a:r>
                      <a:endParaRPr kumimoji="0" lang="en-US" sz="1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457200" algn="l"/>
                        </a:tabLst>
                      </a:pPr>
                      <a:r>
                        <a:rPr kumimoji="0" lang="en-US" sz="1200" b="1" i="0" u="none" strike="noStrike" cap="none" normalizeH="0" baseline="0" dirty="0">
                          <a:ln>
                            <a:noFill/>
                          </a:ln>
                          <a:solidFill>
                            <a:srgbClr val="000000"/>
                          </a:solidFill>
                          <a:effectLst/>
                          <a:latin typeface="Times New Roman" pitchFamily="18" charset="0"/>
                          <a:cs typeface="Times New Roman" pitchFamily="18" charset="0"/>
                        </a:rPr>
                        <a:t>(</a:t>
                      </a:r>
                      <a:r>
                        <a:rPr kumimoji="0" lang="en-US" sz="1200" b="1" i="0" u="none" strike="noStrike" cap="none" normalizeH="0" baseline="30000" dirty="0" err="1">
                          <a:ln>
                            <a:noFill/>
                          </a:ln>
                          <a:solidFill>
                            <a:srgbClr val="000000"/>
                          </a:solidFill>
                          <a:effectLst/>
                          <a:latin typeface="Times New Roman" pitchFamily="18" charset="0"/>
                          <a:cs typeface="Times New Roman" pitchFamily="18" charset="0"/>
                        </a:rPr>
                        <a:t>o</a:t>
                      </a:r>
                      <a:r>
                        <a:rPr kumimoji="0" lang="en-US" sz="1200" b="1" i="0" u="none" strike="noStrike" cap="none" normalizeH="0" baseline="0" dirty="0" err="1">
                          <a:ln>
                            <a:noFill/>
                          </a:ln>
                          <a:solidFill>
                            <a:srgbClr val="000000"/>
                          </a:solidFill>
                          <a:effectLst/>
                          <a:latin typeface="Times New Roman" pitchFamily="18" charset="0"/>
                          <a:cs typeface="Times New Roman" pitchFamily="18" charset="0"/>
                        </a:rPr>
                        <a:t>F</a:t>
                      </a:r>
                      <a:r>
                        <a:rPr kumimoji="0" lang="en-US" sz="1200" b="1" i="0" u="none" strike="noStrike" cap="none" normalizeH="0" baseline="0" dirty="0">
                          <a:ln>
                            <a:noFill/>
                          </a:ln>
                          <a:solidFill>
                            <a:srgbClr val="000000"/>
                          </a:solidFill>
                          <a:effectLst/>
                          <a:latin typeface="Times New Roman" pitchFamily="18" charset="0"/>
                          <a:cs typeface="Times New Roman" pitchFamily="18" charset="0"/>
                        </a:rPr>
                        <a:t>)</a:t>
                      </a:r>
                      <a:endParaRPr kumimoji="0" lang="en-US" sz="2400" b="0" i="0" u="none" strike="noStrike" cap="none" normalizeH="0" baseline="0" dirty="0">
                        <a:ln>
                          <a:noFill/>
                        </a:ln>
                        <a:solidFill>
                          <a:schemeClr val="tx1"/>
                        </a:solidFill>
                        <a:effectLst/>
                        <a:latin typeface="Times New Roman" pitchFamily="18" charset="0"/>
                      </a:endParaRPr>
                    </a:p>
                  </a:txBody>
                  <a:tcPr marT="45713" marB="45713" horzOverflow="overflow">
                    <a:lnL w="12700" cap="flat" cmpd="sng" algn="ctr">
                      <a:solidFill>
                        <a:schemeClr val="tx1"/>
                      </a:solidFill>
                      <a:prstDash val="solid"/>
                      <a:round/>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57200" algn="l"/>
                        </a:tabLst>
                      </a:pPr>
                      <a:r>
                        <a:rPr kumimoji="0" lang="en-US" sz="1200" b="1" i="0" u="none" strike="noStrike" cap="none" normalizeH="0" baseline="0" dirty="0">
                          <a:ln>
                            <a:noFill/>
                          </a:ln>
                          <a:solidFill>
                            <a:srgbClr val="000000"/>
                          </a:solidFill>
                          <a:effectLst/>
                          <a:latin typeface="Times New Roman" pitchFamily="18" charset="0"/>
                          <a:cs typeface="Times New Roman" pitchFamily="18" charset="0"/>
                        </a:rPr>
                        <a:t>Coefficient of thermal expansion, α </a:t>
                      </a:r>
                      <a:r>
                        <a:rPr kumimoji="0" lang="en-US" sz="1200" b="0" i="0" u="none" strike="noStrike" cap="none" normalizeH="0" baseline="0" dirty="0">
                          <a:ln>
                            <a:noFill/>
                          </a:ln>
                          <a:solidFill>
                            <a:srgbClr val="000000"/>
                          </a:solidFill>
                          <a:effectLst/>
                          <a:latin typeface="Times New Roman" pitchFamily="18" charset="0"/>
                          <a:cs typeface="Times New Roman" pitchFamily="18" charset="0"/>
                        </a:rPr>
                        <a:t> (in/in/</a:t>
                      </a:r>
                      <a:r>
                        <a:rPr kumimoji="0" lang="en-US" sz="1200" b="0" i="0" u="none" strike="noStrike" cap="none" normalizeH="0" baseline="30000" dirty="0" err="1">
                          <a:ln>
                            <a:noFill/>
                          </a:ln>
                          <a:solidFill>
                            <a:srgbClr val="000000"/>
                          </a:solidFill>
                          <a:effectLst/>
                          <a:latin typeface="Times New Roman" pitchFamily="18" charset="0"/>
                          <a:cs typeface="Times New Roman" pitchFamily="18" charset="0"/>
                        </a:rPr>
                        <a:t>o</a:t>
                      </a:r>
                      <a:r>
                        <a:rPr kumimoji="0" lang="en-US" sz="1200" b="0" i="0" u="none" strike="noStrike" cap="none" normalizeH="0" baseline="0" dirty="0" err="1">
                          <a:ln>
                            <a:noFill/>
                          </a:ln>
                          <a:solidFill>
                            <a:srgbClr val="000000"/>
                          </a:solidFill>
                          <a:effectLst/>
                          <a:latin typeface="Times New Roman" pitchFamily="18" charset="0"/>
                          <a:cs typeface="Times New Roman" pitchFamily="18" charset="0"/>
                        </a:rPr>
                        <a:t>F</a:t>
                      </a:r>
                      <a:r>
                        <a:rPr kumimoji="0" lang="en-US" sz="1200" b="0" i="0" u="none" strike="noStrike" cap="none" normalizeH="0" baseline="0" dirty="0">
                          <a:ln>
                            <a:noFill/>
                          </a:ln>
                          <a:solidFill>
                            <a:srgbClr val="000000"/>
                          </a:solidFill>
                          <a:effectLst/>
                          <a:latin typeface="Times New Roman" pitchFamily="18" charset="0"/>
                          <a:cs typeface="Times New Roman" pitchFamily="18" charset="0"/>
                        </a:rPr>
                        <a:t>)</a:t>
                      </a:r>
                      <a:endParaRPr kumimoji="0" lang="en-US" sz="2400" b="0" i="0" u="none" strike="noStrike" cap="none" normalizeH="0" baseline="0" dirty="0">
                        <a:ln>
                          <a:noFill/>
                        </a:ln>
                        <a:solidFill>
                          <a:schemeClr val="tx1"/>
                        </a:solidFill>
                        <a:effectLst/>
                        <a:latin typeface="Times New Roman" pitchFamily="18" charset="0"/>
                      </a:endParaRPr>
                    </a:p>
                  </a:txBody>
                  <a:tcPr marT="45713" marB="45713" horzOverflow="overflow">
                    <a:lnL w="9525" cap="flat" cmpd="sng" algn="ctr">
                      <a:solidFill>
                        <a:srgbClr val="000000"/>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274594">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57200" algn="l"/>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80</a:t>
                      </a:r>
                      <a:endParaRPr kumimoji="0" lang="en-US" sz="2400" b="0" i="0" u="none" strike="noStrike" cap="none" normalizeH="0" baseline="0">
                        <a:ln>
                          <a:noFill/>
                        </a:ln>
                        <a:solidFill>
                          <a:schemeClr val="tx1"/>
                        </a:solidFill>
                        <a:effectLst/>
                        <a:latin typeface="Times New Roman" pitchFamily="18" charset="0"/>
                      </a:endParaRPr>
                    </a:p>
                  </a:txBody>
                  <a:tcPr marT="45713" marB="45713"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57200" algn="l"/>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6.47×10</a:t>
                      </a:r>
                      <a:r>
                        <a:rPr kumimoji="0" lang="en-US" sz="1200" b="0" i="0" u="none" strike="noStrike" cap="none" normalizeH="0" baseline="30000" dirty="0">
                          <a:ln>
                            <a:noFill/>
                          </a:ln>
                          <a:solidFill>
                            <a:schemeClr val="tx1"/>
                          </a:solidFill>
                          <a:effectLst/>
                          <a:latin typeface="Times New Roman" pitchFamily="18" charset="0"/>
                          <a:cs typeface="Times New Roman" pitchFamily="18" charset="0"/>
                        </a:rPr>
                        <a:t>−6</a:t>
                      </a:r>
                      <a:endParaRPr kumimoji="0" lang="en-US" sz="2400" b="0" i="0" u="none" strike="noStrike" cap="none" normalizeH="0" baseline="0" dirty="0">
                        <a:ln>
                          <a:noFill/>
                        </a:ln>
                        <a:solidFill>
                          <a:schemeClr val="tx1"/>
                        </a:solidFill>
                        <a:effectLst/>
                        <a:latin typeface="Times New Roman" pitchFamily="18" charset="0"/>
                      </a:endParaRPr>
                    </a:p>
                  </a:txBody>
                  <a:tcPr marT="45713" marB="45713"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274594">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57200" algn="l"/>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40</a:t>
                      </a:r>
                      <a:endParaRPr kumimoji="0" lang="en-US" sz="2400" b="0" i="0" u="none" strike="noStrike" cap="none" normalizeH="0" baseline="0">
                        <a:ln>
                          <a:noFill/>
                        </a:ln>
                        <a:solidFill>
                          <a:schemeClr val="tx1"/>
                        </a:solidFill>
                        <a:effectLst/>
                        <a:latin typeface="Times New Roman" pitchFamily="18" charset="0"/>
                      </a:endParaRPr>
                    </a:p>
                  </a:txBody>
                  <a:tcPr marT="45713" marB="45713"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57200" algn="l"/>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6.24×10</a:t>
                      </a:r>
                      <a:r>
                        <a:rPr kumimoji="0" lang="en-US" sz="1200" b="0" i="0" u="none" strike="noStrike" cap="none" normalizeH="0" baseline="30000" dirty="0">
                          <a:ln>
                            <a:noFill/>
                          </a:ln>
                          <a:solidFill>
                            <a:schemeClr val="tx1"/>
                          </a:solidFill>
                          <a:effectLst/>
                          <a:latin typeface="Times New Roman" pitchFamily="18" charset="0"/>
                          <a:cs typeface="Times New Roman" pitchFamily="18" charset="0"/>
                        </a:rPr>
                        <a:t>−6</a:t>
                      </a:r>
                      <a:endParaRPr kumimoji="0" lang="en-US" sz="2400" b="0" i="0" u="none" strike="noStrike" cap="none" normalizeH="0" baseline="0" dirty="0">
                        <a:ln>
                          <a:noFill/>
                        </a:ln>
                        <a:solidFill>
                          <a:schemeClr val="tx1"/>
                        </a:solidFill>
                        <a:effectLst/>
                        <a:latin typeface="Times New Roman" pitchFamily="18" charset="0"/>
                      </a:endParaRPr>
                    </a:p>
                  </a:txBody>
                  <a:tcPr marT="45713" marB="45713"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274594">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57200" algn="l"/>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−40</a:t>
                      </a:r>
                      <a:endParaRPr kumimoji="0" lang="en-US" sz="2400" b="0" i="0" u="none" strike="noStrike" cap="none" normalizeH="0" baseline="0" dirty="0">
                        <a:ln>
                          <a:noFill/>
                        </a:ln>
                        <a:solidFill>
                          <a:schemeClr val="tx1"/>
                        </a:solidFill>
                        <a:effectLst/>
                        <a:latin typeface="Times New Roman" pitchFamily="18" charset="0"/>
                      </a:endParaRPr>
                    </a:p>
                  </a:txBody>
                  <a:tcPr marT="45713" marB="45713"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57200" algn="l"/>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5.72×10</a:t>
                      </a:r>
                      <a:r>
                        <a:rPr kumimoji="0" lang="en-US" sz="1200" b="0" i="0" u="none" strike="noStrike" cap="none" normalizeH="0" baseline="30000" dirty="0">
                          <a:ln>
                            <a:noFill/>
                          </a:ln>
                          <a:solidFill>
                            <a:schemeClr val="tx1"/>
                          </a:solidFill>
                          <a:effectLst/>
                          <a:latin typeface="Times New Roman" pitchFamily="18" charset="0"/>
                          <a:cs typeface="Times New Roman" pitchFamily="18" charset="0"/>
                        </a:rPr>
                        <a:t>−6</a:t>
                      </a:r>
                      <a:endParaRPr kumimoji="0" lang="en-US" sz="2400" b="0" i="0" u="none" strike="noStrike" cap="none" normalizeH="0" baseline="0" dirty="0">
                        <a:ln>
                          <a:noFill/>
                        </a:ln>
                        <a:solidFill>
                          <a:schemeClr val="tx1"/>
                        </a:solidFill>
                        <a:effectLst/>
                        <a:latin typeface="Times New Roman" pitchFamily="18" charset="0"/>
                      </a:endParaRPr>
                    </a:p>
                  </a:txBody>
                  <a:tcPr marT="45713" marB="45713"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274594">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57200" algn="l"/>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−120</a:t>
                      </a:r>
                      <a:endParaRPr kumimoji="0" lang="en-US" sz="2400" b="0" i="0" u="none" strike="noStrike" cap="none" normalizeH="0" baseline="0" dirty="0">
                        <a:ln>
                          <a:noFill/>
                        </a:ln>
                        <a:solidFill>
                          <a:schemeClr val="tx1"/>
                        </a:solidFill>
                        <a:effectLst/>
                        <a:latin typeface="Times New Roman" pitchFamily="18" charset="0"/>
                      </a:endParaRPr>
                    </a:p>
                  </a:txBody>
                  <a:tcPr marT="45713" marB="45713"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57200" algn="l"/>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5.09×10</a:t>
                      </a:r>
                      <a:r>
                        <a:rPr kumimoji="0" lang="en-US" sz="1200" b="0" i="0" u="none" strike="noStrike" cap="none" normalizeH="0" baseline="30000" dirty="0">
                          <a:ln>
                            <a:noFill/>
                          </a:ln>
                          <a:solidFill>
                            <a:schemeClr val="tx1"/>
                          </a:solidFill>
                          <a:effectLst/>
                          <a:latin typeface="Times New Roman" pitchFamily="18" charset="0"/>
                          <a:cs typeface="Times New Roman" pitchFamily="18" charset="0"/>
                        </a:rPr>
                        <a:t>−6</a:t>
                      </a:r>
                      <a:endParaRPr kumimoji="0" lang="en-US" sz="2400" b="0" i="0" u="none" strike="noStrike" cap="none" normalizeH="0" baseline="0" dirty="0">
                        <a:ln>
                          <a:noFill/>
                        </a:ln>
                        <a:solidFill>
                          <a:schemeClr val="tx1"/>
                        </a:solidFill>
                        <a:effectLst/>
                        <a:latin typeface="Times New Roman" pitchFamily="18" charset="0"/>
                      </a:endParaRPr>
                    </a:p>
                  </a:txBody>
                  <a:tcPr marT="45713" marB="45713"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274594">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57200" algn="l"/>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−200</a:t>
                      </a:r>
                      <a:endParaRPr kumimoji="0" lang="en-US" sz="2400" b="0" i="0" u="none" strike="noStrike" cap="none" normalizeH="0" baseline="0" dirty="0">
                        <a:ln>
                          <a:noFill/>
                        </a:ln>
                        <a:solidFill>
                          <a:schemeClr val="tx1"/>
                        </a:solidFill>
                        <a:effectLst/>
                        <a:latin typeface="Times New Roman" pitchFamily="18" charset="0"/>
                      </a:endParaRPr>
                    </a:p>
                  </a:txBody>
                  <a:tcPr marT="45713" marB="45713"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57200" algn="l"/>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4.30×10</a:t>
                      </a:r>
                      <a:r>
                        <a:rPr kumimoji="0" lang="en-US" sz="1200" b="0" i="0" u="none" strike="noStrike" cap="none" normalizeH="0" baseline="30000" dirty="0">
                          <a:ln>
                            <a:noFill/>
                          </a:ln>
                          <a:solidFill>
                            <a:schemeClr val="tx1"/>
                          </a:solidFill>
                          <a:effectLst/>
                          <a:latin typeface="Times New Roman" pitchFamily="18" charset="0"/>
                          <a:cs typeface="Times New Roman" pitchFamily="18" charset="0"/>
                        </a:rPr>
                        <a:t>−6</a:t>
                      </a:r>
                      <a:endParaRPr kumimoji="0" lang="en-US" sz="2400" b="0" i="0" u="none" strike="noStrike" cap="none" normalizeH="0" baseline="0" dirty="0">
                        <a:ln>
                          <a:noFill/>
                        </a:ln>
                        <a:solidFill>
                          <a:schemeClr val="tx1"/>
                        </a:solidFill>
                        <a:effectLst/>
                        <a:latin typeface="Times New Roman" pitchFamily="18" charset="0"/>
                      </a:endParaRPr>
                    </a:p>
                  </a:txBody>
                  <a:tcPr marT="45713" marB="45713"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274594">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57200" algn="l"/>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−280</a:t>
                      </a:r>
                      <a:endParaRPr kumimoji="0" lang="en-US" sz="2400" b="0" i="0" u="none" strike="noStrike" cap="none" normalizeH="0" baseline="0" dirty="0">
                        <a:ln>
                          <a:noFill/>
                        </a:ln>
                        <a:solidFill>
                          <a:schemeClr val="tx1"/>
                        </a:solidFill>
                        <a:effectLst/>
                        <a:latin typeface="Times New Roman" pitchFamily="18" charset="0"/>
                      </a:endParaRPr>
                    </a:p>
                  </a:txBody>
                  <a:tcPr marT="45713" marB="45713"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57200" algn="l"/>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3.33×10</a:t>
                      </a:r>
                      <a:r>
                        <a:rPr kumimoji="0" lang="en-US" sz="1200" b="0" i="0" u="none" strike="noStrike" cap="none" normalizeH="0" baseline="30000" dirty="0">
                          <a:ln>
                            <a:noFill/>
                          </a:ln>
                          <a:solidFill>
                            <a:schemeClr val="tx1"/>
                          </a:solidFill>
                          <a:effectLst/>
                          <a:latin typeface="Times New Roman" pitchFamily="18" charset="0"/>
                          <a:cs typeface="Times New Roman" pitchFamily="18" charset="0"/>
                        </a:rPr>
                        <a:t>−6</a:t>
                      </a:r>
                      <a:endParaRPr kumimoji="0" lang="en-US" sz="2400" b="0" i="0" u="none" strike="noStrike" cap="none" normalizeH="0" baseline="0" dirty="0">
                        <a:ln>
                          <a:noFill/>
                        </a:ln>
                        <a:solidFill>
                          <a:schemeClr val="tx1"/>
                        </a:solidFill>
                        <a:effectLst/>
                        <a:latin typeface="Times New Roman" pitchFamily="18" charset="0"/>
                      </a:endParaRPr>
                    </a:p>
                  </a:txBody>
                  <a:tcPr marT="45713" marB="45713"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274594">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57200" algn="l"/>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−340</a:t>
                      </a:r>
                      <a:endParaRPr kumimoji="0" lang="en-US" sz="2400" b="0" i="0" u="none" strike="noStrike" cap="none" normalizeH="0" baseline="0" dirty="0">
                        <a:ln>
                          <a:noFill/>
                        </a:ln>
                        <a:solidFill>
                          <a:schemeClr val="tx1"/>
                        </a:solidFill>
                        <a:effectLst/>
                        <a:latin typeface="Times New Roman" pitchFamily="18" charset="0"/>
                      </a:endParaRPr>
                    </a:p>
                  </a:txBody>
                  <a:tcPr marT="45713" marB="45713" horzOverflow="overflow">
                    <a:lnL w="12700" cap="flat" cmpd="sng" algn="ctr">
                      <a:solidFill>
                        <a:schemeClr val="tx1"/>
                      </a:solidFill>
                      <a:prstDash val="solid"/>
                      <a:round/>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57200" algn="l"/>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2.45×10</a:t>
                      </a:r>
                      <a:r>
                        <a:rPr kumimoji="0" lang="en-US" sz="1200" b="0" i="0" u="none" strike="noStrike" cap="none" normalizeH="0" baseline="30000" dirty="0">
                          <a:ln>
                            <a:noFill/>
                          </a:ln>
                          <a:solidFill>
                            <a:schemeClr val="tx1"/>
                          </a:solidFill>
                          <a:effectLst/>
                          <a:latin typeface="Times New Roman" pitchFamily="18" charset="0"/>
                          <a:cs typeface="Times New Roman" pitchFamily="18" charset="0"/>
                        </a:rPr>
                        <a:t>−6</a:t>
                      </a:r>
                      <a:endParaRPr kumimoji="0" lang="en-US" sz="2400" b="0" i="0" u="none" strike="noStrike" cap="none" normalizeH="0" baseline="0" dirty="0">
                        <a:ln>
                          <a:noFill/>
                        </a:ln>
                        <a:solidFill>
                          <a:schemeClr val="tx1"/>
                        </a:solidFill>
                        <a:effectLst/>
                        <a:latin typeface="Times New Roman" pitchFamily="18" charset="0"/>
                      </a:endParaRPr>
                    </a:p>
                  </a:txBody>
                  <a:tcPr marT="45713" marB="45713" horzOverflow="overflow">
                    <a:lnL w="9525" cap="flat" cmpd="sng" algn="ctr">
                      <a:solidFill>
                        <a:srgbClr val="000000"/>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bl>
          </a:graphicData>
        </a:graphic>
      </p:graphicFrame>
      <p:sp>
        <p:nvSpPr>
          <p:cNvPr id="85029" name="Text Box 33">
            <a:extLst>
              <a:ext uri="{FF2B5EF4-FFF2-40B4-BE49-F238E27FC236}">
                <a16:creationId xmlns:a16="http://schemas.microsoft.com/office/drawing/2014/main" xmlns="" id="{A3FE8E0C-BCEE-1342-B867-EDD7295B6678}"/>
              </a:ext>
            </a:extLst>
          </p:cNvPr>
          <p:cNvSpPr txBox="1">
            <a:spLocks noChangeArrowheads="1"/>
          </p:cNvSpPr>
          <p:nvPr/>
        </p:nvSpPr>
        <p:spPr bwMode="auto">
          <a:xfrm>
            <a:off x="2209800" y="2514600"/>
            <a:ext cx="3276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b="1"/>
              <a:t>Table.</a:t>
            </a:r>
            <a:r>
              <a:rPr lang="en-US" altLang="en-US" sz="1400"/>
              <a:t> Data points for temperature vs. </a:t>
            </a:r>
            <a:endParaRPr lang="en-US" altLang="en-US" sz="1400" b="1"/>
          </a:p>
        </p:txBody>
      </p:sp>
      <p:graphicFrame>
        <p:nvGraphicFramePr>
          <p:cNvPr id="85030" name="Object 34">
            <a:extLst>
              <a:ext uri="{FF2B5EF4-FFF2-40B4-BE49-F238E27FC236}">
                <a16:creationId xmlns:a16="http://schemas.microsoft.com/office/drawing/2014/main" xmlns="" id="{B1AF5D7F-3F1F-0E4A-85B7-4A34B0B5C359}"/>
              </a:ext>
            </a:extLst>
          </p:cNvPr>
          <p:cNvGraphicFramePr>
            <a:graphicFrameLocks noChangeAspect="1"/>
          </p:cNvGraphicFramePr>
          <p:nvPr/>
        </p:nvGraphicFramePr>
        <p:xfrm>
          <a:off x="5410200" y="2590800"/>
          <a:ext cx="192088" cy="209550"/>
        </p:xfrm>
        <a:graphic>
          <a:graphicData uri="http://schemas.openxmlformats.org/presentationml/2006/ole">
            <mc:AlternateContent xmlns:mc="http://schemas.openxmlformats.org/markup-compatibility/2006">
              <mc:Choice xmlns:v="urn:schemas-microsoft-com:vml" Requires="v">
                <p:oleObj spid="_x0000_s264257" name="Equation" r:id="rId5" imgW="2921000" imgH="3213100" progId="Equation.3">
                  <p:embed/>
                </p:oleObj>
              </mc:Choice>
              <mc:Fallback>
                <p:oleObj name="Equation" r:id="rId5" imgW="2921000" imgH="3213100" progId="Equation.3">
                  <p:embed/>
                  <p:pic>
                    <p:nvPicPr>
                      <p:cNvPr id="85030" name="Object 34">
                        <a:extLst>
                          <a:ext uri="{FF2B5EF4-FFF2-40B4-BE49-F238E27FC236}">
                            <a16:creationId xmlns:a16="http://schemas.microsoft.com/office/drawing/2014/main" xmlns="" id="{B1AF5D7F-3F1F-0E4A-85B7-4A34B0B5C35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10200" y="2590800"/>
                        <a:ext cx="192088"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5031" name="Rectangle 35">
            <a:extLst>
              <a:ext uri="{FF2B5EF4-FFF2-40B4-BE49-F238E27FC236}">
                <a16:creationId xmlns:a16="http://schemas.microsoft.com/office/drawing/2014/main" xmlns="" id="{4BB20491-FF70-0F47-9187-045DF8D5E79D}"/>
              </a:ext>
            </a:extLst>
          </p:cNvPr>
          <p:cNvSpPr>
            <a:spLocks noChangeArrowheads="1"/>
          </p:cNvSpPr>
          <p:nvPr/>
        </p:nvSpPr>
        <p:spPr bwMode="auto">
          <a:xfrm>
            <a:off x="6003635" y="2983857"/>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graphicFrame>
        <p:nvGraphicFramePr>
          <p:cNvPr id="85032" name="Object 36">
            <a:extLst>
              <a:ext uri="{FF2B5EF4-FFF2-40B4-BE49-F238E27FC236}">
                <a16:creationId xmlns:a16="http://schemas.microsoft.com/office/drawing/2014/main" xmlns="" id="{39B0F4D1-F2EF-CD41-9A91-AA7454134A51}"/>
              </a:ext>
            </a:extLst>
          </p:cNvPr>
          <p:cNvGraphicFramePr>
            <a:graphicFrameLocks noChangeAspect="1"/>
          </p:cNvGraphicFramePr>
          <p:nvPr/>
        </p:nvGraphicFramePr>
        <p:xfrm>
          <a:off x="6126164" y="2438401"/>
          <a:ext cx="1920875" cy="671513"/>
        </p:xfrm>
        <a:graphic>
          <a:graphicData uri="http://schemas.openxmlformats.org/presentationml/2006/ole">
            <mc:AlternateContent xmlns:mc="http://schemas.openxmlformats.org/markup-compatibility/2006">
              <mc:Choice xmlns:v="urn:schemas-microsoft-com:vml" Requires="v">
                <p:oleObj spid="_x0000_s264258" name="Equation" r:id="rId7" imgW="28384500" imgH="9944100" progId="Equation.3">
                  <p:embed/>
                </p:oleObj>
              </mc:Choice>
              <mc:Fallback>
                <p:oleObj name="Equation" r:id="rId7" imgW="28384500" imgH="9944100" progId="Equation.3">
                  <p:embed/>
                  <p:pic>
                    <p:nvPicPr>
                      <p:cNvPr id="85032" name="Object 36">
                        <a:extLst>
                          <a:ext uri="{FF2B5EF4-FFF2-40B4-BE49-F238E27FC236}">
                            <a16:creationId xmlns:a16="http://schemas.microsoft.com/office/drawing/2014/main" xmlns="" id="{39B0F4D1-F2EF-CD41-9A91-AA7454134A5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26164" y="2438401"/>
                        <a:ext cx="1920875"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5033" name="Rectangle 37">
            <a:extLst>
              <a:ext uri="{FF2B5EF4-FFF2-40B4-BE49-F238E27FC236}">
                <a16:creationId xmlns:a16="http://schemas.microsoft.com/office/drawing/2014/main" xmlns="" id="{9F3FC98C-87AA-254C-B562-A169B214FBFB}"/>
              </a:ext>
            </a:extLst>
          </p:cNvPr>
          <p:cNvSpPr>
            <a:spLocks noChangeArrowheads="1"/>
          </p:cNvSpPr>
          <p:nvPr/>
        </p:nvSpPr>
        <p:spPr bwMode="auto">
          <a:xfrm>
            <a:off x="6003635" y="2983857"/>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graphicFrame>
        <p:nvGraphicFramePr>
          <p:cNvPr id="85034" name="Object 38">
            <a:extLst>
              <a:ext uri="{FF2B5EF4-FFF2-40B4-BE49-F238E27FC236}">
                <a16:creationId xmlns:a16="http://schemas.microsoft.com/office/drawing/2014/main" xmlns="" id="{424F120D-1F52-B541-84BC-7FD3019C0CBA}"/>
              </a:ext>
            </a:extLst>
          </p:cNvPr>
          <p:cNvGraphicFramePr>
            <a:graphicFrameLocks noChangeAspect="1"/>
          </p:cNvGraphicFramePr>
          <p:nvPr/>
        </p:nvGraphicFramePr>
        <p:xfrm>
          <a:off x="6096000" y="3124200"/>
          <a:ext cx="2184400" cy="668338"/>
        </p:xfrm>
        <a:graphic>
          <a:graphicData uri="http://schemas.openxmlformats.org/presentationml/2006/ole">
            <mc:AlternateContent xmlns:mc="http://schemas.openxmlformats.org/markup-compatibility/2006">
              <mc:Choice xmlns:v="urn:schemas-microsoft-com:vml" Requires="v">
                <p:oleObj spid="_x0000_s264259" name="Equation" r:id="rId9" imgW="32181800" imgH="9944100" progId="Equation.3">
                  <p:embed/>
                </p:oleObj>
              </mc:Choice>
              <mc:Fallback>
                <p:oleObj name="Equation" r:id="rId9" imgW="32181800" imgH="9944100" progId="Equation.3">
                  <p:embed/>
                  <p:pic>
                    <p:nvPicPr>
                      <p:cNvPr id="85034" name="Object 38">
                        <a:extLst>
                          <a:ext uri="{FF2B5EF4-FFF2-40B4-BE49-F238E27FC236}">
                            <a16:creationId xmlns:a16="http://schemas.microsoft.com/office/drawing/2014/main" xmlns="" id="{424F120D-1F52-B541-84BC-7FD3019C0CB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96000" y="3124200"/>
                        <a:ext cx="2184400" cy="66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5035" name="Rectangle 39">
            <a:extLst>
              <a:ext uri="{FF2B5EF4-FFF2-40B4-BE49-F238E27FC236}">
                <a16:creationId xmlns:a16="http://schemas.microsoft.com/office/drawing/2014/main" xmlns="" id="{0C202392-7B23-CE44-AD0C-4D41C7A446C8}"/>
              </a:ext>
            </a:extLst>
          </p:cNvPr>
          <p:cNvSpPr>
            <a:spLocks noChangeArrowheads="1"/>
          </p:cNvSpPr>
          <p:nvPr/>
        </p:nvSpPr>
        <p:spPr bwMode="auto">
          <a:xfrm>
            <a:off x="6003635" y="2983857"/>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graphicFrame>
        <p:nvGraphicFramePr>
          <p:cNvPr id="85036" name="Object 40">
            <a:extLst>
              <a:ext uri="{FF2B5EF4-FFF2-40B4-BE49-F238E27FC236}">
                <a16:creationId xmlns:a16="http://schemas.microsoft.com/office/drawing/2014/main" xmlns="" id="{9A95F524-37FA-6C48-AB67-BB9DF65DAEA2}"/>
              </a:ext>
            </a:extLst>
          </p:cNvPr>
          <p:cNvGraphicFramePr>
            <a:graphicFrameLocks noChangeAspect="1"/>
          </p:cNvGraphicFramePr>
          <p:nvPr/>
        </p:nvGraphicFramePr>
        <p:xfrm>
          <a:off x="6096001" y="3810000"/>
          <a:ext cx="2028825" cy="666750"/>
        </p:xfrm>
        <a:graphic>
          <a:graphicData uri="http://schemas.openxmlformats.org/presentationml/2006/ole">
            <mc:AlternateContent xmlns:mc="http://schemas.openxmlformats.org/markup-compatibility/2006">
              <mc:Choice xmlns:v="urn:schemas-microsoft-com:vml" Requires="v">
                <p:oleObj spid="_x0000_s264260" name="Equation" r:id="rId11" imgW="30137100" imgH="9944100" progId="Equation.3">
                  <p:embed/>
                </p:oleObj>
              </mc:Choice>
              <mc:Fallback>
                <p:oleObj name="Equation" r:id="rId11" imgW="30137100" imgH="9944100" progId="Equation.3">
                  <p:embed/>
                  <p:pic>
                    <p:nvPicPr>
                      <p:cNvPr id="85036" name="Object 40">
                        <a:extLst>
                          <a:ext uri="{FF2B5EF4-FFF2-40B4-BE49-F238E27FC236}">
                            <a16:creationId xmlns:a16="http://schemas.microsoft.com/office/drawing/2014/main" xmlns="" id="{9A95F524-37FA-6C48-AB67-BB9DF65DAEA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96001" y="3810000"/>
                        <a:ext cx="2028825"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5037" name="Rectangle 41">
            <a:extLst>
              <a:ext uri="{FF2B5EF4-FFF2-40B4-BE49-F238E27FC236}">
                <a16:creationId xmlns:a16="http://schemas.microsoft.com/office/drawing/2014/main" xmlns="" id="{965210D3-C04A-5140-83FC-7CD279F4DA43}"/>
              </a:ext>
            </a:extLst>
          </p:cNvPr>
          <p:cNvSpPr>
            <a:spLocks noChangeArrowheads="1"/>
          </p:cNvSpPr>
          <p:nvPr/>
        </p:nvSpPr>
        <p:spPr bwMode="auto">
          <a:xfrm>
            <a:off x="6003635" y="2983857"/>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graphicFrame>
        <p:nvGraphicFramePr>
          <p:cNvPr id="85038" name="Object 42">
            <a:extLst>
              <a:ext uri="{FF2B5EF4-FFF2-40B4-BE49-F238E27FC236}">
                <a16:creationId xmlns:a16="http://schemas.microsoft.com/office/drawing/2014/main" xmlns="" id="{2B3083CB-0655-E841-9406-EC932C01F825}"/>
              </a:ext>
            </a:extLst>
          </p:cNvPr>
          <p:cNvGraphicFramePr>
            <a:graphicFrameLocks noChangeAspect="1"/>
          </p:cNvGraphicFramePr>
          <p:nvPr/>
        </p:nvGraphicFramePr>
        <p:xfrm>
          <a:off x="6096000" y="4495800"/>
          <a:ext cx="2065338" cy="668338"/>
        </p:xfrm>
        <a:graphic>
          <a:graphicData uri="http://schemas.openxmlformats.org/presentationml/2006/ole">
            <mc:AlternateContent xmlns:mc="http://schemas.openxmlformats.org/markup-compatibility/2006">
              <mc:Choice xmlns:v="urn:schemas-microsoft-com:vml" Requires="v">
                <p:oleObj spid="_x0000_s264261" name="Equation" r:id="rId13" imgW="30429200" imgH="9944100" progId="Equation.3">
                  <p:embed/>
                </p:oleObj>
              </mc:Choice>
              <mc:Fallback>
                <p:oleObj name="Equation" r:id="rId13" imgW="30429200" imgH="9944100" progId="Equation.3">
                  <p:embed/>
                  <p:pic>
                    <p:nvPicPr>
                      <p:cNvPr id="85038" name="Object 42">
                        <a:extLst>
                          <a:ext uri="{FF2B5EF4-FFF2-40B4-BE49-F238E27FC236}">
                            <a16:creationId xmlns:a16="http://schemas.microsoft.com/office/drawing/2014/main" xmlns="" id="{2B3083CB-0655-E841-9406-EC932C01F82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096000" y="4495800"/>
                        <a:ext cx="2065338" cy="66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5039" name="Rectangle 43">
            <a:extLst>
              <a:ext uri="{FF2B5EF4-FFF2-40B4-BE49-F238E27FC236}">
                <a16:creationId xmlns:a16="http://schemas.microsoft.com/office/drawing/2014/main" xmlns="" id="{B6B7C396-1432-104C-BA27-5B210156AEB3}"/>
              </a:ext>
            </a:extLst>
          </p:cNvPr>
          <p:cNvSpPr>
            <a:spLocks noChangeArrowheads="1"/>
          </p:cNvSpPr>
          <p:nvPr/>
        </p:nvSpPr>
        <p:spPr bwMode="auto">
          <a:xfrm>
            <a:off x="6003635" y="2983857"/>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graphicFrame>
        <p:nvGraphicFramePr>
          <p:cNvPr id="85040" name="Object 44">
            <a:extLst>
              <a:ext uri="{FF2B5EF4-FFF2-40B4-BE49-F238E27FC236}">
                <a16:creationId xmlns:a16="http://schemas.microsoft.com/office/drawing/2014/main" xmlns="" id="{BD86B455-3AC4-2849-B9F0-BAEF6D6880B3}"/>
              </a:ext>
            </a:extLst>
          </p:cNvPr>
          <p:cNvGraphicFramePr>
            <a:graphicFrameLocks noChangeAspect="1"/>
          </p:cNvGraphicFramePr>
          <p:nvPr/>
        </p:nvGraphicFramePr>
        <p:xfrm>
          <a:off x="6096001" y="5181600"/>
          <a:ext cx="2386013" cy="666750"/>
        </p:xfrm>
        <a:graphic>
          <a:graphicData uri="http://schemas.openxmlformats.org/presentationml/2006/ole">
            <mc:AlternateContent xmlns:mc="http://schemas.openxmlformats.org/markup-compatibility/2006">
              <mc:Choice xmlns:v="urn:schemas-microsoft-com:vml" Requires="v">
                <p:oleObj spid="_x0000_s264262" name="Equation" r:id="rId15" imgW="35394900" imgH="9944100" progId="Equation.3">
                  <p:embed/>
                </p:oleObj>
              </mc:Choice>
              <mc:Fallback>
                <p:oleObj name="Equation" r:id="rId15" imgW="35394900" imgH="9944100" progId="Equation.3">
                  <p:embed/>
                  <p:pic>
                    <p:nvPicPr>
                      <p:cNvPr id="85040" name="Object 44">
                        <a:extLst>
                          <a:ext uri="{FF2B5EF4-FFF2-40B4-BE49-F238E27FC236}">
                            <a16:creationId xmlns:a16="http://schemas.microsoft.com/office/drawing/2014/main" xmlns="" id="{BD86B455-3AC4-2849-B9F0-BAEF6D6880B3}"/>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096001" y="5181600"/>
                        <a:ext cx="2386013"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5041" name="Rectangle 45">
            <a:extLst>
              <a:ext uri="{FF2B5EF4-FFF2-40B4-BE49-F238E27FC236}">
                <a16:creationId xmlns:a16="http://schemas.microsoft.com/office/drawing/2014/main" xmlns="" id="{AF068510-701D-FD4C-89C4-6299E90FE75C}"/>
              </a:ext>
            </a:extLst>
          </p:cNvPr>
          <p:cNvSpPr>
            <a:spLocks noChangeArrowheads="1"/>
          </p:cNvSpPr>
          <p:nvPr/>
        </p:nvSpPr>
        <p:spPr bwMode="auto">
          <a:xfrm>
            <a:off x="6003635" y="2983857"/>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graphicFrame>
        <p:nvGraphicFramePr>
          <p:cNvPr id="85042" name="Object 46">
            <a:extLst>
              <a:ext uri="{FF2B5EF4-FFF2-40B4-BE49-F238E27FC236}">
                <a16:creationId xmlns:a16="http://schemas.microsoft.com/office/drawing/2014/main" xmlns="" id="{BF1B8B2A-BDC7-404A-BE32-2328AB174B54}"/>
              </a:ext>
            </a:extLst>
          </p:cNvPr>
          <p:cNvGraphicFramePr>
            <a:graphicFrameLocks noChangeAspect="1"/>
          </p:cNvGraphicFramePr>
          <p:nvPr/>
        </p:nvGraphicFramePr>
        <p:xfrm>
          <a:off x="6096001" y="5867400"/>
          <a:ext cx="2239963" cy="668338"/>
        </p:xfrm>
        <a:graphic>
          <a:graphicData uri="http://schemas.openxmlformats.org/presentationml/2006/ole">
            <mc:AlternateContent xmlns:mc="http://schemas.openxmlformats.org/markup-compatibility/2006">
              <mc:Choice xmlns:v="urn:schemas-microsoft-com:vml" Requires="v">
                <p:oleObj spid="_x0000_s264263" name="Equation" r:id="rId17" imgW="33058100" imgH="9944100" progId="Equation.3">
                  <p:embed/>
                </p:oleObj>
              </mc:Choice>
              <mc:Fallback>
                <p:oleObj name="Equation" r:id="rId17" imgW="33058100" imgH="9944100" progId="Equation.3">
                  <p:embed/>
                  <p:pic>
                    <p:nvPicPr>
                      <p:cNvPr id="85042" name="Object 46">
                        <a:extLst>
                          <a:ext uri="{FF2B5EF4-FFF2-40B4-BE49-F238E27FC236}">
                            <a16:creationId xmlns:a16="http://schemas.microsoft.com/office/drawing/2014/main" xmlns="" id="{BF1B8B2A-BDC7-404A-BE32-2328AB174B54}"/>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096001" y="5867400"/>
                        <a:ext cx="2239963" cy="66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5044" name="Slide Number Placeholder 5">
            <a:extLst>
              <a:ext uri="{FF2B5EF4-FFF2-40B4-BE49-F238E27FC236}">
                <a16:creationId xmlns:a16="http://schemas.microsoft.com/office/drawing/2014/main" xmlns="" id="{98EDD71A-3C46-A64F-8924-91CE2CE4C48C}"/>
              </a:ext>
            </a:extLst>
          </p:cNvPr>
          <p:cNvSpPr>
            <a:spLocks noGrp="1"/>
          </p:cNvSpPr>
          <p:nvPr>
            <p:ph type="sldNum" sz="quarter" idx="12"/>
          </p:nvPr>
        </p:nvSpPr>
        <p:spPr>
          <a:xfrm>
            <a:off x="152400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l">
              <a:spcBef>
                <a:spcPct val="0"/>
              </a:spcBef>
              <a:buClrTx/>
              <a:buSzTx/>
              <a:buFontTx/>
              <a:buNone/>
            </a:pPr>
            <a:fld id="{41A187D9-822B-6243-B245-90065DB4DB68}" type="slidenum">
              <a:rPr lang="en-US" altLang="en-US" sz="1400">
                <a:solidFill>
                  <a:schemeClr val="bg2"/>
                </a:solidFill>
              </a:rPr>
              <a:pPr algn="l">
                <a:spcBef>
                  <a:spcPct val="0"/>
                </a:spcBef>
                <a:buClrTx/>
                <a:buSzTx/>
                <a:buFontTx/>
                <a:buNone/>
              </a:pPr>
              <a:t>11</a:t>
            </a:fld>
            <a:endParaRPr lang="en-US" altLang="en-US" sz="1400">
              <a:solidFill>
                <a:schemeClr val="bg2"/>
              </a:solidFill>
            </a:endParaRPr>
          </a:p>
        </p:txBody>
      </p:sp>
    </p:spTree>
    <p:custDataLst>
      <p:tags r:id="rId2"/>
    </p:custDataLst>
    <p:extLst>
      <p:ext uri="{BB962C8B-B14F-4D97-AF65-F5344CB8AC3E}">
        <p14:creationId xmlns:p14="http://schemas.microsoft.com/office/powerpoint/2010/main" val="2703812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xmlns="" id="{E19B8372-DF22-6D47-A386-9D97DF905717}"/>
              </a:ext>
            </a:extLst>
          </p:cNvPr>
          <p:cNvSpPr>
            <a:spLocks noGrp="1" noChangeArrowheads="1"/>
          </p:cNvSpPr>
          <p:nvPr>
            <p:ph type="title"/>
          </p:nvPr>
        </p:nvSpPr>
        <p:spPr>
          <a:xfrm>
            <a:off x="2438401" y="609600"/>
            <a:ext cx="7993063" cy="1143000"/>
          </a:xfrm>
        </p:spPr>
        <p:txBody>
          <a:bodyPr/>
          <a:lstStyle/>
          <a:p>
            <a:pPr eaLnBrk="1" hangingPunct="1"/>
            <a:r>
              <a:rPr lang="en-US" altLang="en-US" sz="4000" b="1" dirty="0"/>
              <a:t>Example 1-Polynomial Model cont.</a:t>
            </a:r>
          </a:p>
        </p:txBody>
      </p:sp>
      <p:sp>
        <p:nvSpPr>
          <p:cNvPr id="87043" name="Rectangle 3">
            <a:extLst>
              <a:ext uri="{FF2B5EF4-FFF2-40B4-BE49-F238E27FC236}">
                <a16:creationId xmlns:a16="http://schemas.microsoft.com/office/drawing/2014/main" xmlns="" id="{8AC9AA72-35DD-C346-A195-7DD54FC981C7}"/>
              </a:ext>
            </a:extLst>
          </p:cNvPr>
          <p:cNvSpPr>
            <a:spLocks noChangeArrowheads="1"/>
          </p:cNvSpPr>
          <p:nvPr/>
        </p:nvSpPr>
        <p:spPr bwMode="auto">
          <a:xfrm>
            <a:off x="6003635" y="2831457"/>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graphicFrame>
        <p:nvGraphicFramePr>
          <p:cNvPr id="87044" name="Object 4">
            <a:extLst>
              <a:ext uri="{FF2B5EF4-FFF2-40B4-BE49-F238E27FC236}">
                <a16:creationId xmlns:a16="http://schemas.microsoft.com/office/drawing/2014/main" xmlns="" id="{10B94691-E859-7A47-8DB8-845D1B1B1553}"/>
              </a:ext>
            </a:extLst>
          </p:cNvPr>
          <p:cNvGraphicFramePr>
            <a:graphicFrameLocks noChangeAspect="1"/>
          </p:cNvGraphicFramePr>
          <p:nvPr/>
        </p:nvGraphicFramePr>
        <p:xfrm>
          <a:off x="2667000" y="2514600"/>
          <a:ext cx="6705600" cy="1093788"/>
        </p:xfrm>
        <a:graphic>
          <a:graphicData uri="http://schemas.openxmlformats.org/presentationml/2006/ole">
            <mc:AlternateContent xmlns:mc="http://schemas.openxmlformats.org/markup-compatibility/2006">
              <mc:Choice xmlns:v="urn:schemas-microsoft-com:vml" Requires="v">
                <p:oleObj spid="_x0000_s266278" name="Equation" r:id="rId5" imgW="103568500" imgH="16967200" progId="Equation.3">
                  <p:embed/>
                </p:oleObj>
              </mc:Choice>
              <mc:Fallback>
                <p:oleObj name="Equation" r:id="rId5" imgW="103568500" imgH="16967200" progId="Equation.3">
                  <p:embed/>
                  <p:pic>
                    <p:nvPicPr>
                      <p:cNvPr id="87044" name="Object 4">
                        <a:extLst>
                          <a:ext uri="{FF2B5EF4-FFF2-40B4-BE49-F238E27FC236}">
                            <a16:creationId xmlns:a16="http://schemas.microsoft.com/office/drawing/2014/main" xmlns="" id="{10B94691-E859-7A47-8DB8-845D1B1B155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67000" y="2514600"/>
                        <a:ext cx="6705600" cy="1093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7045" name="Text Box 5">
            <a:extLst>
              <a:ext uri="{FF2B5EF4-FFF2-40B4-BE49-F238E27FC236}">
                <a16:creationId xmlns:a16="http://schemas.microsoft.com/office/drawing/2014/main" xmlns="" id="{0CE2EECC-47DF-204B-BCF6-3857E5BA731D}"/>
              </a:ext>
            </a:extLst>
          </p:cNvPr>
          <p:cNvSpPr txBox="1">
            <a:spLocks noChangeArrowheads="1"/>
          </p:cNvSpPr>
          <p:nvPr/>
        </p:nvSpPr>
        <p:spPr bwMode="auto">
          <a:xfrm>
            <a:off x="2286000" y="2057400"/>
            <a:ext cx="5334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1900"/>
              <a:t>Using these summations, we can now calculate</a:t>
            </a:r>
          </a:p>
        </p:txBody>
      </p:sp>
      <p:graphicFrame>
        <p:nvGraphicFramePr>
          <p:cNvPr id="87046" name="Object 6">
            <a:extLst>
              <a:ext uri="{FF2B5EF4-FFF2-40B4-BE49-F238E27FC236}">
                <a16:creationId xmlns:a16="http://schemas.microsoft.com/office/drawing/2014/main" xmlns="" id="{1296A880-A4D6-5347-B919-D30286FE6144}"/>
              </a:ext>
            </a:extLst>
          </p:cNvPr>
          <p:cNvGraphicFramePr>
            <a:graphicFrameLocks noChangeAspect="1"/>
          </p:cNvGraphicFramePr>
          <p:nvPr/>
        </p:nvGraphicFramePr>
        <p:xfrm>
          <a:off x="7467601" y="2057400"/>
          <a:ext cx="879475" cy="374650"/>
        </p:xfrm>
        <a:graphic>
          <a:graphicData uri="http://schemas.openxmlformats.org/presentationml/2006/ole">
            <mc:AlternateContent xmlns:mc="http://schemas.openxmlformats.org/markup-compatibility/2006">
              <mc:Choice xmlns:v="urn:schemas-microsoft-com:vml" Requires="v">
                <p:oleObj spid="_x0000_s266279" name="Equation" r:id="rId7" imgW="12293600" imgH="5270500" progId="Equation.3">
                  <p:embed/>
                </p:oleObj>
              </mc:Choice>
              <mc:Fallback>
                <p:oleObj name="Equation" r:id="rId7" imgW="12293600" imgH="5270500" progId="Equation.3">
                  <p:embed/>
                  <p:pic>
                    <p:nvPicPr>
                      <p:cNvPr id="87046" name="Object 6">
                        <a:extLst>
                          <a:ext uri="{FF2B5EF4-FFF2-40B4-BE49-F238E27FC236}">
                            <a16:creationId xmlns:a16="http://schemas.microsoft.com/office/drawing/2014/main" xmlns="" id="{1296A880-A4D6-5347-B919-D30286FE614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67601" y="2057400"/>
                        <a:ext cx="879475"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7047" name="Text Box 7">
            <a:extLst>
              <a:ext uri="{FF2B5EF4-FFF2-40B4-BE49-F238E27FC236}">
                <a16:creationId xmlns:a16="http://schemas.microsoft.com/office/drawing/2014/main" xmlns="" id="{3128356D-AE57-C245-B00A-0495AA32463F}"/>
              </a:ext>
            </a:extLst>
          </p:cNvPr>
          <p:cNvSpPr txBox="1">
            <a:spLocks noChangeArrowheads="1"/>
          </p:cNvSpPr>
          <p:nvPr/>
        </p:nvSpPr>
        <p:spPr bwMode="auto">
          <a:xfrm>
            <a:off x="2286000" y="3581400"/>
            <a:ext cx="7620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1900"/>
              <a:t>Solving the above system of simultaneous linear equations we have</a:t>
            </a:r>
          </a:p>
        </p:txBody>
      </p:sp>
      <p:sp>
        <p:nvSpPr>
          <p:cNvPr id="87048" name="Rectangle 8">
            <a:extLst>
              <a:ext uri="{FF2B5EF4-FFF2-40B4-BE49-F238E27FC236}">
                <a16:creationId xmlns:a16="http://schemas.microsoft.com/office/drawing/2014/main" xmlns="" id="{52EA49C0-8F21-A946-941A-F98C8B71CA90}"/>
              </a:ext>
            </a:extLst>
          </p:cNvPr>
          <p:cNvSpPr>
            <a:spLocks noChangeArrowheads="1"/>
          </p:cNvSpPr>
          <p:nvPr/>
        </p:nvSpPr>
        <p:spPr bwMode="auto">
          <a:xfrm>
            <a:off x="6003635" y="2831457"/>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graphicFrame>
        <p:nvGraphicFramePr>
          <p:cNvPr id="87049" name="Object 9">
            <a:extLst>
              <a:ext uri="{FF2B5EF4-FFF2-40B4-BE49-F238E27FC236}">
                <a16:creationId xmlns:a16="http://schemas.microsoft.com/office/drawing/2014/main" xmlns="" id="{ECBDD172-D653-8B48-A132-8BBFD24A864A}"/>
              </a:ext>
            </a:extLst>
          </p:cNvPr>
          <p:cNvGraphicFramePr>
            <a:graphicFrameLocks noChangeAspect="1"/>
          </p:cNvGraphicFramePr>
          <p:nvPr/>
        </p:nvGraphicFramePr>
        <p:xfrm>
          <a:off x="2667001" y="3962400"/>
          <a:ext cx="2339975" cy="1098550"/>
        </p:xfrm>
        <a:graphic>
          <a:graphicData uri="http://schemas.openxmlformats.org/presentationml/2006/ole">
            <mc:AlternateContent xmlns:mc="http://schemas.openxmlformats.org/markup-compatibility/2006">
              <mc:Choice xmlns:v="urn:schemas-microsoft-com:vml" Requires="v">
                <p:oleObj spid="_x0000_s266280" name="Equation" r:id="rId9" imgW="35991800" imgH="16967200" progId="Equation.3">
                  <p:embed/>
                </p:oleObj>
              </mc:Choice>
              <mc:Fallback>
                <p:oleObj name="Equation" r:id="rId9" imgW="35991800" imgH="16967200" progId="Equation.3">
                  <p:embed/>
                  <p:pic>
                    <p:nvPicPr>
                      <p:cNvPr id="87049" name="Object 9">
                        <a:extLst>
                          <a:ext uri="{FF2B5EF4-FFF2-40B4-BE49-F238E27FC236}">
                            <a16:creationId xmlns:a16="http://schemas.microsoft.com/office/drawing/2014/main" xmlns="" id="{ECBDD172-D653-8B48-A132-8BBFD24A864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67001" y="3962400"/>
                        <a:ext cx="2339975"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7050" name="Text Box 10">
            <a:extLst>
              <a:ext uri="{FF2B5EF4-FFF2-40B4-BE49-F238E27FC236}">
                <a16:creationId xmlns:a16="http://schemas.microsoft.com/office/drawing/2014/main" xmlns="" id="{5B555FF1-0929-4246-A445-B19C9085EF01}"/>
              </a:ext>
            </a:extLst>
          </p:cNvPr>
          <p:cNvSpPr txBox="1">
            <a:spLocks noChangeArrowheads="1"/>
          </p:cNvSpPr>
          <p:nvPr/>
        </p:nvSpPr>
        <p:spPr bwMode="auto">
          <a:xfrm>
            <a:off x="2209800" y="5105400"/>
            <a:ext cx="571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1900"/>
              <a:t>The polynomial regression model is then</a:t>
            </a:r>
          </a:p>
        </p:txBody>
      </p:sp>
      <p:sp>
        <p:nvSpPr>
          <p:cNvPr id="87051" name="Rectangle 11">
            <a:extLst>
              <a:ext uri="{FF2B5EF4-FFF2-40B4-BE49-F238E27FC236}">
                <a16:creationId xmlns:a16="http://schemas.microsoft.com/office/drawing/2014/main" xmlns="" id="{30A5169D-6E3A-EA42-9E05-22E57943BE82}"/>
              </a:ext>
            </a:extLst>
          </p:cNvPr>
          <p:cNvSpPr>
            <a:spLocks noChangeArrowheads="1"/>
          </p:cNvSpPr>
          <p:nvPr/>
        </p:nvSpPr>
        <p:spPr bwMode="auto">
          <a:xfrm>
            <a:off x="6003635" y="2969569"/>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graphicFrame>
        <p:nvGraphicFramePr>
          <p:cNvPr id="87052" name="Object 12">
            <a:extLst>
              <a:ext uri="{FF2B5EF4-FFF2-40B4-BE49-F238E27FC236}">
                <a16:creationId xmlns:a16="http://schemas.microsoft.com/office/drawing/2014/main" xmlns="" id="{E649A34B-B948-CE42-90F4-3149B0A8F84A}"/>
              </a:ext>
            </a:extLst>
          </p:cNvPr>
          <p:cNvGraphicFramePr>
            <a:graphicFrameLocks noChangeAspect="1"/>
          </p:cNvGraphicFramePr>
          <p:nvPr/>
        </p:nvGraphicFramePr>
        <p:xfrm>
          <a:off x="2667000" y="5486401"/>
          <a:ext cx="4724400" cy="682625"/>
        </p:xfrm>
        <a:graphic>
          <a:graphicData uri="http://schemas.openxmlformats.org/presentationml/2006/ole">
            <mc:AlternateContent xmlns:mc="http://schemas.openxmlformats.org/markup-compatibility/2006">
              <mc:Choice xmlns:v="urn:schemas-microsoft-com:vml" Requires="v">
                <p:oleObj spid="_x0000_s266281" name="Equation" r:id="rId11" imgW="72847200" imgH="10528300" progId="Equation.3">
                  <p:embed/>
                </p:oleObj>
              </mc:Choice>
              <mc:Fallback>
                <p:oleObj name="Equation" r:id="rId11" imgW="72847200" imgH="10528300" progId="Equation.3">
                  <p:embed/>
                  <p:pic>
                    <p:nvPicPr>
                      <p:cNvPr id="87052" name="Object 12">
                        <a:extLst>
                          <a:ext uri="{FF2B5EF4-FFF2-40B4-BE49-F238E27FC236}">
                            <a16:creationId xmlns:a16="http://schemas.microsoft.com/office/drawing/2014/main" xmlns="" id="{E649A34B-B948-CE42-90F4-3149B0A8F84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67000" y="5486401"/>
                        <a:ext cx="4724400"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7054" name="Slide Number Placeholder 5">
            <a:extLst>
              <a:ext uri="{FF2B5EF4-FFF2-40B4-BE49-F238E27FC236}">
                <a16:creationId xmlns:a16="http://schemas.microsoft.com/office/drawing/2014/main" xmlns="" id="{9633CD8E-B8A2-564D-B203-BEB3FC00019D}"/>
              </a:ext>
            </a:extLst>
          </p:cNvPr>
          <p:cNvSpPr>
            <a:spLocks noGrp="1"/>
          </p:cNvSpPr>
          <p:nvPr>
            <p:ph type="sldNum" sz="quarter" idx="12"/>
          </p:nvPr>
        </p:nvSpPr>
        <p:spPr>
          <a:xfrm>
            <a:off x="152400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l">
              <a:spcBef>
                <a:spcPct val="0"/>
              </a:spcBef>
              <a:buClrTx/>
              <a:buSzTx/>
              <a:buFontTx/>
              <a:buNone/>
            </a:pPr>
            <a:fld id="{722AC7DE-883C-0347-9358-E5638C067FF3}" type="slidenum">
              <a:rPr lang="en-US" altLang="en-US" sz="1400">
                <a:solidFill>
                  <a:schemeClr val="bg2"/>
                </a:solidFill>
              </a:rPr>
              <a:pPr algn="l">
                <a:spcBef>
                  <a:spcPct val="0"/>
                </a:spcBef>
                <a:buClrTx/>
                <a:buSzTx/>
                <a:buFontTx/>
                <a:buNone/>
              </a:pPr>
              <a:t>12</a:t>
            </a:fld>
            <a:endParaRPr lang="en-US" altLang="en-US" sz="1400">
              <a:solidFill>
                <a:schemeClr val="bg2"/>
              </a:solidFill>
            </a:endParaRPr>
          </a:p>
        </p:txBody>
      </p:sp>
    </p:spTree>
    <p:custDataLst>
      <p:tags r:id="rId2"/>
    </p:custDataLst>
    <p:extLst>
      <p:ext uri="{BB962C8B-B14F-4D97-AF65-F5344CB8AC3E}">
        <p14:creationId xmlns:p14="http://schemas.microsoft.com/office/powerpoint/2010/main" val="2697922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xmlns="" id="{B1AD7440-E4C7-4440-B6F8-13C8245A8433}"/>
              </a:ext>
            </a:extLst>
          </p:cNvPr>
          <p:cNvSpPr>
            <a:spLocks noGrp="1" noChangeArrowheads="1"/>
          </p:cNvSpPr>
          <p:nvPr>
            <p:ph type="title"/>
          </p:nvPr>
        </p:nvSpPr>
        <p:spPr/>
        <p:txBody>
          <a:bodyPr/>
          <a:lstStyle/>
          <a:p>
            <a:pPr eaLnBrk="1" hangingPunct="1"/>
            <a:r>
              <a:rPr lang="en-US" altLang="en-US" sz="4000" b="1" dirty="0"/>
              <a:t>Transformation of Data</a:t>
            </a:r>
          </a:p>
        </p:txBody>
      </p:sp>
      <p:sp>
        <p:nvSpPr>
          <p:cNvPr id="89091" name="Text Box 3">
            <a:extLst>
              <a:ext uri="{FF2B5EF4-FFF2-40B4-BE49-F238E27FC236}">
                <a16:creationId xmlns:a16="http://schemas.microsoft.com/office/drawing/2014/main" xmlns="" id="{DFD7AD27-6953-ED46-92C3-D3038393153F}"/>
              </a:ext>
            </a:extLst>
          </p:cNvPr>
          <p:cNvSpPr txBox="1">
            <a:spLocks noChangeArrowheads="1"/>
          </p:cNvSpPr>
          <p:nvPr/>
        </p:nvSpPr>
        <p:spPr bwMode="auto">
          <a:xfrm>
            <a:off x="2286000" y="2057401"/>
            <a:ext cx="7924800"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1900"/>
              <a:t>To find the constants of many nonlinear models, it results in solving simultaneous nonlinear equations.  For mathematical convenience, some of the data for such models can be transformed.  For example, the data for an exponential model can be transformed.</a:t>
            </a:r>
          </a:p>
        </p:txBody>
      </p:sp>
      <p:sp>
        <p:nvSpPr>
          <p:cNvPr id="89092" name="Text Box 4">
            <a:extLst>
              <a:ext uri="{FF2B5EF4-FFF2-40B4-BE49-F238E27FC236}">
                <a16:creationId xmlns:a16="http://schemas.microsoft.com/office/drawing/2014/main" xmlns="" id="{962FBC5A-3A48-B845-AA8A-5D22D16E7274}"/>
              </a:ext>
            </a:extLst>
          </p:cNvPr>
          <p:cNvSpPr txBox="1">
            <a:spLocks noChangeArrowheads="1"/>
          </p:cNvSpPr>
          <p:nvPr/>
        </p:nvSpPr>
        <p:spPr bwMode="auto">
          <a:xfrm>
            <a:off x="2286000" y="3352801"/>
            <a:ext cx="8382000"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1900"/>
              <a:t>As shown in the previous example, many chemical and physical processes are governed by the equation, </a:t>
            </a:r>
          </a:p>
        </p:txBody>
      </p:sp>
      <p:sp>
        <p:nvSpPr>
          <p:cNvPr id="89093" name="Rectangle 5">
            <a:extLst>
              <a:ext uri="{FF2B5EF4-FFF2-40B4-BE49-F238E27FC236}">
                <a16:creationId xmlns:a16="http://schemas.microsoft.com/office/drawing/2014/main" xmlns="" id="{52C756C3-99A3-2347-A6E9-EF226B9D69AE}"/>
              </a:ext>
            </a:extLst>
          </p:cNvPr>
          <p:cNvSpPr>
            <a:spLocks noChangeArrowheads="1"/>
          </p:cNvSpPr>
          <p:nvPr/>
        </p:nvSpPr>
        <p:spPr bwMode="auto">
          <a:xfrm>
            <a:off x="6003635" y="3083869"/>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graphicFrame>
        <p:nvGraphicFramePr>
          <p:cNvPr id="89094" name="Object 6">
            <a:extLst>
              <a:ext uri="{FF2B5EF4-FFF2-40B4-BE49-F238E27FC236}">
                <a16:creationId xmlns:a16="http://schemas.microsoft.com/office/drawing/2014/main" xmlns="" id="{7B2B8629-E24C-F544-B648-F1128C7084FD}"/>
              </a:ext>
            </a:extLst>
          </p:cNvPr>
          <p:cNvGraphicFramePr>
            <a:graphicFrameLocks noChangeAspect="1"/>
          </p:cNvGraphicFramePr>
          <p:nvPr/>
        </p:nvGraphicFramePr>
        <p:xfrm>
          <a:off x="2982914" y="3962400"/>
          <a:ext cx="966787" cy="425450"/>
        </p:xfrm>
        <a:graphic>
          <a:graphicData uri="http://schemas.openxmlformats.org/presentationml/2006/ole">
            <mc:AlternateContent xmlns:mc="http://schemas.openxmlformats.org/markup-compatibility/2006">
              <mc:Choice xmlns:v="urn:schemas-microsoft-com:vml" Requires="v">
                <p:oleObj spid="_x0000_s268353" name="Equation" r:id="rId5" imgW="12001500" imgH="5270500" progId="Equation.3">
                  <p:embed/>
                </p:oleObj>
              </mc:Choice>
              <mc:Fallback>
                <p:oleObj name="Equation" r:id="rId5" imgW="12001500" imgH="5270500" progId="Equation.3">
                  <p:embed/>
                  <p:pic>
                    <p:nvPicPr>
                      <p:cNvPr id="89094" name="Object 6">
                        <a:extLst>
                          <a:ext uri="{FF2B5EF4-FFF2-40B4-BE49-F238E27FC236}">
                            <a16:creationId xmlns:a16="http://schemas.microsoft.com/office/drawing/2014/main" xmlns="" id="{7B2B8629-E24C-F544-B648-F1128C7084F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82914" y="3962400"/>
                        <a:ext cx="966787"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9095" name="Text Box 7">
            <a:extLst>
              <a:ext uri="{FF2B5EF4-FFF2-40B4-BE49-F238E27FC236}">
                <a16:creationId xmlns:a16="http://schemas.microsoft.com/office/drawing/2014/main" xmlns="" id="{CDC406B9-382F-8541-8CAB-0AE53832EB97}"/>
              </a:ext>
            </a:extLst>
          </p:cNvPr>
          <p:cNvSpPr txBox="1">
            <a:spLocks noChangeArrowheads="1"/>
          </p:cNvSpPr>
          <p:nvPr/>
        </p:nvSpPr>
        <p:spPr bwMode="auto">
          <a:xfrm>
            <a:off x="2286000" y="4343400"/>
            <a:ext cx="5029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1900"/>
              <a:t>Taking the natural log of both sides yields,</a:t>
            </a:r>
          </a:p>
        </p:txBody>
      </p:sp>
      <p:sp>
        <p:nvSpPr>
          <p:cNvPr id="89096" name="Rectangle 8">
            <a:extLst>
              <a:ext uri="{FF2B5EF4-FFF2-40B4-BE49-F238E27FC236}">
                <a16:creationId xmlns:a16="http://schemas.microsoft.com/office/drawing/2014/main" xmlns="" id="{7CF1F818-6028-7743-A865-8B472612FE67}"/>
              </a:ext>
            </a:extLst>
          </p:cNvPr>
          <p:cNvSpPr>
            <a:spLocks noChangeArrowheads="1"/>
          </p:cNvSpPr>
          <p:nvPr/>
        </p:nvSpPr>
        <p:spPr bwMode="auto">
          <a:xfrm>
            <a:off x="6003635" y="3098157"/>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graphicFrame>
        <p:nvGraphicFramePr>
          <p:cNvPr id="89097" name="Object 9">
            <a:extLst>
              <a:ext uri="{FF2B5EF4-FFF2-40B4-BE49-F238E27FC236}">
                <a16:creationId xmlns:a16="http://schemas.microsoft.com/office/drawing/2014/main" xmlns="" id="{137B8406-1352-6F4A-9215-EBBEA0A071B6}"/>
              </a:ext>
            </a:extLst>
          </p:cNvPr>
          <p:cNvGraphicFramePr>
            <a:graphicFrameLocks noChangeAspect="1"/>
          </p:cNvGraphicFramePr>
          <p:nvPr/>
        </p:nvGraphicFramePr>
        <p:xfrm>
          <a:off x="2744789" y="4724400"/>
          <a:ext cx="1589087" cy="338138"/>
        </p:xfrm>
        <a:graphic>
          <a:graphicData uri="http://schemas.openxmlformats.org/presentationml/2006/ole">
            <mc:AlternateContent xmlns:mc="http://schemas.openxmlformats.org/markup-compatibility/2006">
              <mc:Choice xmlns:v="urn:schemas-microsoft-com:vml" Requires="v">
                <p:oleObj spid="_x0000_s268354" name="Equation" r:id="rId7" imgW="21653500" imgH="4686300" progId="Equation.3">
                  <p:embed/>
                </p:oleObj>
              </mc:Choice>
              <mc:Fallback>
                <p:oleObj name="Equation" r:id="rId7" imgW="21653500" imgH="4686300" progId="Equation.3">
                  <p:embed/>
                  <p:pic>
                    <p:nvPicPr>
                      <p:cNvPr id="89097" name="Object 9">
                        <a:extLst>
                          <a:ext uri="{FF2B5EF4-FFF2-40B4-BE49-F238E27FC236}">
                            <a16:creationId xmlns:a16="http://schemas.microsoft.com/office/drawing/2014/main" xmlns="" id="{137B8406-1352-6F4A-9215-EBBEA0A071B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44789" y="4724400"/>
                        <a:ext cx="15890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9098" name="Text Box 10">
            <a:extLst>
              <a:ext uri="{FF2B5EF4-FFF2-40B4-BE49-F238E27FC236}">
                <a16:creationId xmlns:a16="http://schemas.microsoft.com/office/drawing/2014/main" xmlns="" id="{5A007ECF-4F49-7544-8F72-8371045E0BFD}"/>
              </a:ext>
            </a:extLst>
          </p:cNvPr>
          <p:cNvSpPr txBox="1">
            <a:spLocks noChangeArrowheads="1"/>
          </p:cNvSpPr>
          <p:nvPr/>
        </p:nvSpPr>
        <p:spPr bwMode="auto">
          <a:xfrm>
            <a:off x="2286000" y="5029200"/>
            <a:ext cx="2362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1900"/>
              <a:t>Let</a:t>
            </a:r>
          </a:p>
        </p:txBody>
      </p:sp>
      <p:sp>
        <p:nvSpPr>
          <p:cNvPr id="89099" name="Text Box 11">
            <a:extLst>
              <a:ext uri="{FF2B5EF4-FFF2-40B4-BE49-F238E27FC236}">
                <a16:creationId xmlns:a16="http://schemas.microsoft.com/office/drawing/2014/main" xmlns="" id="{610ECF29-B8F2-5E4D-9E1F-F931AEC0F5E6}"/>
              </a:ext>
            </a:extLst>
          </p:cNvPr>
          <p:cNvSpPr txBox="1">
            <a:spLocks noChangeArrowheads="1"/>
          </p:cNvSpPr>
          <p:nvPr/>
        </p:nvSpPr>
        <p:spPr bwMode="auto">
          <a:xfrm>
            <a:off x="4937125" y="5734050"/>
            <a:ext cx="1841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1900"/>
          </a:p>
        </p:txBody>
      </p:sp>
      <p:sp>
        <p:nvSpPr>
          <p:cNvPr id="89100" name="Rectangle 12">
            <a:extLst>
              <a:ext uri="{FF2B5EF4-FFF2-40B4-BE49-F238E27FC236}">
                <a16:creationId xmlns:a16="http://schemas.microsoft.com/office/drawing/2014/main" xmlns="" id="{1F6A6100-BD1F-CE4A-BD4F-DF98FD4AC4AF}"/>
              </a:ext>
            </a:extLst>
          </p:cNvPr>
          <p:cNvSpPr>
            <a:spLocks noChangeArrowheads="1"/>
          </p:cNvSpPr>
          <p:nvPr/>
        </p:nvSpPr>
        <p:spPr bwMode="auto">
          <a:xfrm>
            <a:off x="6003635"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graphicFrame>
        <p:nvGraphicFramePr>
          <p:cNvPr id="89101" name="Object 13">
            <a:extLst>
              <a:ext uri="{FF2B5EF4-FFF2-40B4-BE49-F238E27FC236}">
                <a16:creationId xmlns:a16="http://schemas.microsoft.com/office/drawing/2014/main" xmlns="" id="{83C0249D-5BB0-CF49-8FE1-09640A07686A}"/>
              </a:ext>
            </a:extLst>
          </p:cNvPr>
          <p:cNvGraphicFramePr>
            <a:graphicFrameLocks noChangeAspect="1"/>
          </p:cNvGraphicFramePr>
          <p:nvPr/>
        </p:nvGraphicFramePr>
        <p:xfrm>
          <a:off x="2743200" y="5105401"/>
          <a:ext cx="762000" cy="314325"/>
        </p:xfrm>
        <a:graphic>
          <a:graphicData uri="http://schemas.openxmlformats.org/presentationml/2006/ole">
            <mc:AlternateContent xmlns:mc="http://schemas.openxmlformats.org/markup-compatibility/2006">
              <mc:Choice xmlns:v="urn:schemas-microsoft-com:vml" Requires="v">
                <p:oleObj spid="_x0000_s268355" name="Equation" r:id="rId9" imgW="11112500" imgH="4686300" progId="Equation.3">
                  <p:embed/>
                </p:oleObj>
              </mc:Choice>
              <mc:Fallback>
                <p:oleObj name="Equation" r:id="rId9" imgW="11112500" imgH="4686300" progId="Equation.3">
                  <p:embed/>
                  <p:pic>
                    <p:nvPicPr>
                      <p:cNvPr id="89101" name="Object 13">
                        <a:extLst>
                          <a:ext uri="{FF2B5EF4-FFF2-40B4-BE49-F238E27FC236}">
                            <a16:creationId xmlns:a16="http://schemas.microsoft.com/office/drawing/2014/main" xmlns="" id="{83C0249D-5BB0-CF49-8FE1-09640A07686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43200" y="5105401"/>
                        <a:ext cx="7620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9102" name="Text Box 14">
            <a:extLst>
              <a:ext uri="{FF2B5EF4-FFF2-40B4-BE49-F238E27FC236}">
                <a16:creationId xmlns:a16="http://schemas.microsoft.com/office/drawing/2014/main" xmlns="" id="{6D36F441-BE35-7C47-851B-92D692434F8A}"/>
              </a:ext>
            </a:extLst>
          </p:cNvPr>
          <p:cNvSpPr txBox="1">
            <a:spLocks noChangeArrowheads="1"/>
          </p:cNvSpPr>
          <p:nvPr/>
        </p:nvSpPr>
        <p:spPr bwMode="auto">
          <a:xfrm>
            <a:off x="3505200" y="5029200"/>
            <a:ext cx="60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1900"/>
              <a:t>and</a:t>
            </a:r>
          </a:p>
        </p:txBody>
      </p:sp>
      <p:sp>
        <p:nvSpPr>
          <p:cNvPr id="89103" name="Rectangle 15">
            <a:extLst>
              <a:ext uri="{FF2B5EF4-FFF2-40B4-BE49-F238E27FC236}">
                <a16:creationId xmlns:a16="http://schemas.microsoft.com/office/drawing/2014/main" xmlns="" id="{C35AF989-1046-D442-BB34-7D8F03B27D02}"/>
              </a:ext>
            </a:extLst>
          </p:cNvPr>
          <p:cNvSpPr>
            <a:spLocks noChangeArrowheads="1"/>
          </p:cNvSpPr>
          <p:nvPr/>
        </p:nvSpPr>
        <p:spPr bwMode="auto">
          <a:xfrm>
            <a:off x="6003635" y="3079107"/>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graphicFrame>
        <p:nvGraphicFramePr>
          <p:cNvPr id="89104" name="Object 16">
            <a:extLst>
              <a:ext uri="{FF2B5EF4-FFF2-40B4-BE49-F238E27FC236}">
                <a16:creationId xmlns:a16="http://schemas.microsoft.com/office/drawing/2014/main" xmlns="" id="{4635A79A-45DF-5145-9992-FF4EA6AB1F30}"/>
              </a:ext>
            </a:extLst>
          </p:cNvPr>
          <p:cNvGraphicFramePr>
            <a:graphicFrameLocks noChangeAspect="1"/>
          </p:cNvGraphicFramePr>
          <p:nvPr/>
        </p:nvGraphicFramePr>
        <p:xfrm>
          <a:off x="4038600" y="5105401"/>
          <a:ext cx="1004888" cy="392113"/>
        </p:xfrm>
        <a:graphic>
          <a:graphicData uri="http://schemas.openxmlformats.org/presentationml/2006/ole">
            <mc:AlternateContent xmlns:mc="http://schemas.openxmlformats.org/markup-compatibility/2006">
              <mc:Choice xmlns:v="urn:schemas-microsoft-com:vml" Requires="v">
                <p:oleObj spid="_x0000_s268356" name="Equation" r:id="rId11" imgW="14046200" imgH="5562600" progId="Equation.3">
                  <p:embed/>
                </p:oleObj>
              </mc:Choice>
              <mc:Fallback>
                <p:oleObj name="Equation" r:id="rId11" imgW="14046200" imgH="5562600" progId="Equation.3">
                  <p:embed/>
                  <p:pic>
                    <p:nvPicPr>
                      <p:cNvPr id="89104" name="Object 16">
                        <a:extLst>
                          <a:ext uri="{FF2B5EF4-FFF2-40B4-BE49-F238E27FC236}">
                            <a16:creationId xmlns:a16="http://schemas.microsoft.com/office/drawing/2014/main" xmlns="" id="{4635A79A-45DF-5145-9992-FF4EA6AB1F3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38600" y="5105401"/>
                        <a:ext cx="1004888"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9105" name="Text Box 17">
            <a:extLst>
              <a:ext uri="{FF2B5EF4-FFF2-40B4-BE49-F238E27FC236}">
                <a16:creationId xmlns:a16="http://schemas.microsoft.com/office/drawing/2014/main" xmlns="" id="{28F15E58-32F8-E34C-93EA-0EE94C297327}"/>
              </a:ext>
            </a:extLst>
          </p:cNvPr>
          <p:cNvSpPr txBox="1">
            <a:spLocks noChangeArrowheads="1"/>
          </p:cNvSpPr>
          <p:nvPr/>
        </p:nvSpPr>
        <p:spPr bwMode="auto">
          <a:xfrm>
            <a:off x="2286000" y="5791200"/>
            <a:ext cx="1295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900"/>
              <a:t>(implying)</a:t>
            </a:r>
          </a:p>
        </p:txBody>
      </p:sp>
      <p:sp>
        <p:nvSpPr>
          <p:cNvPr id="89106" name="Rectangle 18">
            <a:extLst>
              <a:ext uri="{FF2B5EF4-FFF2-40B4-BE49-F238E27FC236}">
                <a16:creationId xmlns:a16="http://schemas.microsoft.com/office/drawing/2014/main" xmlns="" id="{A8B3F6B8-460E-574A-A487-E15D3F9C6B3A}"/>
              </a:ext>
            </a:extLst>
          </p:cNvPr>
          <p:cNvSpPr>
            <a:spLocks noChangeArrowheads="1"/>
          </p:cNvSpPr>
          <p:nvPr/>
        </p:nvSpPr>
        <p:spPr bwMode="auto">
          <a:xfrm>
            <a:off x="6003635"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graphicFrame>
        <p:nvGraphicFramePr>
          <p:cNvPr id="89107" name="Object 19">
            <a:extLst>
              <a:ext uri="{FF2B5EF4-FFF2-40B4-BE49-F238E27FC236}">
                <a16:creationId xmlns:a16="http://schemas.microsoft.com/office/drawing/2014/main" xmlns="" id="{6EE67BC5-43F9-3444-941D-9769CCBFC454}"/>
              </a:ext>
            </a:extLst>
          </p:cNvPr>
          <p:cNvGraphicFramePr>
            <a:graphicFrameLocks noChangeAspect="1"/>
          </p:cNvGraphicFramePr>
          <p:nvPr/>
        </p:nvGraphicFramePr>
        <p:xfrm>
          <a:off x="3581401" y="5791200"/>
          <a:ext cx="942975" cy="476250"/>
        </p:xfrm>
        <a:graphic>
          <a:graphicData uri="http://schemas.openxmlformats.org/presentationml/2006/ole">
            <mc:AlternateContent xmlns:mc="http://schemas.openxmlformats.org/markup-compatibility/2006">
              <mc:Choice xmlns:v="urn:schemas-microsoft-com:vml" Requires="v">
                <p:oleObj spid="_x0000_s268357" name="Equation" r:id="rId13" imgW="11696700" imgH="5854700" progId="Equation.3">
                  <p:embed/>
                </p:oleObj>
              </mc:Choice>
              <mc:Fallback>
                <p:oleObj name="Equation" r:id="rId13" imgW="11696700" imgH="5854700" progId="Equation.3">
                  <p:embed/>
                  <p:pic>
                    <p:nvPicPr>
                      <p:cNvPr id="89107" name="Object 19">
                        <a:extLst>
                          <a:ext uri="{FF2B5EF4-FFF2-40B4-BE49-F238E27FC236}">
                            <a16:creationId xmlns:a16="http://schemas.microsoft.com/office/drawing/2014/main" xmlns="" id="{6EE67BC5-43F9-3444-941D-9769CCBFC45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581401" y="5791200"/>
                        <a:ext cx="9429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9108" name="Text Box 20">
            <a:extLst>
              <a:ext uri="{FF2B5EF4-FFF2-40B4-BE49-F238E27FC236}">
                <a16:creationId xmlns:a16="http://schemas.microsoft.com/office/drawing/2014/main" xmlns="" id="{9AE42D79-1FE4-AE4B-8100-F948000A118E}"/>
              </a:ext>
            </a:extLst>
          </p:cNvPr>
          <p:cNvSpPr txBox="1">
            <a:spLocks noChangeArrowheads="1"/>
          </p:cNvSpPr>
          <p:nvPr/>
        </p:nvSpPr>
        <p:spPr bwMode="auto">
          <a:xfrm>
            <a:off x="4419600" y="5791200"/>
            <a:ext cx="685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900"/>
              <a:t>with</a:t>
            </a:r>
          </a:p>
        </p:txBody>
      </p:sp>
      <p:sp>
        <p:nvSpPr>
          <p:cNvPr id="89109" name="Rectangle 21">
            <a:extLst>
              <a:ext uri="{FF2B5EF4-FFF2-40B4-BE49-F238E27FC236}">
                <a16:creationId xmlns:a16="http://schemas.microsoft.com/office/drawing/2014/main" xmlns="" id="{BD10B78C-3D67-0944-B009-F1C69A2AB6C3}"/>
              </a:ext>
            </a:extLst>
          </p:cNvPr>
          <p:cNvSpPr>
            <a:spLocks noChangeArrowheads="1"/>
          </p:cNvSpPr>
          <p:nvPr/>
        </p:nvSpPr>
        <p:spPr bwMode="auto">
          <a:xfrm>
            <a:off x="6003635"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graphicFrame>
        <p:nvGraphicFramePr>
          <p:cNvPr id="89110" name="Object 22">
            <a:extLst>
              <a:ext uri="{FF2B5EF4-FFF2-40B4-BE49-F238E27FC236}">
                <a16:creationId xmlns:a16="http://schemas.microsoft.com/office/drawing/2014/main" xmlns="" id="{B608E058-8F61-414B-903B-F409013DA132}"/>
              </a:ext>
            </a:extLst>
          </p:cNvPr>
          <p:cNvGraphicFramePr>
            <a:graphicFrameLocks noChangeAspect="1"/>
          </p:cNvGraphicFramePr>
          <p:nvPr/>
        </p:nvGraphicFramePr>
        <p:xfrm>
          <a:off x="5029200" y="5791200"/>
          <a:ext cx="762000" cy="427038"/>
        </p:xfrm>
        <a:graphic>
          <a:graphicData uri="http://schemas.openxmlformats.org/presentationml/2006/ole">
            <mc:AlternateContent xmlns:mc="http://schemas.openxmlformats.org/markup-compatibility/2006">
              <mc:Choice xmlns:v="urn:schemas-microsoft-com:vml" Requires="v">
                <p:oleObj spid="_x0000_s268358" name="Equation" r:id="rId15" imgW="9067800" imgH="4978400" progId="Equation.3">
                  <p:embed/>
                </p:oleObj>
              </mc:Choice>
              <mc:Fallback>
                <p:oleObj name="Equation" r:id="rId15" imgW="9067800" imgH="4978400" progId="Equation.3">
                  <p:embed/>
                  <p:pic>
                    <p:nvPicPr>
                      <p:cNvPr id="89110" name="Object 22">
                        <a:extLst>
                          <a:ext uri="{FF2B5EF4-FFF2-40B4-BE49-F238E27FC236}">
                            <a16:creationId xmlns:a16="http://schemas.microsoft.com/office/drawing/2014/main" xmlns="" id="{B608E058-8F61-414B-903B-F409013DA132}"/>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029200" y="5791200"/>
                        <a:ext cx="7620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9111" name="Text Box 23">
            <a:extLst>
              <a:ext uri="{FF2B5EF4-FFF2-40B4-BE49-F238E27FC236}">
                <a16:creationId xmlns:a16="http://schemas.microsoft.com/office/drawing/2014/main" xmlns="" id="{F71F2CE0-0AD4-3C4E-9E5D-34E7A6C39904}"/>
              </a:ext>
            </a:extLst>
          </p:cNvPr>
          <p:cNvSpPr txBox="1">
            <a:spLocks noChangeArrowheads="1"/>
          </p:cNvSpPr>
          <p:nvPr/>
        </p:nvSpPr>
        <p:spPr bwMode="auto">
          <a:xfrm>
            <a:off x="2286000" y="5410200"/>
            <a:ext cx="5181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1900"/>
              <a:t>We now have a linear regression model where </a:t>
            </a:r>
          </a:p>
        </p:txBody>
      </p:sp>
      <p:sp>
        <p:nvSpPr>
          <p:cNvPr id="89112" name="Rectangle 24">
            <a:extLst>
              <a:ext uri="{FF2B5EF4-FFF2-40B4-BE49-F238E27FC236}">
                <a16:creationId xmlns:a16="http://schemas.microsoft.com/office/drawing/2014/main" xmlns="" id="{D2B0B912-8344-524D-A744-856F7E5CA32B}"/>
              </a:ext>
            </a:extLst>
          </p:cNvPr>
          <p:cNvSpPr>
            <a:spLocks noChangeArrowheads="1"/>
          </p:cNvSpPr>
          <p:nvPr/>
        </p:nvSpPr>
        <p:spPr bwMode="auto">
          <a:xfrm>
            <a:off x="6003635"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graphicFrame>
        <p:nvGraphicFramePr>
          <p:cNvPr id="89113" name="Object 25">
            <a:extLst>
              <a:ext uri="{FF2B5EF4-FFF2-40B4-BE49-F238E27FC236}">
                <a16:creationId xmlns:a16="http://schemas.microsoft.com/office/drawing/2014/main" xmlns="" id="{D6F8BA98-7165-3E40-B754-783743300DF0}"/>
              </a:ext>
            </a:extLst>
          </p:cNvPr>
          <p:cNvGraphicFramePr>
            <a:graphicFrameLocks noChangeAspect="1"/>
          </p:cNvGraphicFramePr>
          <p:nvPr/>
        </p:nvGraphicFramePr>
        <p:xfrm>
          <a:off x="7391400" y="5410201"/>
          <a:ext cx="1371600" cy="411163"/>
        </p:xfrm>
        <a:graphic>
          <a:graphicData uri="http://schemas.openxmlformats.org/presentationml/2006/ole">
            <mc:AlternateContent xmlns:mc="http://schemas.openxmlformats.org/markup-compatibility/2006">
              <mc:Choice xmlns:v="urn:schemas-microsoft-com:vml" Requires="v">
                <p:oleObj spid="_x0000_s268359" name="Equation" r:id="rId17" imgW="17551400" imgH="5270500" progId="Equation.3">
                  <p:embed/>
                </p:oleObj>
              </mc:Choice>
              <mc:Fallback>
                <p:oleObj name="Equation" r:id="rId17" imgW="17551400" imgH="5270500" progId="Equation.3">
                  <p:embed/>
                  <p:pic>
                    <p:nvPicPr>
                      <p:cNvPr id="89113" name="Object 25">
                        <a:extLst>
                          <a:ext uri="{FF2B5EF4-FFF2-40B4-BE49-F238E27FC236}">
                            <a16:creationId xmlns:a16="http://schemas.microsoft.com/office/drawing/2014/main" xmlns="" id="{D6F8BA98-7165-3E40-B754-783743300DF0}"/>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391400" y="5410201"/>
                        <a:ext cx="1371600"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9115" name="Slide Number Placeholder 5">
            <a:extLst>
              <a:ext uri="{FF2B5EF4-FFF2-40B4-BE49-F238E27FC236}">
                <a16:creationId xmlns:a16="http://schemas.microsoft.com/office/drawing/2014/main" xmlns="" id="{FAC8A774-5554-254A-BB92-5B710799D303}"/>
              </a:ext>
            </a:extLst>
          </p:cNvPr>
          <p:cNvSpPr>
            <a:spLocks noGrp="1"/>
          </p:cNvSpPr>
          <p:nvPr>
            <p:ph type="sldNum" sz="quarter" idx="12"/>
          </p:nvPr>
        </p:nvSpPr>
        <p:spPr>
          <a:xfrm>
            <a:off x="152400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l">
              <a:spcBef>
                <a:spcPct val="0"/>
              </a:spcBef>
              <a:buClrTx/>
              <a:buSzTx/>
              <a:buFontTx/>
              <a:buNone/>
            </a:pPr>
            <a:fld id="{EABEB23F-09FB-9240-AF75-47E35BFA9B27}" type="slidenum">
              <a:rPr lang="en-US" altLang="en-US" sz="1400">
                <a:solidFill>
                  <a:schemeClr val="bg2"/>
                </a:solidFill>
              </a:rPr>
              <a:pPr algn="l">
                <a:spcBef>
                  <a:spcPct val="0"/>
                </a:spcBef>
                <a:buClrTx/>
                <a:buSzTx/>
                <a:buFontTx/>
                <a:buNone/>
              </a:pPr>
              <a:t>13</a:t>
            </a:fld>
            <a:endParaRPr lang="en-US" altLang="en-US" sz="1400">
              <a:solidFill>
                <a:schemeClr val="bg2"/>
              </a:solidFill>
            </a:endParaRPr>
          </a:p>
        </p:txBody>
      </p:sp>
    </p:spTree>
    <p:custDataLst>
      <p:tags r:id="rId2"/>
    </p:custDataLst>
    <p:extLst>
      <p:ext uri="{BB962C8B-B14F-4D97-AF65-F5344CB8AC3E}">
        <p14:creationId xmlns:p14="http://schemas.microsoft.com/office/powerpoint/2010/main" val="486748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xmlns="" id="{3E72F40D-47D5-7E40-B1F1-2043DA350D2A}"/>
              </a:ext>
            </a:extLst>
          </p:cNvPr>
          <p:cNvSpPr>
            <a:spLocks noGrp="1" noChangeArrowheads="1"/>
          </p:cNvSpPr>
          <p:nvPr>
            <p:ph type="title"/>
          </p:nvPr>
        </p:nvSpPr>
        <p:spPr/>
        <p:txBody>
          <a:bodyPr/>
          <a:lstStyle/>
          <a:p>
            <a:pPr eaLnBrk="1" hangingPunct="1"/>
            <a:r>
              <a:rPr lang="en-US" altLang="en-US" sz="4000" b="1" dirty="0"/>
              <a:t>Transformation of data cont.</a:t>
            </a:r>
          </a:p>
        </p:txBody>
      </p:sp>
      <p:sp>
        <p:nvSpPr>
          <p:cNvPr id="91139" name="Text Box 3">
            <a:extLst>
              <a:ext uri="{FF2B5EF4-FFF2-40B4-BE49-F238E27FC236}">
                <a16:creationId xmlns:a16="http://schemas.microsoft.com/office/drawing/2014/main" xmlns="" id="{53ACC5F9-9F7F-7F43-9270-97CFEABC8ECD}"/>
              </a:ext>
            </a:extLst>
          </p:cNvPr>
          <p:cNvSpPr txBox="1">
            <a:spLocks noChangeArrowheads="1"/>
          </p:cNvSpPr>
          <p:nvPr/>
        </p:nvSpPr>
        <p:spPr bwMode="auto">
          <a:xfrm>
            <a:off x="2286000" y="2057400"/>
            <a:ext cx="6019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1900"/>
              <a:t>Using linear model regression methods,</a:t>
            </a:r>
          </a:p>
        </p:txBody>
      </p:sp>
      <p:sp>
        <p:nvSpPr>
          <p:cNvPr id="91140" name="Rectangle 4">
            <a:extLst>
              <a:ext uri="{FF2B5EF4-FFF2-40B4-BE49-F238E27FC236}">
                <a16:creationId xmlns:a16="http://schemas.microsoft.com/office/drawing/2014/main" xmlns="" id="{E719F84A-06B6-064D-AE1A-9CD942F5E02E}"/>
              </a:ext>
            </a:extLst>
          </p:cNvPr>
          <p:cNvSpPr>
            <a:spLocks noChangeArrowheads="1"/>
          </p:cNvSpPr>
          <p:nvPr/>
        </p:nvSpPr>
        <p:spPr bwMode="auto">
          <a:xfrm>
            <a:off x="6003635" y="257428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graphicFrame>
        <p:nvGraphicFramePr>
          <p:cNvPr id="91141" name="Object 5">
            <a:extLst>
              <a:ext uri="{FF2B5EF4-FFF2-40B4-BE49-F238E27FC236}">
                <a16:creationId xmlns:a16="http://schemas.microsoft.com/office/drawing/2014/main" xmlns="" id="{7C691501-EEF8-8646-BFA6-B75AC4010B84}"/>
              </a:ext>
            </a:extLst>
          </p:cNvPr>
          <p:cNvGraphicFramePr>
            <a:graphicFrameLocks noChangeAspect="1"/>
          </p:cNvGraphicFramePr>
          <p:nvPr/>
        </p:nvGraphicFramePr>
        <p:xfrm>
          <a:off x="2971800" y="2362201"/>
          <a:ext cx="2590800" cy="1985963"/>
        </p:xfrm>
        <a:graphic>
          <a:graphicData uri="http://schemas.openxmlformats.org/presentationml/2006/ole">
            <mc:AlternateContent xmlns:mc="http://schemas.openxmlformats.org/markup-compatibility/2006">
              <mc:Choice xmlns:v="urn:schemas-microsoft-com:vml" Requires="v">
                <p:oleObj spid="_x0000_s270365" name="Equation" r:id="rId5" imgW="37452300" imgH="28676600" progId="Equation.3">
                  <p:embed/>
                </p:oleObj>
              </mc:Choice>
              <mc:Fallback>
                <p:oleObj name="Equation" r:id="rId5" imgW="37452300" imgH="28676600" progId="Equation.3">
                  <p:embed/>
                  <p:pic>
                    <p:nvPicPr>
                      <p:cNvPr id="91141" name="Object 5">
                        <a:extLst>
                          <a:ext uri="{FF2B5EF4-FFF2-40B4-BE49-F238E27FC236}">
                            <a16:creationId xmlns:a16="http://schemas.microsoft.com/office/drawing/2014/main" xmlns="" id="{7C691501-EEF8-8646-BFA6-B75AC4010B8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1800" y="2362201"/>
                        <a:ext cx="2590800" cy="198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1142" name="Text Box 6">
            <a:extLst>
              <a:ext uri="{FF2B5EF4-FFF2-40B4-BE49-F238E27FC236}">
                <a16:creationId xmlns:a16="http://schemas.microsoft.com/office/drawing/2014/main" xmlns="" id="{9A1D9878-852F-3749-8B6E-AB35ACCEE382}"/>
              </a:ext>
            </a:extLst>
          </p:cNvPr>
          <p:cNvSpPr txBox="1">
            <a:spLocks noChangeArrowheads="1"/>
          </p:cNvSpPr>
          <p:nvPr/>
        </p:nvSpPr>
        <p:spPr bwMode="auto">
          <a:xfrm>
            <a:off x="2286000" y="4343400"/>
            <a:ext cx="838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1900"/>
              <a:t>Once </a:t>
            </a:r>
          </a:p>
        </p:txBody>
      </p:sp>
      <p:sp>
        <p:nvSpPr>
          <p:cNvPr id="91143" name="Rectangle 7">
            <a:extLst>
              <a:ext uri="{FF2B5EF4-FFF2-40B4-BE49-F238E27FC236}">
                <a16:creationId xmlns:a16="http://schemas.microsoft.com/office/drawing/2014/main" xmlns="" id="{285A5AD4-DC1B-3740-BC99-40809EB52DC4}"/>
              </a:ext>
            </a:extLst>
          </p:cNvPr>
          <p:cNvSpPr>
            <a:spLocks noChangeArrowheads="1"/>
          </p:cNvSpPr>
          <p:nvPr/>
        </p:nvSpPr>
        <p:spPr bwMode="auto">
          <a:xfrm>
            <a:off x="6003635"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graphicFrame>
        <p:nvGraphicFramePr>
          <p:cNvPr id="91144" name="Object 8">
            <a:extLst>
              <a:ext uri="{FF2B5EF4-FFF2-40B4-BE49-F238E27FC236}">
                <a16:creationId xmlns:a16="http://schemas.microsoft.com/office/drawing/2014/main" xmlns="" id="{7C07B42E-4563-3F4B-853B-457F87936E7C}"/>
              </a:ext>
            </a:extLst>
          </p:cNvPr>
          <p:cNvGraphicFramePr>
            <a:graphicFrameLocks noChangeAspect="1"/>
          </p:cNvGraphicFramePr>
          <p:nvPr/>
        </p:nvGraphicFramePr>
        <p:xfrm>
          <a:off x="2971800" y="4343400"/>
          <a:ext cx="649288" cy="412750"/>
        </p:xfrm>
        <a:graphic>
          <a:graphicData uri="http://schemas.openxmlformats.org/presentationml/2006/ole">
            <mc:AlternateContent xmlns:mc="http://schemas.openxmlformats.org/markup-compatibility/2006">
              <mc:Choice xmlns:v="urn:schemas-microsoft-com:vml" Requires="v">
                <p:oleObj spid="_x0000_s270366" name="Equation" r:id="rId7" imgW="8191500" imgH="5270500" progId="Equation.3">
                  <p:embed/>
                </p:oleObj>
              </mc:Choice>
              <mc:Fallback>
                <p:oleObj name="Equation" r:id="rId7" imgW="8191500" imgH="5270500" progId="Equation.3">
                  <p:embed/>
                  <p:pic>
                    <p:nvPicPr>
                      <p:cNvPr id="91144" name="Object 8">
                        <a:extLst>
                          <a:ext uri="{FF2B5EF4-FFF2-40B4-BE49-F238E27FC236}">
                            <a16:creationId xmlns:a16="http://schemas.microsoft.com/office/drawing/2014/main" xmlns="" id="{7C07B42E-4563-3F4B-853B-457F87936E7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71800" y="4343400"/>
                        <a:ext cx="649288"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1145" name="Rectangle 9">
            <a:extLst>
              <a:ext uri="{FF2B5EF4-FFF2-40B4-BE49-F238E27FC236}">
                <a16:creationId xmlns:a16="http://schemas.microsoft.com/office/drawing/2014/main" xmlns="" id="{FF648500-E891-8740-9702-5969362DD06B}"/>
              </a:ext>
            </a:extLst>
          </p:cNvPr>
          <p:cNvSpPr>
            <a:spLocks noChangeArrowheads="1"/>
          </p:cNvSpPr>
          <p:nvPr/>
        </p:nvSpPr>
        <p:spPr bwMode="auto">
          <a:xfrm>
            <a:off x="6003635" y="3083869"/>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sp>
        <p:nvSpPr>
          <p:cNvPr id="91146" name="Text Box 10">
            <a:extLst>
              <a:ext uri="{FF2B5EF4-FFF2-40B4-BE49-F238E27FC236}">
                <a16:creationId xmlns:a16="http://schemas.microsoft.com/office/drawing/2014/main" xmlns="" id="{B10D6B32-F571-594D-AC66-299F54D302F1}"/>
              </a:ext>
            </a:extLst>
          </p:cNvPr>
          <p:cNvSpPr txBox="1">
            <a:spLocks noChangeArrowheads="1"/>
          </p:cNvSpPr>
          <p:nvPr/>
        </p:nvSpPr>
        <p:spPr bwMode="auto">
          <a:xfrm>
            <a:off x="3581400" y="4343400"/>
            <a:ext cx="6705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1900"/>
              <a:t>are found, the original constants of the model are found as</a:t>
            </a:r>
          </a:p>
        </p:txBody>
      </p:sp>
      <p:sp>
        <p:nvSpPr>
          <p:cNvPr id="91147" name="Rectangle 11">
            <a:extLst>
              <a:ext uri="{FF2B5EF4-FFF2-40B4-BE49-F238E27FC236}">
                <a16:creationId xmlns:a16="http://schemas.microsoft.com/office/drawing/2014/main" xmlns="" id="{F6FC3CEC-3DB5-F44E-A686-88F64B30C881}"/>
              </a:ext>
            </a:extLst>
          </p:cNvPr>
          <p:cNvSpPr>
            <a:spLocks noChangeArrowheads="1"/>
          </p:cNvSpPr>
          <p:nvPr/>
        </p:nvSpPr>
        <p:spPr bwMode="auto">
          <a:xfrm>
            <a:off x="6003635" y="2983857"/>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graphicFrame>
        <p:nvGraphicFramePr>
          <p:cNvPr id="91148" name="Object 12">
            <a:extLst>
              <a:ext uri="{FF2B5EF4-FFF2-40B4-BE49-F238E27FC236}">
                <a16:creationId xmlns:a16="http://schemas.microsoft.com/office/drawing/2014/main" xmlns="" id="{62EC7582-C003-4249-A1CD-90288FEB3C90}"/>
              </a:ext>
            </a:extLst>
          </p:cNvPr>
          <p:cNvGraphicFramePr>
            <a:graphicFrameLocks noChangeAspect="1"/>
          </p:cNvGraphicFramePr>
          <p:nvPr/>
        </p:nvGraphicFramePr>
        <p:xfrm>
          <a:off x="3276600" y="4724401"/>
          <a:ext cx="762000" cy="714375"/>
        </p:xfrm>
        <a:graphic>
          <a:graphicData uri="http://schemas.openxmlformats.org/presentationml/2006/ole">
            <mc:AlternateContent xmlns:mc="http://schemas.openxmlformats.org/markup-compatibility/2006">
              <mc:Choice xmlns:v="urn:schemas-microsoft-com:vml" Requires="v">
                <p:oleObj spid="_x0000_s270367" name="Equation" r:id="rId9" imgW="10528300" imgH="9944100" progId="Equation.3">
                  <p:embed/>
                </p:oleObj>
              </mc:Choice>
              <mc:Fallback>
                <p:oleObj name="Equation" r:id="rId9" imgW="10528300" imgH="9944100" progId="Equation.3">
                  <p:embed/>
                  <p:pic>
                    <p:nvPicPr>
                      <p:cNvPr id="91148" name="Object 12">
                        <a:extLst>
                          <a:ext uri="{FF2B5EF4-FFF2-40B4-BE49-F238E27FC236}">
                            <a16:creationId xmlns:a16="http://schemas.microsoft.com/office/drawing/2014/main" xmlns="" id="{62EC7582-C003-4249-A1CD-90288FEB3C9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76600" y="4724401"/>
                        <a:ext cx="7620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1150" name="Slide Number Placeholder 5">
            <a:extLst>
              <a:ext uri="{FF2B5EF4-FFF2-40B4-BE49-F238E27FC236}">
                <a16:creationId xmlns:a16="http://schemas.microsoft.com/office/drawing/2014/main" xmlns="" id="{8A8B75B7-3F4E-8C44-BAC5-CAE46900CDFC}"/>
              </a:ext>
            </a:extLst>
          </p:cNvPr>
          <p:cNvSpPr>
            <a:spLocks noGrp="1"/>
          </p:cNvSpPr>
          <p:nvPr>
            <p:ph type="sldNum" sz="quarter" idx="12"/>
          </p:nvPr>
        </p:nvSpPr>
        <p:spPr>
          <a:xfrm>
            <a:off x="152400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l">
              <a:spcBef>
                <a:spcPct val="0"/>
              </a:spcBef>
              <a:buClrTx/>
              <a:buSzTx/>
              <a:buFontTx/>
              <a:buNone/>
            </a:pPr>
            <a:fld id="{6322320A-E852-3942-B828-8A82E14B6254}" type="slidenum">
              <a:rPr lang="en-US" altLang="en-US" sz="1400">
                <a:solidFill>
                  <a:schemeClr val="bg2"/>
                </a:solidFill>
              </a:rPr>
              <a:pPr algn="l">
                <a:spcBef>
                  <a:spcPct val="0"/>
                </a:spcBef>
                <a:buClrTx/>
                <a:buSzTx/>
                <a:buFontTx/>
                <a:buNone/>
              </a:pPr>
              <a:t>14</a:t>
            </a:fld>
            <a:endParaRPr lang="en-US" altLang="en-US" sz="1400">
              <a:solidFill>
                <a:schemeClr val="bg2"/>
              </a:solidFill>
            </a:endParaRPr>
          </a:p>
        </p:txBody>
      </p:sp>
    </p:spTree>
    <p:custDataLst>
      <p:tags r:id="rId2"/>
    </p:custDataLst>
    <p:extLst>
      <p:ext uri="{BB962C8B-B14F-4D97-AF65-F5344CB8AC3E}">
        <p14:creationId xmlns:p14="http://schemas.microsoft.com/office/powerpoint/2010/main" val="11904090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xmlns="" id="{0B0F5D79-AE02-E641-AC81-A4C83F8735D6}"/>
              </a:ext>
            </a:extLst>
          </p:cNvPr>
          <p:cNvSpPr>
            <a:spLocks noGrp="1" noChangeArrowheads="1"/>
          </p:cNvSpPr>
          <p:nvPr>
            <p:ph type="title"/>
          </p:nvPr>
        </p:nvSpPr>
        <p:spPr/>
        <p:txBody>
          <a:bodyPr/>
          <a:lstStyle/>
          <a:p>
            <a:pPr eaLnBrk="1" hangingPunct="1"/>
            <a:r>
              <a:rPr lang="en-US" altLang="en-US" b="1" dirty="0"/>
              <a:t>Exponential Model</a:t>
            </a:r>
          </a:p>
        </p:txBody>
      </p:sp>
      <p:graphicFrame>
        <p:nvGraphicFramePr>
          <p:cNvPr id="41987" name="Object 3">
            <a:extLst>
              <a:ext uri="{FF2B5EF4-FFF2-40B4-BE49-F238E27FC236}">
                <a16:creationId xmlns:a16="http://schemas.microsoft.com/office/drawing/2014/main" xmlns="" id="{704C6741-D5C6-D54D-BC88-F7D944659029}"/>
              </a:ext>
            </a:extLst>
          </p:cNvPr>
          <p:cNvGraphicFramePr>
            <a:graphicFrameLocks noGrp="1" noChangeAspect="1"/>
          </p:cNvGraphicFramePr>
          <p:nvPr>
            <p:ph sz="half" idx="1"/>
          </p:nvPr>
        </p:nvGraphicFramePr>
        <p:xfrm>
          <a:off x="3048000" y="2036764"/>
          <a:ext cx="3175000" cy="420687"/>
        </p:xfrm>
        <a:graphic>
          <a:graphicData uri="http://schemas.openxmlformats.org/presentationml/2006/ole">
            <mc:AlternateContent xmlns:mc="http://schemas.openxmlformats.org/markup-compatibility/2006">
              <mc:Choice xmlns:v="urn:schemas-microsoft-com:vml" Requires="v">
                <p:oleObj spid="_x0000_s272458" name="Equation" r:id="rId5" imgW="39789100" imgH="5270500" progId="Equation.3">
                  <p:embed/>
                </p:oleObj>
              </mc:Choice>
              <mc:Fallback>
                <p:oleObj name="Equation" r:id="rId5" imgW="39789100" imgH="5270500" progId="Equation.3">
                  <p:embed/>
                  <p:pic>
                    <p:nvPicPr>
                      <p:cNvPr id="41987" name="Object 3">
                        <a:extLst>
                          <a:ext uri="{FF2B5EF4-FFF2-40B4-BE49-F238E27FC236}">
                            <a16:creationId xmlns:a16="http://schemas.microsoft.com/office/drawing/2014/main" xmlns="" id="{704C6741-D5C6-D54D-BC88-F7D94465902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0" y="2036764"/>
                        <a:ext cx="3175000" cy="420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988" name="Text Box 4">
            <a:extLst>
              <a:ext uri="{FF2B5EF4-FFF2-40B4-BE49-F238E27FC236}">
                <a16:creationId xmlns:a16="http://schemas.microsoft.com/office/drawing/2014/main" xmlns="" id="{A52950B2-8289-E642-9E14-D5CEF75EF536}"/>
              </a:ext>
            </a:extLst>
          </p:cNvPr>
          <p:cNvSpPr txBox="1">
            <a:spLocks noChangeArrowheads="1"/>
          </p:cNvSpPr>
          <p:nvPr/>
        </p:nvSpPr>
        <p:spPr bwMode="auto">
          <a:xfrm>
            <a:off x="2286000" y="2057400"/>
            <a:ext cx="838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1900"/>
              <a:t>Given</a:t>
            </a:r>
          </a:p>
        </p:txBody>
      </p:sp>
      <p:sp>
        <p:nvSpPr>
          <p:cNvPr id="41989" name="Text Box 5">
            <a:extLst>
              <a:ext uri="{FF2B5EF4-FFF2-40B4-BE49-F238E27FC236}">
                <a16:creationId xmlns:a16="http://schemas.microsoft.com/office/drawing/2014/main" xmlns="" id="{303D4E35-1782-8742-AF4C-CA38730E9BE9}"/>
              </a:ext>
            </a:extLst>
          </p:cNvPr>
          <p:cNvSpPr txBox="1">
            <a:spLocks noChangeArrowheads="1"/>
          </p:cNvSpPr>
          <p:nvPr/>
        </p:nvSpPr>
        <p:spPr bwMode="auto">
          <a:xfrm>
            <a:off x="6172200" y="2057400"/>
            <a:ext cx="990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1900"/>
              <a:t>best fit</a:t>
            </a:r>
          </a:p>
        </p:txBody>
      </p:sp>
      <p:graphicFrame>
        <p:nvGraphicFramePr>
          <p:cNvPr id="41990" name="Object 6">
            <a:extLst>
              <a:ext uri="{FF2B5EF4-FFF2-40B4-BE49-F238E27FC236}">
                <a16:creationId xmlns:a16="http://schemas.microsoft.com/office/drawing/2014/main" xmlns="" id="{72FAF763-F754-8F45-902E-8B5A453DC0C3}"/>
              </a:ext>
            </a:extLst>
          </p:cNvPr>
          <p:cNvGraphicFramePr>
            <a:graphicFrameLocks noGrp="1" noChangeAspect="1"/>
          </p:cNvGraphicFramePr>
          <p:nvPr>
            <p:ph sz="half" idx="2"/>
          </p:nvPr>
        </p:nvGraphicFramePr>
        <p:xfrm>
          <a:off x="7119938" y="2036764"/>
          <a:ext cx="881062" cy="401637"/>
        </p:xfrm>
        <a:graphic>
          <a:graphicData uri="http://schemas.openxmlformats.org/presentationml/2006/ole">
            <mc:AlternateContent xmlns:mc="http://schemas.openxmlformats.org/markup-compatibility/2006">
              <mc:Choice xmlns:v="urn:schemas-microsoft-com:vml" Requires="v">
                <p:oleObj spid="_x0000_s272459" name="Equation" r:id="rId7" imgW="12001500" imgH="5270500" progId="Equation.3">
                  <p:embed/>
                </p:oleObj>
              </mc:Choice>
              <mc:Fallback>
                <p:oleObj name="Equation" r:id="rId7" imgW="12001500" imgH="5270500" progId="Equation.3">
                  <p:embed/>
                  <p:pic>
                    <p:nvPicPr>
                      <p:cNvPr id="41990" name="Object 6">
                        <a:extLst>
                          <a:ext uri="{FF2B5EF4-FFF2-40B4-BE49-F238E27FC236}">
                            <a16:creationId xmlns:a16="http://schemas.microsoft.com/office/drawing/2014/main" xmlns="" id="{72FAF763-F754-8F45-902E-8B5A453DC0C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19938" y="2036764"/>
                        <a:ext cx="881062" cy="401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991" name="Text Box 7">
            <a:extLst>
              <a:ext uri="{FF2B5EF4-FFF2-40B4-BE49-F238E27FC236}">
                <a16:creationId xmlns:a16="http://schemas.microsoft.com/office/drawing/2014/main" xmlns="" id="{8257B42E-587E-BF46-9BE8-EEB54C0D9399}"/>
              </a:ext>
            </a:extLst>
          </p:cNvPr>
          <p:cNvSpPr txBox="1">
            <a:spLocks noChangeArrowheads="1"/>
          </p:cNvSpPr>
          <p:nvPr/>
        </p:nvSpPr>
        <p:spPr bwMode="auto">
          <a:xfrm>
            <a:off x="8001000" y="2057400"/>
            <a:ext cx="1828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1900"/>
              <a:t>to the data.</a:t>
            </a:r>
          </a:p>
        </p:txBody>
      </p:sp>
      <p:sp>
        <p:nvSpPr>
          <p:cNvPr id="41992" name="Rectangle 8">
            <a:extLst>
              <a:ext uri="{FF2B5EF4-FFF2-40B4-BE49-F238E27FC236}">
                <a16:creationId xmlns:a16="http://schemas.microsoft.com/office/drawing/2014/main" xmlns="" id="{F3A08EEE-2637-C940-9ECE-64383B341878}"/>
              </a:ext>
            </a:extLst>
          </p:cNvPr>
          <p:cNvSpPr>
            <a:spLocks noChangeArrowheads="1"/>
          </p:cNvSpPr>
          <p:nvPr/>
        </p:nvSpPr>
        <p:spPr bwMode="auto">
          <a:xfrm>
            <a:off x="6003635" y="2983857"/>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sp>
        <p:nvSpPr>
          <p:cNvPr id="41993" name="Rectangle 9">
            <a:extLst>
              <a:ext uri="{FF2B5EF4-FFF2-40B4-BE49-F238E27FC236}">
                <a16:creationId xmlns:a16="http://schemas.microsoft.com/office/drawing/2014/main" xmlns="" id="{7677582B-1106-E44A-9C7E-1461315D5280}"/>
              </a:ext>
            </a:extLst>
          </p:cNvPr>
          <p:cNvSpPr>
            <a:spLocks noChangeArrowheads="1"/>
          </p:cNvSpPr>
          <p:nvPr/>
        </p:nvSpPr>
        <p:spPr bwMode="auto">
          <a:xfrm>
            <a:off x="6003635" y="31267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sp>
        <p:nvSpPr>
          <p:cNvPr id="41994" name="Text Box 10">
            <a:extLst>
              <a:ext uri="{FF2B5EF4-FFF2-40B4-BE49-F238E27FC236}">
                <a16:creationId xmlns:a16="http://schemas.microsoft.com/office/drawing/2014/main" xmlns="" id="{8D82C5CF-D781-2549-9B40-1D4B06794DD6}"/>
              </a:ext>
            </a:extLst>
          </p:cNvPr>
          <p:cNvSpPr txBox="1">
            <a:spLocks noChangeArrowheads="1"/>
          </p:cNvSpPr>
          <p:nvPr/>
        </p:nvSpPr>
        <p:spPr bwMode="auto">
          <a:xfrm>
            <a:off x="3048000" y="5257800"/>
            <a:ext cx="5486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endParaRPr lang="en-US" altLang="en-US" sz="1900"/>
          </a:p>
        </p:txBody>
      </p:sp>
      <p:sp>
        <p:nvSpPr>
          <p:cNvPr id="41995" name="Text Box 11">
            <a:extLst>
              <a:ext uri="{FF2B5EF4-FFF2-40B4-BE49-F238E27FC236}">
                <a16:creationId xmlns:a16="http://schemas.microsoft.com/office/drawing/2014/main" xmlns="" id="{7E760817-382B-7F41-9862-69FB728F9983}"/>
              </a:ext>
            </a:extLst>
          </p:cNvPr>
          <p:cNvSpPr txBox="1">
            <a:spLocks noChangeArrowheads="1"/>
          </p:cNvSpPr>
          <p:nvPr/>
        </p:nvSpPr>
        <p:spPr bwMode="auto">
          <a:xfrm>
            <a:off x="3048000" y="5486400"/>
            <a:ext cx="5410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b="1"/>
              <a:t>Figure.</a:t>
            </a:r>
            <a:r>
              <a:rPr lang="en-US" altLang="en-US" sz="1400"/>
              <a:t> Exponential model of nonlinear regression for y vs. x data</a:t>
            </a:r>
            <a:endParaRPr lang="en-US" altLang="en-US" sz="1400" b="1"/>
          </a:p>
        </p:txBody>
      </p:sp>
      <p:sp>
        <p:nvSpPr>
          <p:cNvPr id="41996" name="Line 12">
            <a:extLst>
              <a:ext uri="{FF2B5EF4-FFF2-40B4-BE49-F238E27FC236}">
                <a16:creationId xmlns:a16="http://schemas.microsoft.com/office/drawing/2014/main" xmlns="" id="{47A24C70-5072-454E-8378-DB2B441EE0F3}"/>
              </a:ext>
            </a:extLst>
          </p:cNvPr>
          <p:cNvSpPr>
            <a:spLocks noChangeShapeType="1"/>
          </p:cNvSpPr>
          <p:nvPr/>
        </p:nvSpPr>
        <p:spPr bwMode="auto">
          <a:xfrm>
            <a:off x="5126916" y="4191000"/>
            <a:ext cx="3048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grpSp>
        <p:nvGrpSpPr>
          <p:cNvPr id="41997" name="Group 14">
            <a:extLst>
              <a:ext uri="{FF2B5EF4-FFF2-40B4-BE49-F238E27FC236}">
                <a16:creationId xmlns:a16="http://schemas.microsoft.com/office/drawing/2014/main" xmlns="" id="{BC44E7B6-271E-0344-B5A4-3FE3081D000F}"/>
              </a:ext>
            </a:extLst>
          </p:cNvPr>
          <p:cNvGrpSpPr>
            <a:grpSpLocks/>
          </p:cNvGrpSpPr>
          <p:nvPr/>
        </p:nvGrpSpPr>
        <p:grpSpPr bwMode="auto">
          <a:xfrm>
            <a:off x="2781300" y="2547938"/>
            <a:ext cx="5943600" cy="3581400"/>
            <a:chOff x="847" y="1632"/>
            <a:chExt cx="3552" cy="2160"/>
          </a:xfrm>
        </p:grpSpPr>
        <p:sp>
          <p:nvSpPr>
            <p:cNvPr id="42001" name="AutoShape 15">
              <a:extLst>
                <a:ext uri="{FF2B5EF4-FFF2-40B4-BE49-F238E27FC236}">
                  <a16:creationId xmlns:a16="http://schemas.microsoft.com/office/drawing/2014/main" xmlns="" id="{D1197B95-B154-B341-8544-9EC222E1A296}"/>
                </a:ext>
              </a:extLst>
            </p:cNvPr>
            <p:cNvSpPr>
              <a:spLocks noChangeAspect="1" noChangeArrowheads="1"/>
            </p:cNvSpPr>
            <p:nvPr/>
          </p:nvSpPr>
          <p:spPr bwMode="auto">
            <a:xfrm>
              <a:off x="847" y="1632"/>
              <a:ext cx="3552" cy="2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sp>
          <p:nvSpPr>
            <p:cNvPr id="42002" name="Line 16">
              <a:extLst>
                <a:ext uri="{FF2B5EF4-FFF2-40B4-BE49-F238E27FC236}">
                  <a16:creationId xmlns:a16="http://schemas.microsoft.com/office/drawing/2014/main" xmlns="" id="{BBDE825D-A196-1A46-A654-63E4290B4FE3}"/>
                </a:ext>
              </a:extLst>
            </p:cNvPr>
            <p:cNvSpPr>
              <a:spLocks noChangeShapeType="1"/>
            </p:cNvSpPr>
            <p:nvPr/>
          </p:nvSpPr>
          <p:spPr bwMode="auto">
            <a:xfrm>
              <a:off x="1338" y="3252"/>
              <a:ext cx="251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2003" name="Line 17">
              <a:extLst>
                <a:ext uri="{FF2B5EF4-FFF2-40B4-BE49-F238E27FC236}">
                  <a16:creationId xmlns:a16="http://schemas.microsoft.com/office/drawing/2014/main" xmlns="" id="{248591F2-2EAC-BE44-940D-ED03EEA1D00C}"/>
                </a:ext>
              </a:extLst>
            </p:cNvPr>
            <p:cNvSpPr>
              <a:spLocks noChangeShapeType="1"/>
            </p:cNvSpPr>
            <p:nvPr/>
          </p:nvSpPr>
          <p:spPr bwMode="auto">
            <a:xfrm flipV="1">
              <a:off x="1412" y="1709"/>
              <a:ext cx="0" cy="162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2004" name="Freeform 18">
              <a:extLst>
                <a:ext uri="{FF2B5EF4-FFF2-40B4-BE49-F238E27FC236}">
                  <a16:creationId xmlns:a16="http://schemas.microsoft.com/office/drawing/2014/main" xmlns="" id="{9049D5E8-414A-D345-A689-C448D787BFE5}"/>
                </a:ext>
              </a:extLst>
            </p:cNvPr>
            <p:cNvSpPr>
              <a:spLocks/>
            </p:cNvSpPr>
            <p:nvPr/>
          </p:nvSpPr>
          <p:spPr bwMode="auto">
            <a:xfrm flipV="1">
              <a:off x="1491" y="2027"/>
              <a:ext cx="2287" cy="1168"/>
            </a:xfrm>
            <a:custGeom>
              <a:avLst/>
              <a:gdLst>
                <a:gd name="T0" fmla="*/ 0 w 5040"/>
                <a:gd name="T1" fmla="*/ 1 h 2520"/>
                <a:gd name="T2" fmla="*/ 0 w 5040"/>
                <a:gd name="T3" fmla="*/ 0 h 2520"/>
                <a:gd name="T4" fmla="*/ 0 w 5040"/>
                <a:gd name="T5" fmla="*/ 0 h 2520"/>
                <a:gd name="T6" fmla="*/ 1 w 5040"/>
                <a:gd name="T7" fmla="*/ 0 h 2520"/>
                <a:gd name="T8" fmla="*/ 1 w 5040"/>
                <a:gd name="T9" fmla="*/ 0 h 2520"/>
                <a:gd name="T10" fmla="*/ 0 60000 65536"/>
                <a:gd name="T11" fmla="*/ 0 60000 65536"/>
                <a:gd name="T12" fmla="*/ 0 60000 65536"/>
                <a:gd name="T13" fmla="*/ 0 60000 65536"/>
                <a:gd name="T14" fmla="*/ 0 60000 65536"/>
                <a:gd name="T15" fmla="*/ 0 w 5040"/>
                <a:gd name="T16" fmla="*/ 0 h 2520"/>
                <a:gd name="T17" fmla="*/ 5040 w 5040"/>
                <a:gd name="T18" fmla="*/ 2520 h 2520"/>
              </a:gdLst>
              <a:ahLst/>
              <a:cxnLst>
                <a:cxn ang="T10">
                  <a:pos x="T0" y="T1"/>
                </a:cxn>
                <a:cxn ang="T11">
                  <a:pos x="T2" y="T3"/>
                </a:cxn>
                <a:cxn ang="T12">
                  <a:pos x="T4" y="T5"/>
                </a:cxn>
                <a:cxn ang="T13">
                  <a:pos x="T6" y="T7"/>
                </a:cxn>
                <a:cxn ang="T14">
                  <a:pos x="T8" y="T9"/>
                </a:cxn>
              </a:cxnLst>
              <a:rect l="T15" t="T16" r="T17" b="T18"/>
              <a:pathLst>
                <a:path w="5040" h="2520">
                  <a:moveTo>
                    <a:pt x="0" y="2520"/>
                  </a:moveTo>
                  <a:cubicBezTo>
                    <a:pt x="75" y="2205"/>
                    <a:pt x="150" y="1890"/>
                    <a:pt x="360" y="1620"/>
                  </a:cubicBezTo>
                  <a:cubicBezTo>
                    <a:pt x="570" y="1350"/>
                    <a:pt x="840" y="1110"/>
                    <a:pt x="1260" y="900"/>
                  </a:cubicBezTo>
                  <a:cubicBezTo>
                    <a:pt x="1680" y="690"/>
                    <a:pt x="2250" y="510"/>
                    <a:pt x="2880" y="360"/>
                  </a:cubicBezTo>
                  <a:cubicBezTo>
                    <a:pt x="3510" y="210"/>
                    <a:pt x="4680" y="60"/>
                    <a:pt x="50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2005" name="Oval 19">
              <a:extLst>
                <a:ext uri="{FF2B5EF4-FFF2-40B4-BE49-F238E27FC236}">
                  <a16:creationId xmlns:a16="http://schemas.microsoft.com/office/drawing/2014/main" xmlns="" id="{DBA489E8-4818-904D-A583-7F1CB103BEB5}"/>
                </a:ext>
              </a:extLst>
            </p:cNvPr>
            <p:cNvSpPr>
              <a:spLocks noChangeArrowheads="1"/>
            </p:cNvSpPr>
            <p:nvPr/>
          </p:nvSpPr>
          <p:spPr bwMode="auto">
            <a:xfrm>
              <a:off x="1501" y="1947"/>
              <a:ext cx="59" cy="61"/>
            </a:xfrm>
            <a:prstGeom prst="ellipse">
              <a:avLst/>
            </a:prstGeom>
            <a:solidFill>
              <a:srgbClr val="000000"/>
            </a:solidFill>
            <a:ln w="9525">
              <a:solidFill>
                <a:srgbClr val="000000"/>
              </a:solidFill>
              <a:round/>
              <a:headEnd/>
              <a:tailEnd/>
            </a:ln>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sp>
          <p:nvSpPr>
            <p:cNvPr id="42006" name="Oval 20">
              <a:extLst>
                <a:ext uri="{FF2B5EF4-FFF2-40B4-BE49-F238E27FC236}">
                  <a16:creationId xmlns:a16="http://schemas.microsoft.com/office/drawing/2014/main" xmlns="" id="{0C4FFE63-DF70-5C46-848C-A0FC12960392}"/>
                </a:ext>
              </a:extLst>
            </p:cNvPr>
            <p:cNvSpPr>
              <a:spLocks noChangeArrowheads="1"/>
            </p:cNvSpPr>
            <p:nvPr/>
          </p:nvSpPr>
          <p:spPr bwMode="auto">
            <a:xfrm>
              <a:off x="1791" y="2843"/>
              <a:ext cx="59" cy="61"/>
            </a:xfrm>
            <a:prstGeom prst="ellipse">
              <a:avLst/>
            </a:prstGeom>
            <a:solidFill>
              <a:srgbClr val="000000"/>
            </a:solidFill>
            <a:ln w="9525">
              <a:solidFill>
                <a:srgbClr val="000000"/>
              </a:solidFill>
              <a:round/>
              <a:headEnd/>
              <a:tailEnd/>
            </a:ln>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sp>
          <p:nvSpPr>
            <p:cNvPr id="42007" name="Oval 21">
              <a:extLst>
                <a:ext uri="{FF2B5EF4-FFF2-40B4-BE49-F238E27FC236}">
                  <a16:creationId xmlns:a16="http://schemas.microsoft.com/office/drawing/2014/main" xmlns="" id="{1862A3F7-302B-FA49-8F37-661275EA90CD}"/>
                </a:ext>
              </a:extLst>
            </p:cNvPr>
            <p:cNvSpPr>
              <a:spLocks noChangeArrowheads="1"/>
            </p:cNvSpPr>
            <p:nvPr/>
          </p:nvSpPr>
          <p:spPr bwMode="auto">
            <a:xfrm>
              <a:off x="2646" y="2867"/>
              <a:ext cx="60" cy="62"/>
            </a:xfrm>
            <a:prstGeom prst="ellipse">
              <a:avLst/>
            </a:prstGeom>
            <a:solidFill>
              <a:srgbClr val="000000"/>
            </a:solidFill>
            <a:ln w="9525">
              <a:solidFill>
                <a:srgbClr val="000000"/>
              </a:solidFill>
              <a:round/>
              <a:headEnd/>
              <a:tailEnd/>
            </a:ln>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sp>
          <p:nvSpPr>
            <p:cNvPr id="42008" name="Oval 22">
              <a:extLst>
                <a:ext uri="{FF2B5EF4-FFF2-40B4-BE49-F238E27FC236}">
                  <a16:creationId xmlns:a16="http://schemas.microsoft.com/office/drawing/2014/main" xmlns="" id="{894DC2B2-DD97-5E47-ADAE-68DA35E6B1D6}"/>
                </a:ext>
              </a:extLst>
            </p:cNvPr>
            <p:cNvSpPr>
              <a:spLocks noChangeArrowheads="1"/>
            </p:cNvSpPr>
            <p:nvPr/>
          </p:nvSpPr>
          <p:spPr bwMode="auto">
            <a:xfrm>
              <a:off x="2877" y="3107"/>
              <a:ext cx="59" cy="61"/>
            </a:xfrm>
            <a:prstGeom prst="ellipse">
              <a:avLst/>
            </a:prstGeom>
            <a:solidFill>
              <a:srgbClr val="000000"/>
            </a:solidFill>
            <a:ln w="9525">
              <a:solidFill>
                <a:srgbClr val="000000"/>
              </a:solidFill>
              <a:round/>
              <a:headEnd/>
              <a:tailEnd/>
            </a:ln>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sp>
          <p:nvSpPr>
            <p:cNvPr id="42009" name="Oval 23">
              <a:extLst>
                <a:ext uri="{FF2B5EF4-FFF2-40B4-BE49-F238E27FC236}">
                  <a16:creationId xmlns:a16="http://schemas.microsoft.com/office/drawing/2014/main" xmlns="" id="{1C8C094A-FAC2-A64F-81FC-E05A727C3FB7}"/>
                </a:ext>
              </a:extLst>
            </p:cNvPr>
            <p:cNvSpPr>
              <a:spLocks noChangeArrowheads="1"/>
            </p:cNvSpPr>
            <p:nvPr/>
          </p:nvSpPr>
          <p:spPr bwMode="auto">
            <a:xfrm>
              <a:off x="3571" y="3098"/>
              <a:ext cx="59" cy="61"/>
            </a:xfrm>
            <a:prstGeom prst="ellipse">
              <a:avLst/>
            </a:prstGeom>
            <a:solidFill>
              <a:srgbClr val="000000"/>
            </a:solidFill>
            <a:ln w="9525">
              <a:solidFill>
                <a:srgbClr val="000000"/>
              </a:solidFill>
              <a:round/>
              <a:headEnd/>
              <a:tailEnd/>
            </a:ln>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sp>
          <p:nvSpPr>
            <p:cNvPr id="42010" name="Line 24">
              <a:extLst>
                <a:ext uri="{FF2B5EF4-FFF2-40B4-BE49-F238E27FC236}">
                  <a16:creationId xmlns:a16="http://schemas.microsoft.com/office/drawing/2014/main" xmlns="" id="{F0351D6E-3E7C-014F-8046-72637C8C7081}"/>
                </a:ext>
              </a:extLst>
            </p:cNvPr>
            <p:cNvSpPr>
              <a:spLocks noChangeShapeType="1"/>
            </p:cNvSpPr>
            <p:nvPr/>
          </p:nvSpPr>
          <p:spPr bwMode="auto">
            <a:xfrm flipH="1">
              <a:off x="1735" y="2071"/>
              <a:ext cx="822" cy="44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aphicFrame>
          <p:nvGraphicFramePr>
            <p:cNvPr id="42011" name="Object 25">
              <a:extLst>
                <a:ext uri="{FF2B5EF4-FFF2-40B4-BE49-F238E27FC236}">
                  <a16:creationId xmlns:a16="http://schemas.microsoft.com/office/drawing/2014/main" xmlns="" id="{F640CFE1-E713-614B-8902-EF2B2A69149C}"/>
                </a:ext>
              </a:extLst>
            </p:cNvPr>
            <p:cNvGraphicFramePr>
              <a:graphicFrameLocks noChangeAspect="1"/>
            </p:cNvGraphicFramePr>
            <p:nvPr/>
          </p:nvGraphicFramePr>
          <p:xfrm>
            <a:off x="2558" y="1951"/>
            <a:ext cx="540" cy="251"/>
          </p:xfrm>
          <a:graphic>
            <a:graphicData uri="http://schemas.openxmlformats.org/presentationml/2006/ole">
              <mc:AlternateContent xmlns:mc="http://schemas.openxmlformats.org/markup-compatibility/2006">
                <mc:Choice xmlns:v="urn:schemas-microsoft-com:vml" Requires="v">
                  <p:oleObj spid="_x0000_s272460" name="Equation" r:id="rId9" imgW="12001500" imgH="5270500" progId="Equation.3">
                    <p:embed/>
                  </p:oleObj>
                </mc:Choice>
                <mc:Fallback>
                  <p:oleObj name="Equation" r:id="rId9" imgW="12001500" imgH="5270500" progId="Equation.3">
                    <p:embed/>
                    <p:pic>
                      <p:nvPicPr>
                        <p:cNvPr id="42011" name="Object 25">
                          <a:extLst>
                            <a:ext uri="{FF2B5EF4-FFF2-40B4-BE49-F238E27FC236}">
                              <a16:creationId xmlns:a16="http://schemas.microsoft.com/office/drawing/2014/main" xmlns="" id="{F640CFE1-E713-614B-8902-EF2B2A69149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58" y="1951"/>
                          <a:ext cx="540"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2012" name="Object 26">
              <a:extLst>
                <a:ext uri="{FF2B5EF4-FFF2-40B4-BE49-F238E27FC236}">
                  <a16:creationId xmlns:a16="http://schemas.microsoft.com/office/drawing/2014/main" xmlns="" id="{CE02C44E-B8BE-7A4F-9389-0B2EF5BDBD65}"/>
                </a:ext>
              </a:extLst>
            </p:cNvPr>
            <p:cNvGraphicFramePr>
              <a:graphicFrameLocks noChangeAspect="1"/>
            </p:cNvGraphicFramePr>
            <p:nvPr/>
          </p:nvGraphicFramePr>
          <p:xfrm>
            <a:off x="3641" y="2949"/>
            <a:ext cx="452" cy="256"/>
          </p:xfrm>
          <a:graphic>
            <a:graphicData uri="http://schemas.openxmlformats.org/presentationml/2006/ole">
              <mc:AlternateContent xmlns:mc="http://schemas.openxmlformats.org/markup-compatibility/2006">
                <mc:Choice xmlns:v="urn:schemas-microsoft-com:vml" Requires="v">
                  <p:oleObj spid="_x0000_s272461" name="Equation" r:id="rId11" imgW="11404600" imgH="6146800" progId="Equation.3">
                    <p:embed/>
                  </p:oleObj>
                </mc:Choice>
                <mc:Fallback>
                  <p:oleObj name="Equation" r:id="rId11" imgW="11404600" imgH="6146800" progId="Equation.3">
                    <p:embed/>
                    <p:pic>
                      <p:nvPicPr>
                        <p:cNvPr id="42012" name="Object 26">
                          <a:extLst>
                            <a:ext uri="{FF2B5EF4-FFF2-40B4-BE49-F238E27FC236}">
                              <a16:creationId xmlns:a16="http://schemas.microsoft.com/office/drawing/2014/main" xmlns="" id="{CE02C44E-B8BE-7A4F-9389-0B2EF5BDBD6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41" y="2949"/>
                          <a:ext cx="452"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2013" name="Object 27">
              <a:extLst>
                <a:ext uri="{FF2B5EF4-FFF2-40B4-BE49-F238E27FC236}">
                  <a16:creationId xmlns:a16="http://schemas.microsoft.com/office/drawing/2014/main" xmlns="" id="{14A0B269-B3BE-C541-ACEE-D27DE78E8819}"/>
                </a:ext>
              </a:extLst>
            </p:cNvPr>
            <p:cNvGraphicFramePr>
              <a:graphicFrameLocks noChangeAspect="1"/>
            </p:cNvGraphicFramePr>
            <p:nvPr/>
          </p:nvGraphicFramePr>
          <p:xfrm>
            <a:off x="1610" y="1801"/>
            <a:ext cx="443" cy="278"/>
          </p:xfrm>
          <a:graphic>
            <a:graphicData uri="http://schemas.openxmlformats.org/presentationml/2006/ole">
              <mc:AlternateContent xmlns:mc="http://schemas.openxmlformats.org/markup-compatibility/2006">
                <mc:Choice xmlns:v="urn:schemas-microsoft-com:vml" Requires="v">
                  <p:oleObj spid="_x0000_s272462" name="Equation" r:id="rId13" imgW="10528300" imgH="5854700" progId="Equation.3">
                    <p:embed/>
                  </p:oleObj>
                </mc:Choice>
                <mc:Fallback>
                  <p:oleObj name="Equation" r:id="rId13" imgW="10528300" imgH="5854700" progId="Equation.3">
                    <p:embed/>
                    <p:pic>
                      <p:nvPicPr>
                        <p:cNvPr id="42013" name="Object 27">
                          <a:extLst>
                            <a:ext uri="{FF2B5EF4-FFF2-40B4-BE49-F238E27FC236}">
                              <a16:creationId xmlns:a16="http://schemas.microsoft.com/office/drawing/2014/main" xmlns="" id="{14A0B269-B3BE-C541-ACEE-D27DE78E881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10" y="1801"/>
                          <a:ext cx="443"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2014" name="Object 28">
              <a:extLst>
                <a:ext uri="{FF2B5EF4-FFF2-40B4-BE49-F238E27FC236}">
                  <a16:creationId xmlns:a16="http://schemas.microsoft.com/office/drawing/2014/main" xmlns="" id="{D05C1279-6FC5-484C-BD7A-3E6C373F50A9}"/>
                </a:ext>
              </a:extLst>
            </p:cNvPr>
            <p:cNvGraphicFramePr>
              <a:graphicFrameLocks noChangeAspect="1"/>
            </p:cNvGraphicFramePr>
            <p:nvPr/>
          </p:nvGraphicFramePr>
          <p:xfrm>
            <a:off x="1579" y="2836"/>
            <a:ext cx="471" cy="257"/>
          </p:xfrm>
          <a:graphic>
            <a:graphicData uri="http://schemas.openxmlformats.org/presentationml/2006/ole">
              <mc:AlternateContent xmlns:mc="http://schemas.openxmlformats.org/markup-compatibility/2006">
                <mc:Choice xmlns:v="urn:schemas-microsoft-com:vml" Requires="v">
                  <p:oleObj spid="_x0000_s272463" name="Equation" r:id="rId15" imgW="11404600" imgH="5854700" progId="Equation.3">
                    <p:embed/>
                  </p:oleObj>
                </mc:Choice>
                <mc:Fallback>
                  <p:oleObj name="Equation" r:id="rId15" imgW="11404600" imgH="5854700" progId="Equation.3">
                    <p:embed/>
                    <p:pic>
                      <p:nvPicPr>
                        <p:cNvPr id="42014" name="Object 28">
                          <a:extLst>
                            <a:ext uri="{FF2B5EF4-FFF2-40B4-BE49-F238E27FC236}">
                              <a16:creationId xmlns:a16="http://schemas.microsoft.com/office/drawing/2014/main" xmlns="" id="{D05C1279-6FC5-484C-BD7A-3E6C373F50A9}"/>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79" y="2836"/>
                          <a:ext cx="471"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2015" name="Object 29">
              <a:extLst>
                <a:ext uri="{FF2B5EF4-FFF2-40B4-BE49-F238E27FC236}">
                  <a16:creationId xmlns:a16="http://schemas.microsoft.com/office/drawing/2014/main" xmlns="" id="{2917BF9D-B8A8-2647-A6F9-AF657DE7B455}"/>
                </a:ext>
              </a:extLst>
            </p:cNvPr>
            <p:cNvGraphicFramePr>
              <a:graphicFrameLocks noChangeAspect="1"/>
            </p:cNvGraphicFramePr>
            <p:nvPr/>
          </p:nvGraphicFramePr>
          <p:xfrm>
            <a:off x="1907" y="2526"/>
            <a:ext cx="420" cy="260"/>
          </p:xfrm>
          <a:graphic>
            <a:graphicData uri="http://schemas.openxmlformats.org/presentationml/2006/ole">
              <mc:AlternateContent xmlns:mc="http://schemas.openxmlformats.org/markup-compatibility/2006">
                <mc:Choice xmlns:v="urn:schemas-microsoft-com:vml" Requires="v">
                  <p:oleObj spid="_x0000_s272464" name="Equation" r:id="rId17" imgW="10528300" imgH="6146800" progId="Equation.3">
                    <p:embed/>
                  </p:oleObj>
                </mc:Choice>
                <mc:Fallback>
                  <p:oleObj name="Equation" r:id="rId17" imgW="10528300" imgH="6146800" progId="Equation.3">
                    <p:embed/>
                    <p:pic>
                      <p:nvPicPr>
                        <p:cNvPr id="42015" name="Object 29">
                          <a:extLst>
                            <a:ext uri="{FF2B5EF4-FFF2-40B4-BE49-F238E27FC236}">
                              <a16:creationId xmlns:a16="http://schemas.microsoft.com/office/drawing/2014/main" xmlns="" id="{2917BF9D-B8A8-2647-A6F9-AF657DE7B455}"/>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907" y="2526"/>
                          <a:ext cx="420"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2016" name="Oval 30">
              <a:extLst>
                <a:ext uri="{FF2B5EF4-FFF2-40B4-BE49-F238E27FC236}">
                  <a16:creationId xmlns:a16="http://schemas.microsoft.com/office/drawing/2014/main" xmlns="" id="{8050CBCC-BF1A-2249-9389-ACF9937CFD64}"/>
                </a:ext>
              </a:extLst>
            </p:cNvPr>
            <p:cNvSpPr>
              <a:spLocks noChangeArrowheads="1"/>
            </p:cNvSpPr>
            <p:nvPr/>
          </p:nvSpPr>
          <p:spPr bwMode="auto">
            <a:xfrm>
              <a:off x="2306" y="2623"/>
              <a:ext cx="60" cy="51"/>
            </a:xfrm>
            <a:prstGeom prst="ellipse">
              <a:avLst/>
            </a:prstGeom>
            <a:solidFill>
              <a:schemeClr val="tx1"/>
            </a:solidFill>
            <a:ln w="9525">
              <a:solidFill>
                <a:schemeClr val="tx1"/>
              </a:solidFill>
              <a:miter lim="800000"/>
              <a:headEnd/>
              <a:tailEnd/>
            </a:ln>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sp>
          <p:nvSpPr>
            <p:cNvPr id="42017" name="Line 31">
              <a:extLst>
                <a:ext uri="{FF2B5EF4-FFF2-40B4-BE49-F238E27FC236}">
                  <a16:creationId xmlns:a16="http://schemas.microsoft.com/office/drawing/2014/main" xmlns="" id="{0FFECCCC-587D-A748-A532-F1568536A281}"/>
                </a:ext>
              </a:extLst>
            </p:cNvPr>
            <p:cNvSpPr>
              <a:spLocks noChangeShapeType="1"/>
            </p:cNvSpPr>
            <p:nvPr/>
          </p:nvSpPr>
          <p:spPr bwMode="auto">
            <a:xfrm flipH="1">
              <a:off x="2324" y="2659"/>
              <a:ext cx="6" cy="239"/>
            </a:xfrm>
            <a:prstGeom prst="line">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graphicFrame>
          <p:nvGraphicFramePr>
            <p:cNvPr id="42018" name="Object 32">
              <a:extLst>
                <a:ext uri="{FF2B5EF4-FFF2-40B4-BE49-F238E27FC236}">
                  <a16:creationId xmlns:a16="http://schemas.microsoft.com/office/drawing/2014/main" xmlns="" id="{93B389EF-1AE3-9D4E-BD67-9897C6E281F2}"/>
                </a:ext>
              </a:extLst>
            </p:cNvPr>
            <p:cNvGraphicFramePr>
              <a:graphicFrameLocks noChangeAspect="1"/>
            </p:cNvGraphicFramePr>
            <p:nvPr/>
          </p:nvGraphicFramePr>
          <p:xfrm>
            <a:off x="2628" y="2422"/>
            <a:ext cx="534" cy="238"/>
          </p:xfrm>
          <a:graphic>
            <a:graphicData uri="http://schemas.openxmlformats.org/presentationml/2006/ole">
              <mc:AlternateContent xmlns:mc="http://schemas.openxmlformats.org/markup-compatibility/2006">
                <mc:Choice xmlns:v="urn:schemas-microsoft-com:vml" Requires="v">
                  <p:oleObj spid="_x0000_s272465" name="Equation" r:id="rId19" imgW="13169900" imgH="5562600" progId="Equation.3">
                    <p:embed/>
                  </p:oleObj>
                </mc:Choice>
                <mc:Fallback>
                  <p:oleObj name="Equation" r:id="rId19" imgW="13169900" imgH="5562600" progId="Equation.3">
                    <p:embed/>
                    <p:pic>
                      <p:nvPicPr>
                        <p:cNvPr id="42018" name="Object 32">
                          <a:extLst>
                            <a:ext uri="{FF2B5EF4-FFF2-40B4-BE49-F238E27FC236}">
                              <a16:creationId xmlns:a16="http://schemas.microsoft.com/office/drawing/2014/main" xmlns="" id="{93B389EF-1AE3-9D4E-BD67-9897C6E281F2}"/>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628" y="2422"/>
                          <a:ext cx="534"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2019" name="Line 33">
              <a:extLst>
                <a:ext uri="{FF2B5EF4-FFF2-40B4-BE49-F238E27FC236}">
                  <a16:creationId xmlns:a16="http://schemas.microsoft.com/office/drawing/2014/main" xmlns="" id="{8AC0D781-5A64-924B-B3BB-CC8060AC5609}"/>
                </a:ext>
              </a:extLst>
            </p:cNvPr>
            <p:cNvSpPr>
              <a:spLocks noChangeShapeType="1"/>
            </p:cNvSpPr>
            <p:nvPr/>
          </p:nvSpPr>
          <p:spPr bwMode="auto">
            <a:xfrm flipH="1">
              <a:off x="2335" y="2564"/>
              <a:ext cx="288" cy="22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
        <p:nvSpPr>
          <p:cNvPr id="41998" name="Line 34">
            <a:extLst>
              <a:ext uri="{FF2B5EF4-FFF2-40B4-BE49-F238E27FC236}">
                <a16:creationId xmlns:a16="http://schemas.microsoft.com/office/drawing/2014/main" xmlns="" id="{DCFEB5F2-FABC-0F47-ACA0-800CCCF7D77C}"/>
              </a:ext>
            </a:extLst>
          </p:cNvPr>
          <p:cNvSpPr>
            <a:spLocks noChangeShapeType="1"/>
          </p:cNvSpPr>
          <p:nvPr/>
        </p:nvSpPr>
        <p:spPr bwMode="auto">
          <a:xfrm>
            <a:off x="5115989" y="4635500"/>
            <a:ext cx="3048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42000" name="Slide Number Placeholder 5">
            <a:extLst>
              <a:ext uri="{FF2B5EF4-FFF2-40B4-BE49-F238E27FC236}">
                <a16:creationId xmlns:a16="http://schemas.microsoft.com/office/drawing/2014/main" xmlns="" id="{7B8FDB7C-D15A-AF43-89BF-D255DB01C065}"/>
              </a:ext>
            </a:extLst>
          </p:cNvPr>
          <p:cNvSpPr>
            <a:spLocks noGrp="1"/>
          </p:cNvSpPr>
          <p:nvPr>
            <p:ph type="sldNum" sz="quarter" idx="12"/>
          </p:nvPr>
        </p:nvSpPr>
        <p:spPr>
          <a:xfrm>
            <a:off x="152400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l">
              <a:spcBef>
                <a:spcPct val="0"/>
              </a:spcBef>
              <a:buClrTx/>
              <a:buSzTx/>
              <a:buFontTx/>
              <a:buNone/>
            </a:pPr>
            <a:fld id="{A026130D-8FD3-C646-97FF-E6ABAFFF5F5A}" type="slidenum">
              <a:rPr lang="en-US" altLang="en-US" sz="1400">
                <a:solidFill>
                  <a:schemeClr val="bg2"/>
                </a:solidFill>
              </a:rPr>
              <a:pPr algn="l">
                <a:spcBef>
                  <a:spcPct val="0"/>
                </a:spcBef>
                <a:buClrTx/>
                <a:buSzTx/>
                <a:buFontTx/>
                <a:buNone/>
              </a:pPr>
              <a:t>15</a:t>
            </a:fld>
            <a:endParaRPr lang="en-US" altLang="en-US" sz="1400">
              <a:solidFill>
                <a:schemeClr val="bg2"/>
              </a:solidFill>
            </a:endParaRPr>
          </a:p>
        </p:txBody>
      </p:sp>
    </p:spTree>
    <p:custDataLst>
      <p:tags r:id="rId2"/>
    </p:custDataLst>
    <p:extLst>
      <p:ext uri="{BB962C8B-B14F-4D97-AF65-F5344CB8AC3E}">
        <p14:creationId xmlns:p14="http://schemas.microsoft.com/office/powerpoint/2010/main" val="40015545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xmlns="" id="{DBE60E76-06D4-2B47-8DEF-55213846ACDA}"/>
              </a:ext>
            </a:extLst>
          </p:cNvPr>
          <p:cNvSpPr>
            <a:spLocks noGrp="1" noChangeArrowheads="1"/>
          </p:cNvSpPr>
          <p:nvPr>
            <p:ph type="title"/>
          </p:nvPr>
        </p:nvSpPr>
        <p:spPr/>
        <p:txBody>
          <a:bodyPr/>
          <a:lstStyle/>
          <a:p>
            <a:pPr eaLnBrk="1" hangingPunct="1"/>
            <a:r>
              <a:rPr lang="en-US" altLang="en-US" sz="4000" b="1" dirty="0"/>
              <a:t>Example 2-Transformation of data</a:t>
            </a:r>
          </a:p>
        </p:txBody>
      </p:sp>
      <p:graphicFrame>
        <p:nvGraphicFramePr>
          <p:cNvPr id="92163" name="Group 3">
            <a:extLst>
              <a:ext uri="{FF2B5EF4-FFF2-40B4-BE49-F238E27FC236}">
                <a16:creationId xmlns:a16="http://schemas.microsoft.com/office/drawing/2014/main" xmlns="" id="{C901426B-D91D-A846-957F-9609B0C4D0B9}"/>
              </a:ext>
            </a:extLst>
          </p:cNvPr>
          <p:cNvGraphicFramePr>
            <a:graphicFrameLocks noGrp="1"/>
          </p:cNvGraphicFramePr>
          <p:nvPr>
            <p:ph sz="half" idx="1"/>
          </p:nvPr>
        </p:nvGraphicFramePr>
        <p:xfrm>
          <a:off x="1828801" y="4191000"/>
          <a:ext cx="4419599" cy="609600"/>
        </p:xfrm>
        <a:graphic>
          <a:graphicData uri="http://schemas.openxmlformats.org/drawingml/2006/table">
            <a:tbl>
              <a:tblPr/>
              <a:tblGrid>
                <a:gridCol w="667994">
                  <a:extLst>
                    <a:ext uri="{9D8B030D-6E8A-4147-A177-3AD203B41FA5}">
                      <a16:colId xmlns:a16="http://schemas.microsoft.com/office/drawing/2014/main" xmlns="" val="20000"/>
                    </a:ext>
                  </a:extLst>
                </a:gridCol>
                <a:gridCol w="664384">
                  <a:extLst>
                    <a:ext uri="{9D8B030D-6E8A-4147-A177-3AD203B41FA5}">
                      <a16:colId xmlns:a16="http://schemas.microsoft.com/office/drawing/2014/main" xmlns="" val="20001"/>
                    </a:ext>
                  </a:extLst>
                </a:gridCol>
                <a:gridCol w="621055">
                  <a:extLst>
                    <a:ext uri="{9D8B030D-6E8A-4147-A177-3AD203B41FA5}">
                      <a16:colId xmlns:a16="http://schemas.microsoft.com/office/drawing/2014/main" xmlns="" val="20002"/>
                    </a:ext>
                  </a:extLst>
                </a:gridCol>
                <a:gridCol w="621055">
                  <a:extLst>
                    <a:ext uri="{9D8B030D-6E8A-4147-A177-3AD203B41FA5}">
                      <a16:colId xmlns:a16="http://schemas.microsoft.com/office/drawing/2014/main" xmlns="" val="20003"/>
                    </a:ext>
                  </a:extLst>
                </a:gridCol>
                <a:gridCol w="622861">
                  <a:extLst>
                    <a:ext uri="{9D8B030D-6E8A-4147-A177-3AD203B41FA5}">
                      <a16:colId xmlns:a16="http://schemas.microsoft.com/office/drawing/2014/main" xmlns="" val="20004"/>
                    </a:ext>
                  </a:extLst>
                </a:gridCol>
                <a:gridCol w="622860">
                  <a:extLst>
                    <a:ext uri="{9D8B030D-6E8A-4147-A177-3AD203B41FA5}">
                      <a16:colId xmlns:a16="http://schemas.microsoft.com/office/drawing/2014/main" xmlns="" val="20005"/>
                    </a:ext>
                  </a:extLst>
                </a:gridCol>
                <a:gridCol w="599390">
                  <a:extLst>
                    <a:ext uri="{9D8B030D-6E8A-4147-A177-3AD203B41FA5}">
                      <a16:colId xmlns:a16="http://schemas.microsoft.com/office/drawing/2014/main" xmlns="" val="20006"/>
                    </a:ext>
                  </a:extLst>
                </a:gridCol>
              </a:tblGrid>
              <a:tr h="274320">
                <a:tc>
                  <a:txBody>
                    <a:bodyPr/>
                    <a:lstStyle/>
                    <a:p>
                      <a:pPr marL="342900" marR="0" lvl="0" indent="-34290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1400" b="0" i="0" u="none" strike="noStrike" cap="none" normalizeH="0" baseline="0" dirty="0">
                          <a:ln>
                            <a:noFill/>
                          </a:ln>
                          <a:solidFill>
                            <a:schemeClr val="tx1"/>
                          </a:solidFill>
                          <a:effectLst/>
                          <a:latin typeface="Times New Roman" pitchFamily="18" charset="0"/>
                        </a:rPr>
                        <a:t>t(hrs)</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3</a:t>
                      </a:r>
                      <a:endParaRPr kumimoji="0" lang="en-US" sz="1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5</a:t>
                      </a:r>
                      <a:endParaRPr kumimoji="0" lang="en-US" sz="1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7</a:t>
                      </a:r>
                      <a:endParaRPr kumimoji="0" lang="en-US" sz="1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9</a:t>
                      </a:r>
                      <a:endParaRPr kumimoji="0" lang="en-US" sz="1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25908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Tahoma"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1400" b="0" i="0" u="none" strike="noStrike" cap="none" normalizeH="0" baseline="0" dirty="0">
                          <a:ln>
                            <a:noFill/>
                          </a:ln>
                          <a:solidFill>
                            <a:schemeClr val="tx1"/>
                          </a:solidFill>
                          <a:effectLst/>
                          <a:latin typeface="Times New Roman" pitchFamily="18" charset="0"/>
                          <a:cs typeface="Times New Roman" pitchFamily="18" charset="0"/>
                        </a:rPr>
                        <a:t>1.000</a:t>
                      </a:r>
                      <a:endParaRPr kumimoji="0" lang="en-US" sz="14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1400" b="0" i="0" u="none" strike="noStrike" cap="none" normalizeH="0" baseline="0" dirty="0">
                          <a:ln>
                            <a:noFill/>
                          </a:ln>
                          <a:solidFill>
                            <a:schemeClr val="tx1"/>
                          </a:solidFill>
                          <a:effectLst/>
                          <a:latin typeface="Times New Roman" pitchFamily="18" charset="0"/>
                          <a:cs typeface="Times New Roman" pitchFamily="18" charset="0"/>
                        </a:rPr>
                        <a:t>0.891</a:t>
                      </a:r>
                      <a:endParaRPr kumimoji="0" lang="en-US" sz="14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1400" b="0" i="0" u="none" strike="noStrike" cap="none" normalizeH="0" baseline="0" dirty="0">
                          <a:ln>
                            <a:noFill/>
                          </a:ln>
                          <a:solidFill>
                            <a:schemeClr val="tx1"/>
                          </a:solidFill>
                          <a:effectLst/>
                          <a:latin typeface="Times New Roman" pitchFamily="18" charset="0"/>
                          <a:cs typeface="Times New Roman" pitchFamily="18" charset="0"/>
                        </a:rPr>
                        <a:t>0.708</a:t>
                      </a:r>
                      <a:endParaRPr kumimoji="0" lang="en-US" sz="14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0.562</a:t>
                      </a:r>
                      <a:endParaRPr kumimoji="0" lang="en-US" sz="1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0.447</a:t>
                      </a:r>
                      <a:endParaRPr kumimoji="0" lang="en-US" sz="1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1400" b="0" i="0" u="none" strike="noStrike" cap="none" normalizeH="0" baseline="0" dirty="0">
                          <a:ln>
                            <a:noFill/>
                          </a:ln>
                          <a:solidFill>
                            <a:schemeClr val="tx1"/>
                          </a:solidFill>
                          <a:effectLst/>
                          <a:latin typeface="Times New Roman" pitchFamily="18" charset="0"/>
                          <a:cs typeface="Times New Roman" pitchFamily="18" charset="0"/>
                        </a:rPr>
                        <a:t>0.355</a:t>
                      </a:r>
                      <a:endParaRPr kumimoji="0" lang="en-US" sz="14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sp>
        <p:nvSpPr>
          <p:cNvPr id="95261" name="Text Box 29">
            <a:extLst>
              <a:ext uri="{FF2B5EF4-FFF2-40B4-BE49-F238E27FC236}">
                <a16:creationId xmlns:a16="http://schemas.microsoft.com/office/drawing/2014/main" xmlns="" id="{71E4CF8A-3C41-B64B-81E3-7FD2CB2FCE66}"/>
              </a:ext>
            </a:extLst>
          </p:cNvPr>
          <p:cNvSpPr txBox="1">
            <a:spLocks noChangeArrowheads="1"/>
          </p:cNvSpPr>
          <p:nvPr/>
        </p:nvSpPr>
        <p:spPr bwMode="auto">
          <a:xfrm>
            <a:off x="2286000" y="1901825"/>
            <a:ext cx="7467600" cy="167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1600"/>
              <a:t>Many patients get concerned when a test involves injection of a radioactive material.  For example for scanning a gallbladder, a few drops of Technetium-99m isotope is used.  Half of the Technetium-99m would be gone in about 6 hours.  It, however, takes about 24 hours for the radiation levels to reach what we are exposed to in day-to-day activities.  Below is given the relative intensity of radiation as a function of time</a:t>
            </a:r>
            <a:r>
              <a:rPr lang="en-US" altLang="en-US" sz="1900"/>
              <a:t>.</a:t>
            </a:r>
          </a:p>
        </p:txBody>
      </p:sp>
      <p:sp>
        <p:nvSpPr>
          <p:cNvPr id="95262" name="Text Box 30">
            <a:extLst>
              <a:ext uri="{FF2B5EF4-FFF2-40B4-BE49-F238E27FC236}">
                <a16:creationId xmlns:a16="http://schemas.microsoft.com/office/drawing/2014/main" xmlns="" id="{5D8482D9-6040-5F49-A384-9356925794C8}"/>
              </a:ext>
            </a:extLst>
          </p:cNvPr>
          <p:cNvSpPr txBox="1">
            <a:spLocks noChangeArrowheads="1"/>
          </p:cNvSpPr>
          <p:nvPr/>
        </p:nvSpPr>
        <p:spPr bwMode="auto">
          <a:xfrm>
            <a:off x="1905000" y="3657600"/>
            <a:ext cx="4953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1400" b="1"/>
              <a:t>Table.</a:t>
            </a:r>
            <a:r>
              <a:rPr lang="en-US" altLang="en-US" sz="1400"/>
              <a:t> Relative intensity of radiation as a function </a:t>
            </a:r>
          </a:p>
        </p:txBody>
      </p:sp>
      <p:sp>
        <p:nvSpPr>
          <p:cNvPr id="95263" name="Rectangle 31">
            <a:extLst>
              <a:ext uri="{FF2B5EF4-FFF2-40B4-BE49-F238E27FC236}">
                <a16:creationId xmlns:a16="http://schemas.microsoft.com/office/drawing/2014/main" xmlns="" id="{2FDD27A8-AAB5-254C-B359-FEEED8B2DCAD}"/>
              </a:ext>
            </a:extLst>
          </p:cNvPr>
          <p:cNvSpPr>
            <a:spLocks noChangeArrowheads="1"/>
          </p:cNvSpPr>
          <p:nvPr/>
        </p:nvSpPr>
        <p:spPr bwMode="auto">
          <a:xfrm>
            <a:off x="6003635" y="3117207"/>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graphicFrame>
        <p:nvGraphicFramePr>
          <p:cNvPr id="95264" name="Object 32">
            <a:extLst>
              <a:ext uri="{FF2B5EF4-FFF2-40B4-BE49-F238E27FC236}">
                <a16:creationId xmlns:a16="http://schemas.microsoft.com/office/drawing/2014/main" xmlns="" id="{9ACA213F-2078-EA46-B45D-38F6F2F33429}"/>
              </a:ext>
            </a:extLst>
          </p:cNvPr>
          <p:cNvGraphicFramePr>
            <a:graphicFrameLocks noChangeAspect="1"/>
          </p:cNvGraphicFramePr>
          <p:nvPr/>
        </p:nvGraphicFramePr>
        <p:xfrm>
          <a:off x="2057400" y="4495800"/>
          <a:ext cx="209550" cy="274638"/>
        </p:xfrm>
        <a:graphic>
          <a:graphicData uri="http://schemas.openxmlformats.org/presentationml/2006/ole">
            <mc:AlternateContent xmlns:mc="http://schemas.openxmlformats.org/markup-compatibility/2006">
              <mc:Choice xmlns:v="urn:schemas-microsoft-com:vml" Requires="v">
                <p:oleObj spid="_x0000_s274452" name="Equation" r:id="rId5" imgW="2921000" imgH="3797300" progId="Equation.3">
                  <p:embed/>
                </p:oleObj>
              </mc:Choice>
              <mc:Fallback>
                <p:oleObj name="Equation" r:id="rId5" imgW="2921000" imgH="3797300" progId="Equation.3">
                  <p:embed/>
                  <p:pic>
                    <p:nvPicPr>
                      <p:cNvPr id="95264" name="Object 32">
                        <a:extLst>
                          <a:ext uri="{FF2B5EF4-FFF2-40B4-BE49-F238E27FC236}">
                            <a16:creationId xmlns:a16="http://schemas.microsoft.com/office/drawing/2014/main" xmlns="" id="{9ACA213F-2078-EA46-B45D-38F6F2F3342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7400" y="4495800"/>
                        <a:ext cx="2095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5265" name="Text Box 33">
            <a:extLst>
              <a:ext uri="{FF2B5EF4-FFF2-40B4-BE49-F238E27FC236}">
                <a16:creationId xmlns:a16="http://schemas.microsoft.com/office/drawing/2014/main" xmlns="" id="{A9AC5657-581C-8F47-8919-F537EA6120AE}"/>
              </a:ext>
            </a:extLst>
          </p:cNvPr>
          <p:cNvSpPr txBox="1">
            <a:spLocks noChangeArrowheads="1"/>
          </p:cNvSpPr>
          <p:nvPr/>
        </p:nvSpPr>
        <p:spPr bwMode="auto">
          <a:xfrm>
            <a:off x="1905000" y="38862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1400"/>
              <a:t>of time</a:t>
            </a:r>
          </a:p>
        </p:txBody>
      </p:sp>
      <p:sp>
        <p:nvSpPr>
          <p:cNvPr id="95266" name="Rectangle 34">
            <a:extLst>
              <a:ext uri="{FF2B5EF4-FFF2-40B4-BE49-F238E27FC236}">
                <a16:creationId xmlns:a16="http://schemas.microsoft.com/office/drawing/2014/main" xmlns="" id="{3C3B413B-E678-6B45-BC80-B6DC1B673DDA}"/>
              </a:ext>
            </a:extLst>
          </p:cNvPr>
          <p:cNvSpPr>
            <a:spLocks noChangeArrowheads="1"/>
          </p:cNvSpPr>
          <p:nvPr/>
        </p:nvSpPr>
        <p:spPr bwMode="auto">
          <a:xfrm>
            <a:off x="6003635" y="306958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graphicFrame>
        <p:nvGraphicFramePr>
          <p:cNvPr id="95267" name="Object 35">
            <a:extLst>
              <a:ext uri="{FF2B5EF4-FFF2-40B4-BE49-F238E27FC236}">
                <a16:creationId xmlns:a16="http://schemas.microsoft.com/office/drawing/2014/main" xmlns="" id="{60EF8E24-8C7C-5E47-865F-A94FD1D9A637}"/>
              </a:ext>
            </a:extLst>
          </p:cNvPr>
          <p:cNvGraphicFramePr>
            <a:graphicFrameLocks noGrp="1" noChangeAspect="1"/>
          </p:cNvGraphicFramePr>
          <p:nvPr>
            <p:ph sz="half" idx="2"/>
          </p:nvPr>
        </p:nvGraphicFramePr>
        <p:xfrm>
          <a:off x="6448426" y="3487738"/>
          <a:ext cx="3990975" cy="2532062"/>
        </p:xfrm>
        <a:graphic>
          <a:graphicData uri="http://schemas.openxmlformats.org/presentationml/2006/ole">
            <mc:AlternateContent xmlns:mc="http://schemas.openxmlformats.org/markup-compatibility/2006">
              <mc:Choice xmlns:v="urn:schemas-microsoft-com:vml" Requires="v">
                <p:oleObj spid="_x0000_s274453" name="Chart" r:id="rId7" imgW="4254500" imgH="2705100" progId="Excel.Chart.8">
                  <p:embed/>
                </p:oleObj>
              </mc:Choice>
              <mc:Fallback>
                <p:oleObj name="Chart" r:id="rId7" imgW="4254500" imgH="2705100" progId="Excel.Chart.8">
                  <p:embed/>
                  <p:pic>
                    <p:nvPicPr>
                      <p:cNvPr id="95267" name="Object 35">
                        <a:extLst>
                          <a:ext uri="{FF2B5EF4-FFF2-40B4-BE49-F238E27FC236}">
                            <a16:creationId xmlns:a16="http://schemas.microsoft.com/office/drawing/2014/main" xmlns="" id="{60EF8E24-8C7C-5E47-865F-A94FD1D9A63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48426" y="3487738"/>
                        <a:ext cx="3990975" cy="2532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5268" name="Text Box 36">
            <a:extLst>
              <a:ext uri="{FF2B5EF4-FFF2-40B4-BE49-F238E27FC236}">
                <a16:creationId xmlns:a16="http://schemas.microsoft.com/office/drawing/2014/main" xmlns="" id="{3EB9DFF2-336D-D940-976C-1300F2061C70}"/>
              </a:ext>
            </a:extLst>
          </p:cNvPr>
          <p:cNvSpPr txBox="1">
            <a:spLocks noChangeArrowheads="1"/>
          </p:cNvSpPr>
          <p:nvPr/>
        </p:nvSpPr>
        <p:spPr bwMode="auto">
          <a:xfrm>
            <a:off x="6324600" y="6019801"/>
            <a:ext cx="4191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400" b="1"/>
              <a:t>Figure.</a:t>
            </a:r>
            <a:r>
              <a:rPr lang="en-US" altLang="en-US" sz="1400"/>
              <a:t> Data points of relative radiation intensity</a:t>
            </a:r>
          </a:p>
          <a:p>
            <a:pPr eaLnBrk="1" hangingPunct="1">
              <a:spcBef>
                <a:spcPct val="0"/>
              </a:spcBef>
              <a:buClrTx/>
              <a:buSzTx/>
              <a:buFontTx/>
              <a:buNone/>
            </a:pPr>
            <a:r>
              <a:rPr lang="en-US" altLang="en-US" sz="1400"/>
              <a:t>            vs. time</a:t>
            </a:r>
            <a:endParaRPr lang="en-US" altLang="en-US" sz="1400" b="1"/>
          </a:p>
        </p:txBody>
      </p:sp>
      <p:sp>
        <p:nvSpPr>
          <p:cNvPr id="95270" name="Slide Number Placeholder 5">
            <a:extLst>
              <a:ext uri="{FF2B5EF4-FFF2-40B4-BE49-F238E27FC236}">
                <a16:creationId xmlns:a16="http://schemas.microsoft.com/office/drawing/2014/main" xmlns="" id="{F37C0CDD-8BF6-2A4B-8A16-7FF3BCA9B53E}"/>
              </a:ext>
            </a:extLst>
          </p:cNvPr>
          <p:cNvSpPr>
            <a:spLocks noGrp="1"/>
          </p:cNvSpPr>
          <p:nvPr>
            <p:ph type="sldNum" sz="quarter" idx="12"/>
          </p:nvPr>
        </p:nvSpPr>
        <p:spPr>
          <a:xfrm>
            <a:off x="152400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l">
              <a:spcBef>
                <a:spcPct val="0"/>
              </a:spcBef>
              <a:buClrTx/>
              <a:buSzTx/>
              <a:buFontTx/>
              <a:buNone/>
            </a:pPr>
            <a:fld id="{0A45642C-B37D-C04E-AF61-A8AAC45D9C17}" type="slidenum">
              <a:rPr lang="en-US" altLang="en-US" sz="1400">
                <a:solidFill>
                  <a:schemeClr val="bg2"/>
                </a:solidFill>
              </a:rPr>
              <a:pPr algn="l">
                <a:spcBef>
                  <a:spcPct val="0"/>
                </a:spcBef>
                <a:buClrTx/>
                <a:buSzTx/>
                <a:buFontTx/>
                <a:buNone/>
              </a:pPr>
              <a:t>16</a:t>
            </a:fld>
            <a:endParaRPr lang="en-US" altLang="en-US" sz="1400">
              <a:solidFill>
                <a:schemeClr val="bg2"/>
              </a:solidFill>
            </a:endParaRPr>
          </a:p>
        </p:txBody>
      </p:sp>
    </p:spTree>
    <p:custDataLst>
      <p:tags r:id="rId2"/>
    </p:custDataLst>
    <p:extLst>
      <p:ext uri="{BB962C8B-B14F-4D97-AF65-F5344CB8AC3E}">
        <p14:creationId xmlns:p14="http://schemas.microsoft.com/office/powerpoint/2010/main" val="24847953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xmlns="" id="{06EAABDD-210F-BA4C-B841-39CB21241659}"/>
              </a:ext>
            </a:extLst>
          </p:cNvPr>
          <p:cNvSpPr>
            <a:spLocks noGrp="1" noChangeArrowheads="1"/>
          </p:cNvSpPr>
          <p:nvPr>
            <p:ph type="title"/>
          </p:nvPr>
        </p:nvSpPr>
        <p:spPr>
          <a:xfrm>
            <a:off x="2446338" y="609600"/>
            <a:ext cx="8221662" cy="1143000"/>
          </a:xfrm>
        </p:spPr>
        <p:txBody>
          <a:bodyPr/>
          <a:lstStyle/>
          <a:p>
            <a:pPr eaLnBrk="1" hangingPunct="1"/>
            <a:r>
              <a:rPr lang="en-US" altLang="en-US" sz="3600" b="1" dirty="0"/>
              <a:t>Example 2-Transformation of data cont.</a:t>
            </a:r>
          </a:p>
        </p:txBody>
      </p:sp>
      <p:sp>
        <p:nvSpPr>
          <p:cNvPr id="97283" name="Text Box 3">
            <a:extLst>
              <a:ext uri="{FF2B5EF4-FFF2-40B4-BE49-F238E27FC236}">
                <a16:creationId xmlns:a16="http://schemas.microsoft.com/office/drawing/2014/main" xmlns="" id="{5D6BBC78-9552-0F4F-A3FF-8F6F6CD0807A}"/>
              </a:ext>
            </a:extLst>
          </p:cNvPr>
          <p:cNvSpPr txBox="1">
            <a:spLocks noChangeArrowheads="1"/>
          </p:cNvSpPr>
          <p:nvPr/>
        </p:nvSpPr>
        <p:spPr bwMode="auto">
          <a:xfrm>
            <a:off x="2438400" y="2133600"/>
            <a:ext cx="762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900"/>
              <a:t>Find: </a:t>
            </a:r>
          </a:p>
        </p:txBody>
      </p:sp>
      <p:sp>
        <p:nvSpPr>
          <p:cNvPr id="97284" name="Text Box 4">
            <a:extLst>
              <a:ext uri="{FF2B5EF4-FFF2-40B4-BE49-F238E27FC236}">
                <a16:creationId xmlns:a16="http://schemas.microsoft.com/office/drawing/2014/main" xmlns="" id="{79649F0F-8543-7F4E-8099-1B0D67CF7446}"/>
              </a:ext>
            </a:extLst>
          </p:cNvPr>
          <p:cNvSpPr txBox="1">
            <a:spLocks noChangeArrowheads="1"/>
          </p:cNvSpPr>
          <p:nvPr/>
        </p:nvSpPr>
        <p:spPr bwMode="auto">
          <a:xfrm>
            <a:off x="3200400" y="2438400"/>
            <a:ext cx="4572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1900"/>
              <a:t>a) The value of the regression constants </a:t>
            </a:r>
          </a:p>
        </p:txBody>
      </p:sp>
      <p:sp>
        <p:nvSpPr>
          <p:cNvPr id="97285" name="Rectangle 5">
            <a:extLst>
              <a:ext uri="{FF2B5EF4-FFF2-40B4-BE49-F238E27FC236}">
                <a16:creationId xmlns:a16="http://schemas.microsoft.com/office/drawing/2014/main" xmlns="" id="{FCDDCD68-2E3C-1147-B320-7DA6E846EF2B}"/>
              </a:ext>
            </a:extLst>
          </p:cNvPr>
          <p:cNvSpPr>
            <a:spLocks noChangeArrowheads="1"/>
          </p:cNvSpPr>
          <p:nvPr/>
        </p:nvSpPr>
        <p:spPr bwMode="auto">
          <a:xfrm>
            <a:off x="6003635"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graphicFrame>
        <p:nvGraphicFramePr>
          <p:cNvPr id="97286" name="Object 6">
            <a:extLst>
              <a:ext uri="{FF2B5EF4-FFF2-40B4-BE49-F238E27FC236}">
                <a16:creationId xmlns:a16="http://schemas.microsoft.com/office/drawing/2014/main" xmlns="" id="{F640CB87-0B03-2E49-9135-880252271DAC}"/>
              </a:ext>
            </a:extLst>
          </p:cNvPr>
          <p:cNvGraphicFramePr>
            <a:graphicFrameLocks noChangeAspect="1"/>
          </p:cNvGraphicFramePr>
          <p:nvPr/>
        </p:nvGraphicFramePr>
        <p:xfrm>
          <a:off x="7620000" y="2514601"/>
          <a:ext cx="255588" cy="271463"/>
        </p:xfrm>
        <a:graphic>
          <a:graphicData uri="http://schemas.openxmlformats.org/presentationml/2006/ole">
            <mc:AlternateContent xmlns:mc="http://schemas.openxmlformats.org/markup-compatibility/2006">
              <mc:Choice xmlns:v="urn:schemas-microsoft-com:vml" Requires="v">
                <p:oleObj spid="_x0000_s276509" name="Equation" r:id="rId5" imgW="3505200" imgH="3797300" progId="Equation.3">
                  <p:embed/>
                </p:oleObj>
              </mc:Choice>
              <mc:Fallback>
                <p:oleObj name="Equation" r:id="rId5" imgW="3505200" imgH="3797300" progId="Equation.3">
                  <p:embed/>
                  <p:pic>
                    <p:nvPicPr>
                      <p:cNvPr id="97286" name="Object 6">
                        <a:extLst>
                          <a:ext uri="{FF2B5EF4-FFF2-40B4-BE49-F238E27FC236}">
                            <a16:creationId xmlns:a16="http://schemas.microsoft.com/office/drawing/2014/main" xmlns="" id="{F640CB87-0B03-2E49-9135-880252271DA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0" y="2514601"/>
                        <a:ext cx="255588"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7287" name="Rectangle 7">
            <a:extLst>
              <a:ext uri="{FF2B5EF4-FFF2-40B4-BE49-F238E27FC236}">
                <a16:creationId xmlns:a16="http://schemas.microsoft.com/office/drawing/2014/main" xmlns="" id="{DCB7F747-F145-A84A-A5CD-BF53E22C8EB7}"/>
              </a:ext>
            </a:extLst>
          </p:cNvPr>
          <p:cNvSpPr>
            <a:spLocks noChangeArrowheads="1"/>
          </p:cNvSpPr>
          <p:nvPr/>
        </p:nvSpPr>
        <p:spPr bwMode="auto">
          <a:xfrm>
            <a:off x="6003635" y="310768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graphicFrame>
        <p:nvGraphicFramePr>
          <p:cNvPr id="97288" name="Object 8">
            <a:extLst>
              <a:ext uri="{FF2B5EF4-FFF2-40B4-BE49-F238E27FC236}">
                <a16:creationId xmlns:a16="http://schemas.microsoft.com/office/drawing/2014/main" xmlns="" id="{97B67CFC-B56F-434A-8A6B-1FD310E8EB34}"/>
              </a:ext>
            </a:extLst>
          </p:cNvPr>
          <p:cNvGraphicFramePr>
            <a:graphicFrameLocks noChangeAspect="1"/>
          </p:cNvGraphicFramePr>
          <p:nvPr/>
        </p:nvGraphicFramePr>
        <p:xfrm>
          <a:off x="8382001" y="2514600"/>
          <a:ext cx="238125" cy="300038"/>
        </p:xfrm>
        <a:graphic>
          <a:graphicData uri="http://schemas.openxmlformats.org/presentationml/2006/ole">
            <mc:AlternateContent xmlns:mc="http://schemas.openxmlformats.org/markup-compatibility/2006">
              <mc:Choice xmlns:v="urn:schemas-microsoft-com:vml" Requires="v">
                <p:oleObj spid="_x0000_s276510" name="Equation" r:id="rId7" imgW="3213100" imgH="4102100" progId="Equation.3">
                  <p:embed/>
                </p:oleObj>
              </mc:Choice>
              <mc:Fallback>
                <p:oleObj name="Equation" r:id="rId7" imgW="3213100" imgH="4102100" progId="Equation.3">
                  <p:embed/>
                  <p:pic>
                    <p:nvPicPr>
                      <p:cNvPr id="97288" name="Object 8">
                        <a:extLst>
                          <a:ext uri="{FF2B5EF4-FFF2-40B4-BE49-F238E27FC236}">
                            <a16:creationId xmlns:a16="http://schemas.microsoft.com/office/drawing/2014/main" xmlns="" id="{97B67CFC-B56F-434A-8A6B-1FD310E8EB3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82001" y="2514600"/>
                        <a:ext cx="23812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7289" name="Text Box 9">
            <a:extLst>
              <a:ext uri="{FF2B5EF4-FFF2-40B4-BE49-F238E27FC236}">
                <a16:creationId xmlns:a16="http://schemas.microsoft.com/office/drawing/2014/main" xmlns="" id="{00D7448F-91A5-4B40-B3C3-12C4E5D05D67}"/>
              </a:ext>
            </a:extLst>
          </p:cNvPr>
          <p:cNvSpPr txBox="1">
            <a:spLocks noChangeArrowheads="1"/>
          </p:cNvSpPr>
          <p:nvPr/>
        </p:nvSpPr>
        <p:spPr bwMode="auto">
          <a:xfrm>
            <a:off x="7848600" y="2438400"/>
            <a:ext cx="60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900"/>
              <a:t>and</a:t>
            </a:r>
          </a:p>
        </p:txBody>
      </p:sp>
      <p:sp>
        <p:nvSpPr>
          <p:cNvPr id="97290" name="Text Box 10">
            <a:extLst>
              <a:ext uri="{FF2B5EF4-FFF2-40B4-BE49-F238E27FC236}">
                <a16:creationId xmlns:a16="http://schemas.microsoft.com/office/drawing/2014/main" xmlns="" id="{1D02CFB9-29F4-9143-90C5-CB14D7F62DD0}"/>
              </a:ext>
            </a:extLst>
          </p:cNvPr>
          <p:cNvSpPr txBox="1">
            <a:spLocks noChangeArrowheads="1"/>
          </p:cNvSpPr>
          <p:nvPr/>
        </p:nvSpPr>
        <p:spPr bwMode="auto">
          <a:xfrm>
            <a:off x="3200400" y="2819401"/>
            <a:ext cx="51054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1900"/>
              <a:t>b) The half-life of </a:t>
            </a:r>
            <a:r>
              <a:rPr lang="en-US" altLang="en-US" sz="1800"/>
              <a:t>Technetium</a:t>
            </a:r>
            <a:r>
              <a:rPr lang="en-US" altLang="en-US" sz="1900"/>
              <a:t>-99m</a:t>
            </a:r>
          </a:p>
        </p:txBody>
      </p:sp>
      <p:sp>
        <p:nvSpPr>
          <p:cNvPr id="97291" name="Text Box 11">
            <a:extLst>
              <a:ext uri="{FF2B5EF4-FFF2-40B4-BE49-F238E27FC236}">
                <a16:creationId xmlns:a16="http://schemas.microsoft.com/office/drawing/2014/main" xmlns="" id="{ABC6FF7C-5A73-6048-AEF3-B738F9726ED4}"/>
              </a:ext>
            </a:extLst>
          </p:cNvPr>
          <p:cNvSpPr txBox="1">
            <a:spLocks noChangeArrowheads="1"/>
          </p:cNvSpPr>
          <p:nvPr/>
        </p:nvSpPr>
        <p:spPr bwMode="auto">
          <a:xfrm>
            <a:off x="3200400" y="3200400"/>
            <a:ext cx="4648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1900"/>
              <a:t>c) Radiation intensity after 24 hours</a:t>
            </a:r>
          </a:p>
        </p:txBody>
      </p:sp>
      <p:sp>
        <p:nvSpPr>
          <p:cNvPr id="97292" name="Text Box 12">
            <a:extLst>
              <a:ext uri="{FF2B5EF4-FFF2-40B4-BE49-F238E27FC236}">
                <a16:creationId xmlns:a16="http://schemas.microsoft.com/office/drawing/2014/main" xmlns="" id="{45554F08-7DAC-E94E-9C42-B4F2742BEE0D}"/>
              </a:ext>
            </a:extLst>
          </p:cNvPr>
          <p:cNvSpPr txBox="1">
            <a:spLocks noChangeArrowheads="1"/>
          </p:cNvSpPr>
          <p:nvPr/>
        </p:nvSpPr>
        <p:spPr bwMode="auto">
          <a:xfrm>
            <a:off x="2362200" y="3581400"/>
            <a:ext cx="6629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1900"/>
              <a:t>The relative intensity is related to time by the equation</a:t>
            </a:r>
          </a:p>
        </p:txBody>
      </p:sp>
      <p:sp>
        <p:nvSpPr>
          <p:cNvPr id="97293" name="Rectangle 13">
            <a:extLst>
              <a:ext uri="{FF2B5EF4-FFF2-40B4-BE49-F238E27FC236}">
                <a16:creationId xmlns:a16="http://schemas.microsoft.com/office/drawing/2014/main" xmlns="" id="{23DBD569-8CCC-5647-B74E-A554F4486DAE}"/>
              </a:ext>
            </a:extLst>
          </p:cNvPr>
          <p:cNvSpPr>
            <a:spLocks noChangeArrowheads="1"/>
          </p:cNvSpPr>
          <p:nvPr/>
        </p:nvSpPr>
        <p:spPr bwMode="auto">
          <a:xfrm>
            <a:off x="6003635" y="306958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graphicFrame>
        <p:nvGraphicFramePr>
          <p:cNvPr id="97294" name="Object 14">
            <a:extLst>
              <a:ext uri="{FF2B5EF4-FFF2-40B4-BE49-F238E27FC236}">
                <a16:creationId xmlns:a16="http://schemas.microsoft.com/office/drawing/2014/main" xmlns="" id="{6792EB3E-F82B-794B-993D-9A225A86C952}"/>
              </a:ext>
            </a:extLst>
          </p:cNvPr>
          <p:cNvGraphicFramePr>
            <a:graphicFrameLocks noChangeAspect="1"/>
          </p:cNvGraphicFramePr>
          <p:nvPr/>
        </p:nvGraphicFramePr>
        <p:xfrm>
          <a:off x="3352800" y="3962401"/>
          <a:ext cx="914400" cy="404813"/>
        </p:xfrm>
        <a:graphic>
          <a:graphicData uri="http://schemas.openxmlformats.org/presentationml/2006/ole">
            <mc:AlternateContent xmlns:mc="http://schemas.openxmlformats.org/markup-compatibility/2006">
              <mc:Choice xmlns:v="urn:schemas-microsoft-com:vml" Requires="v">
                <p:oleObj spid="_x0000_s276511" name="Equation" r:id="rId9" imgW="13462000" imgH="5854700" progId="Equation.3">
                  <p:embed/>
                </p:oleObj>
              </mc:Choice>
              <mc:Fallback>
                <p:oleObj name="Equation" r:id="rId9" imgW="13462000" imgH="5854700" progId="Equation.3">
                  <p:embed/>
                  <p:pic>
                    <p:nvPicPr>
                      <p:cNvPr id="97294" name="Object 14">
                        <a:extLst>
                          <a:ext uri="{FF2B5EF4-FFF2-40B4-BE49-F238E27FC236}">
                            <a16:creationId xmlns:a16="http://schemas.microsoft.com/office/drawing/2014/main" xmlns="" id="{6792EB3E-F82B-794B-993D-9A225A86C95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52800" y="3962401"/>
                        <a:ext cx="914400"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7296" name="Slide Number Placeholder 5">
            <a:extLst>
              <a:ext uri="{FF2B5EF4-FFF2-40B4-BE49-F238E27FC236}">
                <a16:creationId xmlns:a16="http://schemas.microsoft.com/office/drawing/2014/main" xmlns="" id="{F42392C9-018F-CB44-A55A-BAD48DE30D01}"/>
              </a:ext>
            </a:extLst>
          </p:cNvPr>
          <p:cNvSpPr>
            <a:spLocks noGrp="1"/>
          </p:cNvSpPr>
          <p:nvPr>
            <p:ph type="sldNum" sz="quarter" idx="12"/>
          </p:nvPr>
        </p:nvSpPr>
        <p:spPr>
          <a:xfrm>
            <a:off x="152400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l">
              <a:spcBef>
                <a:spcPct val="0"/>
              </a:spcBef>
              <a:buClrTx/>
              <a:buSzTx/>
              <a:buFontTx/>
              <a:buNone/>
            </a:pPr>
            <a:fld id="{F0CE23FF-0BDC-824F-AFE9-A8849FBA262B}" type="slidenum">
              <a:rPr lang="en-US" altLang="en-US" sz="1400">
                <a:solidFill>
                  <a:schemeClr val="bg2"/>
                </a:solidFill>
              </a:rPr>
              <a:pPr algn="l">
                <a:spcBef>
                  <a:spcPct val="0"/>
                </a:spcBef>
                <a:buClrTx/>
                <a:buSzTx/>
                <a:buFontTx/>
                <a:buNone/>
              </a:pPr>
              <a:t>17</a:t>
            </a:fld>
            <a:endParaRPr lang="en-US" altLang="en-US" sz="1400">
              <a:solidFill>
                <a:schemeClr val="bg2"/>
              </a:solidFill>
            </a:endParaRPr>
          </a:p>
        </p:txBody>
      </p:sp>
    </p:spTree>
    <p:custDataLst>
      <p:tags r:id="rId2"/>
    </p:custDataLst>
    <p:extLst>
      <p:ext uri="{BB962C8B-B14F-4D97-AF65-F5344CB8AC3E}">
        <p14:creationId xmlns:p14="http://schemas.microsoft.com/office/powerpoint/2010/main" val="26511696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xmlns="" id="{169210A9-BCB4-F243-8ABB-905E367758FD}"/>
              </a:ext>
            </a:extLst>
          </p:cNvPr>
          <p:cNvSpPr>
            <a:spLocks noGrp="1" noChangeArrowheads="1"/>
          </p:cNvSpPr>
          <p:nvPr>
            <p:ph type="title"/>
          </p:nvPr>
        </p:nvSpPr>
        <p:spPr/>
        <p:txBody>
          <a:bodyPr/>
          <a:lstStyle/>
          <a:p>
            <a:pPr eaLnBrk="1" hangingPunct="1"/>
            <a:r>
              <a:rPr lang="en-US" altLang="en-US" sz="3600" b="1" dirty="0"/>
              <a:t>Example 2-Transformation of data cont.</a:t>
            </a:r>
          </a:p>
        </p:txBody>
      </p:sp>
      <p:sp>
        <p:nvSpPr>
          <p:cNvPr id="99331" name="Text Box 3">
            <a:extLst>
              <a:ext uri="{FF2B5EF4-FFF2-40B4-BE49-F238E27FC236}">
                <a16:creationId xmlns:a16="http://schemas.microsoft.com/office/drawing/2014/main" xmlns="" id="{2DFF1638-523E-4F46-8DE8-F875D609525D}"/>
              </a:ext>
            </a:extLst>
          </p:cNvPr>
          <p:cNvSpPr txBox="1">
            <a:spLocks noChangeArrowheads="1"/>
          </p:cNvSpPr>
          <p:nvPr/>
        </p:nvSpPr>
        <p:spPr bwMode="auto">
          <a:xfrm>
            <a:off x="2286000" y="2057400"/>
            <a:ext cx="5257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endParaRPr lang="en-US" altLang="en-US" sz="1900"/>
          </a:p>
        </p:txBody>
      </p:sp>
      <p:sp>
        <p:nvSpPr>
          <p:cNvPr id="99332" name="Rectangle 4">
            <a:extLst>
              <a:ext uri="{FF2B5EF4-FFF2-40B4-BE49-F238E27FC236}">
                <a16:creationId xmlns:a16="http://schemas.microsoft.com/office/drawing/2014/main" xmlns="" id="{6B16DC30-2A54-3B44-8031-C49C68479250}"/>
              </a:ext>
            </a:extLst>
          </p:cNvPr>
          <p:cNvSpPr>
            <a:spLocks noChangeArrowheads="1"/>
          </p:cNvSpPr>
          <p:nvPr/>
        </p:nvSpPr>
        <p:spPr bwMode="auto">
          <a:xfrm>
            <a:off x="6003635" y="3083869"/>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graphicFrame>
        <p:nvGraphicFramePr>
          <p:cNvPr id="99333" name="Object 5">
            <a:extLst>
              <a:ext uri="{FF2B5EF4-FFF2-40B4-BE49-F238E27FC236}">
                <a16:creationId xmlns:a16="http://schemas.microsoft.com/office/drawing/2014/main" xmlns="" id="{3F30538B-06EB-B541-A693-2D6E0B18ECF8}"/>
              </a:ext>
            </a:extLst>
          </p:cNvPr>
          <p:cNvGraphicFramePr>
            <a:graphicFrameLocks noChangeAspect="1"/>
          </p:cNvGraphicFramePr>
          <p:nvPr/>
        </p:nvGraphicFramePr>
        <p:xfrm>
          <a:off x="2667000" y="2438401"/>
          <a:ext cx="990600" cy="371475"/>
        </p:xfrm>
        <a:graphic>
          <a:graphicData uri="http://schemas.openxmlformats.org/presentationml/2006/ole">
            <mc:AlternateContent xmlns:mc="http://schemas.openxmlformats.org/markup-compatibility/2006">
              <mc:Choice xmlns:v="urn:schemas-microsoft-com:vml" Requires="v">
                <p:oleObj spid="_x0000_s278602" name="Equation" r:id="rId5" imgW="12877800" imgH="5270500" progId="Equation.3">
                  <p:embed/>
                </p:oleObj>
              </mc:Choice>
              <mc:Fallback>
                <p:oleObj name="Equation" r:id="rId5" imgW="12877800" imgH="5270500" progId="Equation.3">
                  <p:embed/>
                  <p:pic>
                    <p:nvPicPr>
                      <p:cNvPr id="99333" name="Object 5">
                        <a:extLst>
                          <a:ext uri="{FF2B5EF4-FFF2-40B4-BE49-F238E27FC236}">
                            <a16:creationId xmlns:a16="http://schemas.microsoft.com/office/drawing/2014/main" xmlns="" id="{3F30538B-06EB-B541-A693-2D6E0B18ECF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67000" y="2438401"/>
                        <a:ext cx="9906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9334" name="Text Box 6">
            <a:extLst>
              <a:ext uri="{FF2B5EF4-FFF2-40B4-BE49-F238E27FC236}">
                <a16:creationId xmlns:a16="http://schemas.microsoft.com/office/drawing/2014/main" xmlns="" id="{6CFF9B11-6E1B-174D-AA15-D44758E565E2}"/>
              </a:ext>
            </a:extLst>
          </p:cNvPr>
          <p:cNvSpPr txBox="1">
            <a:spLocks noChangeArrowheads="1"/>
          </p:cNvSpPr>
          <p:nvPr/>
        </p:nvSpPr>
        <p:spPr bwMode="auto">
          <a:xfrm>
            <a:off x="2286000" y="2057400"/>
            <a:ext cx="3352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1900"/>
              <a:t>Exponential model given as,</a:t>
            </a:r>
          </a:p>
        </p:txBody>
      </p:sp>
      <p:sp>
        <p:nvSpPr>
          <p:cNvPr id="99335" name="Rectangle 7">
            <a:extLst>
              <a:ext uri="{FF2B5EF4-FFF2-40B4-BE49-F238E27FC236}">
                <a16:creationId xmlns:a16="http://schemas.microsoft.com/office/drawing/2014/main" xmlns="" id="{2DEAC76D-7B9A-0B40-B642-5514DB2267A4}"/>
              </a:ext>
            </a:extLst>
          </p:cNvPr>
          <p:cNvSpPr>
            <a:spLocks noChangeArrowheads="1"/>
          </p:cNvSpPr>
          <p:nvPr/>
        </p:nvSpPr>
        <p:spPr bwMode="auto">
          <a:xfrm>
            <a:off x="6003635" y="30886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graphicFrame>
        <p:nvGraphicFramePr>
          <p:cNvPr id="99336" name="Object 8">
            <a:extLst>
              <a:ext uri="{FF2B5EF4-FFF2-40B4-BE49-F238E27FC236}">
                <a16:creationId xmlns:a16="http://schemas.microsoft.com/office/drawing/2014/main" xmlns="" id="{EB76EFE0-95D6-914F-9268-B8A8E749A591}"/>
              </a:ext>
            </a:extLst>
          </p:cNvPr>
          <p:cNvGraphicFramePr>
            <a:graphicFrameLocks noChangeAspect="1"/>
          </p:cNvGraphicFramePr>
          <p:nvPr/>
        </p:nvGraphicFramePr>
        <p:xfrm>
          <a:off x="2667000" y="2819401"/>
          <a:ext cx="1752600" cy="347663"/>
        </p:xfrm>
        <a:graphic>
          <a:graphicData uri="http://schemas.openxmlformats.org/presentationml/2006/ole">
            <mc:AlternateContent xmlns:mc="http://schemas.openxmlformats.org/markup-compatibility/2006">
              <mc:Choice xmlns:v="urn:schemas-microsoft-com:vml" Requires="v">
                <p:oleObj spid="_x0000_s278603" name="Equation" r:id="rId7" imgW="25450800" imgH="4978400" progId="Equation.3">
                  <p:embed/>
                </p:oleObj>
              </mc:Choice>
              <mc:Fallback>
                <p:oleObj name="Equation" r:id="rId7" imgW="25450800" imgH="4978400" progId="Equation.3">
                  <p:embed/>
                  <p:pic>
                    <p:nvPicPr>
                      <p:cNvPr id="99336" name="Object 8">
                        <a:extLst>
                          <a:ext uri="{FF2B5EF4-FFF2-40B4-BE49-F238E27FC236}">
                            <a16:creationId xmlns:a16="http://schemas.microsoft.com/office/drawing/2014/main" xmlns="" id="{EB76EFE0-95D6-914F-9268-B8A8E749A59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67000" y="2819401"/>
                        <a:ext cx="1752600"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9337" name="Text Box 9">
            <a:extLst>
              <a:ext uri="{FF2B5EF4-FFF2-40B4-BE49-F238E27FC236}">
                <a16:creationId xmlns:a16="http://schemas.microsoft.com/office/drawing/2014/main" xmlns="" id="{442C2564-608C-4749-9750-F4816CFC85FC}"/>
              </a:ext>
            </a:extLst>
          </p:cNvPr>
          <p:cNvSpPr txBox="1">
            <a:spLocks noChangeArrowheads="1"/>
          </p:cNvSpPr>
          <p:nvPr/>
        </p:nvSpPr>
        <p:spPr bwMode="auto">
          <a:xfrm>
            <a:off x="2209800" y="3124200"/>
            <a:ext cx="1295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1900"/>
              <a:t>Assuming</a:t>
            </a:r>
          </a:p>
        </p:txBody>
      </p:sp>
      <p:sp>
        <p:nvSpPr>
          <p:cNvPr id="99338" name="Rectangle 10">
            <a:extLst>
              <a:ext uri="{FF2B5EF4-FFF2-40B4-BE49-F238E27FC236}">
                <a16:creationId xmlns:a16="http://schemas.microsoft.com/office/drawing/2014/main" xmlns="" id="{16E8C091-FD54-FB48-9896-201ACB02E294}"/>
              </a:ext>
            </a:extLst>
          </p:cNvPr>
          <p:cNvSpPr>
            <a:spLocks noChangeArrowheads="1"/>
          </p:cNvSpPr>
          <p:nvPr/>
        </p:nvSpPr>
        <p:spPr bwMode="auto">
          <a:xfrm>
            <a:off x="6003635"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sp>
        <p:nvSpPr>
          <p:cNvPr id="99339" name="Rectangle 11">
            <a:extLst>
              <a:ext uri="{FF2B5EF4-FFF2-40B4-BE49-F238E27FC236}">
                <a16:creationId xmlns:a16="http://schemas.microsoft.com/office/drawing/2014/main" xmlns="" id="{39D27A02-6BD0-0F4F-B116-F4D33BE6F3EB}"/>
              </a:ext>
            </a:extLst>
          </p:cNvPr>
          <p:cNvSpPr>
            <a:spLocks noChangeArrowheads="1"/>
          </p:cNvSpPr>
          <p:nvPr/>
        </p:nvSpPr>
        <p:spPr bwMode="auto">
          <a:xfrm>
            <a:off x="6003635" y="3098157"/>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graphicFrame>
        <p:nvGraphicFramePr>
          <p:cNvPr id="99340" name="Object 12">
            <a:extLst>
              <a:ext uri="{FF2B5EF4-FFF2-40B4-BE49-F238E27FC236}">
                <a16:creationId xmlns:a16="http://schemas.microsoft.com/office/drawing/2014/main" xmlns="" id="{0A5EB890-CF1A-6E40-8C9B-34EBEA5851CD}"/>
              </a:ext>
            </a:extLst>
          </p:cNvPr>
          <p:cNvGraphicFramePr>
            <a:graphicFrameLocks noChangeAspect="1"/>
          </p:cNvGraphicFramePr>
          <p:nvPr/>
        </p:nvGraphicFramePr>
        <p:xfrm>
          <a:off x="3371851" y="3200400"/>
          <a:ext cx="796925" cy="319088"/>
        </p:xfrm>
        <a:graphic>
          <a:graphicData uri="http://schemas.openxmlformats.org/presentationml/2006/ole">
            <mc:AlternateContent xmlns:mc="http://schemas.openxmlformats.org/markup-compatibility/2006">
              <mc:Choice xmlns:v="urn:schemas-microsoft-com:vml" Requires="v">
                <p:oleObj spid="_x0000_s278604" name="Equation" r:id="rId9" imgW="11404600" imgH="4686300" progId="Equation.3">
                  <p:embed/>
                </p:oleObj>
              </mc:Choice>
              <mc:Fallback>
                <p:oleObj name="Equation" r:id="rId9" imgW="11404600" imgH="4686300" progId="Equation.3">
                  <p:embed/>
                  <p:pic>
                    <p:nvPicPr>
                      <p:cNvPr id="99340" name="Object 12">
                        <a:extLst>
                          <a:ext uri="{FF2B5EF4-FFF2-40B4-BE49-F238E27FC236}">
                            <a16:creationId xmlns:a16="http://schemas.microsoft.com/office/drawing/2014/main" xmlns="" id="{0A5EB890-CF1A-6E40-8C9B-34EBEA5851C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71851" y="3200400"/>
                        <a:ext cx="796925" cy="31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9341" name="Text Box 13">
            <a:extLst>
              <a:ext uri="{FF2B5EF4-FFF2-40B4-BE49-F238E27FC236}">
                <a16:creationId xmlns:a16="http://schemas.microsoft.com/office/drawing/2014/main" xmlns="" id="{4472D885-981C-CE43-8253-98A93FB36170}"/>
              </a:ext>
            </a:extLst>
          </p:cNvPr>
          <p:cNvSpPr txBox="1">
            <a:spLocks noChangeArrowheads="1"/>
          </p:cNvSpPr>
          <p:nvPr/>
        </p:nvSpPr>
        <p:spPr bwMode="auto">
          <a:xfrm>
            <a:off x="4038600" y="3124200"/>
            <a:ext cx="228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900"/>
              <a:t>,</a:t>
            </a:r>
          </a:p>
        </p:txBody>
      </p:sp>
      <p:sp>
        <p:nvSpPr>
          <p:cNvPr id="99342" name="Rectangle 14">
            <a:extLst>
              <a:ext uri="{FF2B5EF4-FFF2-40B4-BE49-F238E27FC236}">
                <a16:creationId xmlns:a16="http://schemas.microsoft.com/office/drawing/2014/main" xmlns="" id="{09B7A3F7-DAA7-E347-9B48-067B381B272F}"/>
              </a:ext>
            </a:extLst>
          </p:cNvPr>
          <p:cNvSpPr>
            <a:spLocks noChangeArrowheads="1"/>
          </p:cNvSpPr>
          <p:nvPr/>
        </p:nvSpPr>
        <p:spPr bwMode="auto">
          <a:xfrm>
            <a:off x="6003635" y="3083869"/>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graphicFrame>
        <p:nvGraphicFramePr>
          <p:cNvPr id="99343" name="Object 15">
            <a:extLst>
              <a:ext uri="{FF2B5EF4-FFF2-40B4-BE49-F238E27FC236}">
                <a16:creationId xmlns:a16="http://schemas.microsoft.com/office/drawing/2014/main" xmlns="" id="{275BE326-364B-764A-9AE8-EB227B70AA53}"/>
              </a:ext>
            </a:extLst>
          </p:cNvPr>
          <p:cNvGraphicFramePr>
            <a:graphicFrameLocks noChangeAspect="1"/>
          </p:cNvGraphicFramePr>
          <p:nvPr/>
        </p:nvGraphicFramePr>
        <p:xfrm>
          <a:off x="4267200" y="3124200"/>
          <a:ext cx="1143000" cy="381000"/>
        </p:xfrm>
        <a:graphic>
          <a:graphicData uri="http://schemas.openxmlformats.org/presentationml/2006/ole">
            <mc:AlternateContent xmlns:mc="http://schemas.openxmlformats.org/markup-compatibility/2006">
              <mc:Choice xmlns:v="urn:schemas-microsoft-com:vml" Requires="v">
                <p:oleObj spid="_x0000_s278605" name="Equation" r:id="rId11" imgW="15798800" imgH="5270500" progId="Equation.3">
                  <p:embed/>
                </p:oleObj>
              </mc:Choice>
              <mc:Fallback>
                <p:oleObj name="Equation" r:id="rId11" imgW="15798800" imgH="5270500" progId="Equation.3">
                  <p:embed/>
                  <p:pic>
                    <p:nvPicPr>
                      <p:cNvPr id="99343" name="Object 15">
                        <a:extLst>
                          <a:ext uri="{FF2B5EF4-FFF2-40B4-BE49-F238E27FC236}">
                            <a16:creationId xmlns:a16="http://schemas.microsoft.com/office/drawing/2014/main" xmlns="" id="{275BE326-364B-764A-9AE8-EB227B70AA5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67200" y="3124200"/>
                        <a:ext cx="1143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9344" name="Text Box 16">
            <a:extLst>
              <a:ext uri="{FF2B5EF4-FFF2-40B4-BE49-F238E27FC236}">
                <a16:creationId xmlns:a16="http://schemas.microsoft.com/office/drawing/2014/main" xmlns="" id="{A9C8B7BB-D056-664E-9039-3C2C2A0385E8}"/>
              </a:ext>
            </a:extLst>
          </p:cNvPr>
          <p:cNvSpPr txBox="1">
            <a:spLocks noChangeArrowheads="1"/>
          </p:cNvSpPr>
          <p:nvPr/>
        </p:nvSpPr>
        <p:spPr bwMode="auto">
          <a:xfrm>
            <a:off x="5410200" y="3124200"/>
            <a:ext cx="685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1900"/>
              <a:t>and</a:t>
            </a:r>
          </a:p>
        </p:txBody>
      </p:sp>
      <p:sp>
        <p:nvSpPr>
          <p:cNvPr id="99345" name="Rectangle 17">
            <a:extLst>
              <a:ext uri="{FF2B5EF4-FFF2-40B4-BE49-F238E27FC236}">
                <a16:creationId xmlns:a16="http://schemas.microsoft.com/office/drawing/2014/main" xmlns="" id="{6F85BC51-67F5-A54E-BAD5-EF9CB46981E0}"/>
              </a:ext>
            </a:extLst>
          </p:cNvPr>
          <p:cNvSpPr>
            <a:spLocks noChangeArrowheads="1"/>
          </p:cNvSpPr>
          <p:nvPr/>
        </p:nvSpPr>
        <p:spPr bwMode="auto">
          <a:xfrm>
            <a:off x="6003635" y="30886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graphicFrame>
        <p:nvGraphicFramePr>
          <p:cNvPr id="99346" name="Object 18">
            <a:extLst>
              <a:ext uri="{FF2B5EF4-FFF2-40B4-BE49-F238E27FC236}">
                <a16:creationId xmlns:a16="http://schemas.microsoft.com/office/drawing/2014/main" xmlns="" id="{327ED9EB-BB2F-814D-99F8-EA70C59AFDF3}"/>
              </a:ext>
            </a:extLst>
          </p:cNvPr>
          <p:cNvGraphicFramePr>
            <a:graphicFrameLocks noChangeAspect="1"/>
          </p:cNvGraphicFramePr>
          <p:nvPr/>
        </p:nvGraphicFramePr>
        <p:xfrm>
          <a:off x="5943600" y="3124200"/>
          <a:ext cx="762000" cy="388938"/>
        </p:xfrm>
        <a:graphic>
          <a:graphicData uri="http://schemas.openxmlformats.org/presentationml/2006/ole">
            <mc:AlternateContent xmlns:mc="http://schemas.openxmlformats.org/markup-compatibility/2006">
              <mc:Choice xmlns:v="urn:schemas-microsoft-com:vml" Requires="v">
                <p:oleObj spid="_x0000_s278606" name="Equation" r:id="rId13" imgW="9944100" imgH="4978400" progId="Equation.3">
                  <p:embed/>
                </p:oleObj>
              </mc:Choice>
              <mc:Fallback>
                <p:oleObj name="Equation" r:id="rId13" imgW="9944100" imgH="4978400" progId="Equation.3">
                  <p:embed/>
                  <p:pic>
                    <p:nvPicPr>
                      <p:cNvPr id="99346" name="Object 18">
                        <a:extLst>
                          <a:ext uri="{FF2B5EF4-FFF2-40B4-BE49-F238E27FC236}">
                            <a16:creationId xmlns:a16="http://schemas.microsoft.com/office/drawing/2014/main" xmlns="" id="{327ED9EB-BB2F-814D-99F8-EA70C59AFDF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943600" y="3124200"/>
                        <a:ext cx="762000"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9347" name="Text Box 19">
            <a:extLst>
              <a:ext uri="{FF2B5EF4-FFF2-40B4-BE49-F238E27FC236}">
                <a16:creationId xmlns:a16="http://schemas.microsoft.com/office/drawing/2014/main" xmlns="" id="{A8BA28D5-AAFE-C144-B86C-EE01498FE133}"/>
              </a:ext>
            </a:extLst>
          </p:cNvPr>
          <p:cNvSpPr txBox="1">
            <a:spLocks noChangeArrowheads="1"/>
          </p:cNvSpPr>
          <p:nvPr/>
        </p:nvSpPr>
        <p:spPr bwMode="auto">
          <a:xfrm>
            <a:off x="6705600" y="3124200"/>
            <a:ext cx="1524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1900"/>
              <a:t>we obtain</a:t>
            </a:r>
          </a:p>
        </p:txBody>
      </p:sp>
      <p:sp>
        <p:nvSpPr>
          <p:cNvPr id="99348" name="Rectangle 20">
            <a:extLst>
              <a:ext uri="{FF2B5EF4-FFF2-40B4-BE49-F238E27FC236}">
                <a16:creationId xmlns:a16="http://schemas.microsoft.com/office/drawing/2014/main" xmlns="" id="{70646D27-F8E7-D240-BBF7-F732AD63752F}"/>
              </a:ext>
            </a:extLst>
          </p:cNvPr>
          <p:cNvSpPr>
            <a:spLocks noChangeArrowheads="1"/>
          </p:cNvSpPr>
          <p:nvPr/>
        </p:nvSpPr>
        <p:spPr bwMode="auto">
          <a:xfrm>
            <a:off x="6003635" y="3121969"/>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graphicFrame>
        <p:nvGraphicFramePr>
          <p:cNvPr id="99349" name="Object 21">
            <a:extLst>
              <a:ext uri="{FF2B5EF4-FFF2-40B4-BE49-F238E27FC236}">
                <a16:creationId xmlns:a16="http://schemas.microsoft.com/office/drawing/2014/main" xmlns="" id="{941CCCC9-9B3A-9E40-B3BB-508C8D61890A}"/>
              </a:ext>
            </a:extLst>
          </p:cNvPr>
          <p:cNvGraphicFramePr>
            <a:graphicFrameLocks noChangeAspect="1"/>
          </p:cNvGraphicFramePr>
          <p:nvPr/>
        </p:nvGraphicFramePr>
        <p:xfrm>
          <a:off x="2743200" y="3505201"/>
          <a:ext cx="1117600" cy="422275"/>
        </p:xfrm>
        <a:graphic>
          <a:graphicData uri="http://schemas.openxmlformats.org/presentationml/2006/ole">
            <mc:AlternateContent xmlns:mc="http://schemas.openxmlformats.org/markup-compatibility/2006">
              <mc:Choice xmlns:v="urn:schemas-microsoft-com:vml" Requires="v">
                <p:oleObj spid="_x0000_s278607" name="Equation" r:id="rId15" imgW="16383000" imgH="6146800" progId="Equation.3">
                  <p:embed/>
                </p:oleObj>
              </mc:Choice>
              <mc:Fallback>
                <p:oleObj name="Equation" r:id="rId15" imgW="16383000" imgH="6146800" progId="Equation.3">
                  <p:embed/>
                  <p:pic>
                    <p:nvPicPr>
                      <p:cNvPr id="99349" name="Object 21">
                        <a:extLst>
                          <a:ext uri="{FF2B5EF4-FFF2-40B4-BE49-F238E27FC236}">
                            <a16:creationId xmlns:a16="http://schemas.microsoft.com/office/drawing/2014/main" xmlns="" id="{941CCCC9-9B3A-9E40-B3BB-508C8D61890A}"/>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743200" y="3505201"/>
                        <a:ext cx="1117600"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9350" name="Text Box 22">
            <a:extLst>
              <a:ext uri="{FF2B5EF4-FFF2-40B4-BE49-F238E27FC236}">
                <a16:creationId xmlns:a16="http://schemas.microsoft.com/office/drawing/2014/main" xmlns="" id="{37D4A767-11F6-EF47-BEA4-FE38283A22E8}"/>
              </a:ext>
            </a:extLst>
          </p:cNvPr>
          <p:cNvSpPr txBox="1">
            <a:spLocks noChangeArrowheads="1"/>
          </p:cNvSpPr>
          <p:nvPr/>
        </p:nvSpPr>
        <p:spPr bwMode="auto">
          <a:xfrm>
            <a:off x="2209800" y="3810000"/>
            <a:ext cx="4038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1900"/>
              <a:t>This is a linear relationship between</a:t>
            </a:r>
          </a:p>
        </p:txBody>
      </p:sp>
      <p:sp>
        <p:nvSpPr>
          <p:cNvPr id="99351" name="Rectangle 23">
            <a:extLst>
              <a:ext uri="{FF2B5EF4-FFF2-40B4-BE49-F238E27FC236}">
                <a16:creationId xmlns:a16="http://schemas.microsoft.com/office/drawing/2014/main" xmlns="" id="{70D5551A-9008-4F47-8DDE-48D6D0FA44F5}"/>
              </a:ext>
            </a:extLst>
          </p:cNvPr>
          <p:cNvSpPr>
            <a:spLocks noChangeArrowheads="1"/>
          </p:cNvSpPr>
          <p:nvPr/>
        </p:nvSpPr>
        <p:spPr bwMode="auto">
          <a:xfrm>
            <a:off x="6003635"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graphicFrame>
        <p:nvGraphicFramePr>
          <p:cNvPr id="99352" name="Object 24">
            <a:extLst>
              <a:ext uri="{FF2B5EF4-FFF2-40B4-BE49-F238E27FC236}">
                <a16:creationId xmlns:a16="http://schemas.microsoft.com/office/drawing/2014/main" xmlns="" id="{D1A684ED-8E39-3548-83A0-DA365086F033}"/>
              </a:ext>
            </a:extLst>
          </p:cNvPr>
          <p:cNvGraphicFramePr>
            <a:graphicFrameLocks noChangeAspect="1"/>
          </p:cNvGraphicFramePr>
          <p:nvPr/>
        </p:nvGraphicFramePr>
        <p:xfrm>
          <a:off x="6257925" y="3917950"/>
          <a:ext cx="211138" cy="209550"/>
        </p:xfrm>
        <a:graphic>
          <a:graphicData uri="http://schemas.openxmlformats.org/presentationml/2006/ole">
            <mc:AlternateContent xmlns:mc="http://schemas.openxmlformats.org/markup-compatibility/2006">
              <mc:Choice xmlns:v="urn:schemas-microsoft-com:vml" Requires="v">
                <p:oleObj spid="_x0000_s278608" name="Equation" r:id="rId17" imgW="2921000" imgH="2921000" progId="Equation.3">
                  <p:embed/>
                </p:oleObj>
              </mc:Choice>
              <mc:Fallback>
                <p:oleObj name="Equation" r:id="rId17" imgW="2921000" imgH="2921000" progId="Equation.3">
                  <p:embed/>
                  <p:pic>
                    <p:nvPicPr>
                      <p:cNvPr id="99352" name="Object 24">
                        <a:extLst>
                          <a:ext uri="{FF2B5EF4-FFF2-40B4-BE49-F238E27FC236}">
                            <a16:creationId xmlns:a16="http://schemas.microsoft.com/office/drawing/2014/main" xmlns="" id="{D1A684ED-8E39-3548-83A0-DA365086F033}"/>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257925" y="3917950"/>
                        <a:ext cx="211138"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9353" name="Text Box 25">
            <a:extLst>
              <a:ext uri="{FF2B5EF4-FFF2-40B4-BE49-F238E27FC236}">
                <a16:creationId xmlns:a16="http://schemas.microsoft.com/office/drawing/2014/main" xmlns="" id="{D9C2EB8A-62B9-4945-BBB2-7EF541FDEF64}"/>
              </a:ext>
            </a:extLst>
          </p:cNvPr>
          <p:cNvSpPr txBox="1">
            <a:spLocks noChangeArrowheads="1"/>
          </p:cNvSpPr>
          <p:nvPr/>
        </p:nvSpPr>
        <p:spPr bwMode="auto">
          <a:xfrm>
            <a:off x="6400800" y="3810000"/>
            <a:ext cx="685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900"/>
              <a:t>and</a:t>
            </a:r>
          </a:p>
        </p:txBody>
      </p:sp>
      <p:sp>
        <p:nvSpPr>
          <p:cNvPr id="99354" name="Rectangle 26">
            <a:extLst>
              <a:ext uri="{FF2B5EF4-FFF2-40B4-BE49-F238E27FC236}">
                <a16:creationId xmlns:a16="http://schemas.microsoft.com/office/drawing/2014/main" xmlns="" id="{98207E93-701A-8F44-8243-0503AE76EDCA}"/>
              </a:ext>
            </a:extLst>
          </p:cNvPr>
          <p:cNvSpPr>
            <a:spLocks noChangeArrowheads="1"/>
          </p:cNvSpPr>
          <p:nvPr/>
        </p:nvSpPr>
        <p:spPr bwMode="auto">
          <a:xfrm>
            <a:off x="6003635" y="3121969"/>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graphicFrame>
        <p:nvGraphicFramePr>
          <p:cNvPr id="99355" name="Object 27">
            <a:extLst>
              <a:ext uri="{FF2B5EF4-FFF2-40B4-BE49-F238E27FC236}">
                <a16:creationId xmlns:a16="http://schemas.microsoft.com/office/drawing/2014/main" xmlns="" id="{D6C132E5-FE93-674D-BBBE-B9BD750387BD}"/>
              </a:ext>
            </a:extLst>
          </p:cNvPr>
          <p:cNvGraphicFramePr>
            <a:graphicFrameLocks noChangeAspect="1"/>
          </p:cNvGraphicFramePr>
          <p:nvPr/>
        </p:nvGraphicFramePr>
        <p:xfrm>
          <a:off x="7010400" y="3886201"/>
          <a:ext cx="165100" cy="282575"/>
        </p:xfrm>
        <a:graphic>
          <a:graphicData uri="http://schemas.openxmlformats.org/presentationml/2006/ole">
            <mc:AlternateContent xmlns:mc="http://schemas.openxmlformats.org/markup-compatibility/2006">
              <mc:Choice xmlns:v="urn:schemas-microsoft-com:vml" Requires="v">
                <p:oleObj spid="_x0000_s278609" name="Equation" r:id="rId19" imgW="2044700" imgH="3505200" progId="Equation.3">
                  <p:embed/>
                </p:oleObj>
              </mc:Choice>
              <mc:Fallback>
                <p:oleObj name="Equation" r:id="rId19" imgW="2044700" imgH="3505200" progId="Equation.3">
                  <p:embed/>
                  <p:pic>
                    <p:nvPicPr>
                      <p:cNvPr id="99355" name="Object 27">
                        <a:extLst>
                          <a:ext uri="{FF2B5EF4-FFF2-40B4-BE49-F238E27FC236}">
                            <a16:creationId xmlns:a16="http://schemas.microsoft.com/office/drawing/2014/main" xmlns="" id="{D6C132E5-FE93-674D-BBBE-B9BD750387BD}"/>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010400" y="3886201"/>
                        <a:ext cx="165100"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9357" name="Slide Number Placeholder 5">
            <a:extLst>
              <a:ext uri="{FF2B5EF4-FFF2-40B4-BE49-F238E27FC236}">
                <a16:creationId xmlns:a16="http://schemas.microsoft.com/office/drawing/2014/main" xmlns="" id="{E5BB6D35-31BF-BE41-B32B-E086DA77DF73}"/>
              </a:ext>
            </a:extLst>
          </p:cNvPr>
          <p:cNvSpPr>
            <a:spLocks noGrp="1"/>
          </p:cNvSpPr>
          <p:nvPr>
            <p:ph type="sldNum" sz="quarter" idx="12"/>
          </p:nvPr>
        </p:nvSpPr>
        <p:spPr>
          <a:xfrm>
            <a:off x="152400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l">
              <a:spcBef>
                <a:spcPct val="0"/>
              </a:spcBef>
              <a:buClrTx/>
              <a:buSzTx/>
              <a:buFontTx/>
              <a:buNone/>
            </a:pPr>
            <a:fld id="{609EC293-F369-B24D-A1E4-251763FA7AAD}" type="slidenum">
              <a:rPr lang="en-US" altLang="en-US" sz="1400">
                <a:solidFill>
                  <a:schemeClr val="bg2"/>
                </a:solidFill>
              </a:rPr>
              <a:pPr algn="l">
                <a:spcBef>
                  <a:spcPct val="0"/>
                </a:spcBef>
                <a:buClrTx/>
                <a:buSzTx/>
                <a:buFontTx/>
                <a:buNone/>
              </a:pPr>
              <a:t>18</a:t>
            </a:fld>
            <a:endParaRPr lang="en-US" altLang="en-US" sz="1400">
              <a:solidFill>
                <a:schemeClr val="bg2"/>
              </a:solidFill>
            </a:endParaRPr>
          </a:p>
        </p:txBody>
      </p:sp>
    </p:spTree>
    <p:custDataLst>
      <p:tags r:id="rId2"/>
    </p:custDataLst>
    <p:extLst>
      <p:ext uri="{BB962C8B-B14F-4D97-AF65-F5344CB8AC3E}">
        <p14:creationId xmlns:p14="http://schemas.microsoft.com/office/powerpoint/2010/main" val="15599193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xmlns="" id="{8E28E50E-9806-764E-9AA3-CCD159F6313B}"/>
              </a:ext>
            </a:extLst>
          </p:cNvPr>
          <p:cNvSpPr>
            <a:spLocks noGrp="1" noChangeArrowheads="1"/>
          </p:cNvSpPr>
          <p:nvPr>
            <p:ph type="title"/>
          </p:nvPr>
        </p:nvSpPr>
        <p:spPr>
          <a:xfrm>
            <a:off x="2286001" y="609600"/>
            <a:ext cx="8602663" cy="1143000"/>
          </a:xfrm>
        </p:spPr>
        <p:txBody>
          <a:bodyPr/>
          <a:lstStyle/>
          <a:p>
            <a:pPr eaLnBrk="1" hangingPunct="1"/>
            <a:r>
              <a:rPr lang="en-US" altLang="en-US" sz="3600" b="1" dirty="0"/>
              <a:t>Example 2-Transformation of data cont.</a:t>
            </a:r>
          </a:p>
        </p:txBody>
      </p:sp>
      <p:sp>
        <p:nvSpPr>
          <p:cNvPr id="101379" name="Text Box 3">
            <a:extLst>
              <a:ext uri="{FF2B5EF4-FFF2-40B4-BE49-F238E27FC236}">
                <a16:creationId xmlns:a16="http://schemas.microsoft.com/office/drawing/2014/main" xmlns="" id="{FDF098F0-0FED-814A-A4AD-40EC8F0C42A4}"/>
              </a:ext>
            </a:extLst>
          </p:cNvPr>
          <p:cNvSpPr txBox="1">
            <a:spLocks noChangeArrowheads="1"/>
          </p:cNvSpPr>
          <p:nvPr/>
        </p:nvSpPr>
        <p:spPr bwMode="auto">
          <a:xfrm>
            <a:off x="2286000" y="2057400"/>
            <a:ext cx="5181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1900"/>
              <a:t>Using this linear relationship, we can calculate</a:t>
            </a:r>
          </a:p>
        </p:txBody>
      </p:sp>
      <p:sp>
        <p:nvSpPr>
          <p:cNvPr id="101380" name="Rectangle 4">
            <a:extLst>
              <a:ext uri="{FF2B5EF4-FFF2-40B4-BE49-F238E27FC236}">
                <a16:creationId xmlns:a16="http://schemas.microsoft.com/office/drawing/2014/main" xmlns="" id="{8D649638-3CDF-BA4F-AA5F-CE9B35162DF4}"/>
              </a:ext>
            </a:extLst>
          </p:cNvPr>
          <p:cNvSpPr>
            <a:spLocks noChangeArrowheads="1"/>
          </p:cNvSpPr>
          <p:nvPr/>
        </p:nvSpPr>
        <p:spPr bwMode="auto">
          <a:xfrm>
            <a:off x="6003635"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graphicFrame>
        <p:nvGraphicFramePr>
          <p:cNvPr id="101381" name="Object 5">
            <a:extLst>
              <a:ext uri="{FF2B5EF4-FFF2-40B4-BE49-F238E27FC236}">
                <a16:creationId xmlns:a16="http://schemas.microsoft.com/office/drawing/2014/main" xmlns="" id="{E0EA1663-49B8-8C4E-BB38-6BD605C98A0F}"/>
              </a:ext>
            </a:extLst>
          </p:cNvPr>
          <p:cNvGraphicFramePr>
            <a:graphicFrameLocks noChangeAspect="1"/>
          </p:cNvGraphicFramePr>
          <p:nvPr/>
        </p:nvGraphicFramePr>
        <p:xfrm>
          <a:off x="7391400" y="2057400"/>
          <a:ext cx="609600" cy="406400"/>
        </p:xfrm>
        <a:graphic>
          <a:graphicData uri="http://schemas.openxmlformats.org/presentationml/2006/ole">
            <mc:AlternateContent xmlns:mc="http://schemas.openxmlformats.org/markup-compatibility/2006">
              <mc:Choice xmlns:v="urn:schemas-microsoft-com:vml" Requires="v">
                <p:oleObj spid="_x0000_s280623" name="Equation" r:id="rId5" imgW="7899400" imgH="5270500" progId="Equation.3">
                  <p:embed/>
                </p:oleObj>
              </mc:Choice>
              <mc:Fallback>
                <p:oleObj name="Equation" r:id="rId5" imgW="7899400" imgH="5270500" progId="Equation.3">
                  <p:embed/>
                  <p:pic>
                    <p:nvPicPr>
                      <p:cNvPr id="101381" name="Object 5">
                        <a:extLst>
                          <a:ext uri="{FF2B5EF4-FFF2-40B4-BE49-F238E27FC236}">
                            <a16:creationId xmlns:a16="http://schemas.microsoft.com/office/drawing/2014/main" xmlns="" id="{E0EA1663-49B8-8C4E-BB38-6BD605C98A0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91400" y="2057400"/>
                        <a:ext cx="609600"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1382" name="Rectangle 6">
            <a:extLst>
              <a:ext uri="{FF2B5EF4-FFF2-40B4-BE49-F238E27FC236}">
                <a16:creationId xmlns:a16="http://schemas.microsoft.com/office/drawing/2014/main" xmlns="" id="{88950B63-B7C8-4D4F-8615-7321C2A52954}"/>
              </a:ext>
            </a:extLst>
          </p:cNvPr>
          <p:cNvSpPr>
            <a:spLocks noChangeArrowheads="1"/>
          </p:cNvSpPr>
          <p:nvPr/>
        </p:nvSpPr>
        <p:spPr bwMode="auto">
          <a:xfrm>
            <a:off x="6003635" y="2740969"/>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graphicFrame>
        <p:nvGraphicFramePr>
          <p:cNvPr id="101383" name="Object 7">
            <a:extLst>
              <a:ext uri="{FF2B5EF4-FFF2-40B4-BE49-F238E27FC236}">
                <a16:creationId xmlns:a16="http://schemas.microsoft.com/office/drawing/2014/main" xmlns="" id="{1CCF7BF0-66CF-1C41-8DAE-BAAD988F9C79}"/>
              </a:ext>
            </a:extLst>
          </p:cNvPr>
          <p:cNvGraphicFramePr>
            <a:graphicFrameLocks noChangeAspect="1"/>
          </p:cNvGraphicFramePr>
          <p:nvPr/>
        </p:nvGraphicFramePr>
        <p:xfrm>
          <a:off x="3292475" y="2371725"/>
          <a:ext cx="2406650" cy="1454150"/>
        </p:xfrm>
        <a:graphic>
          <a:graphicData uri="http://schemas.openxmlformats.org/presentationml/2006/ole">
            <mc:AlternateContent xmlns:mc="http://schemas.openxmlformats.org/markup-compatibility/2006">
              <mc:Choice xmlns:v="urn:schemas-microsoft-com:vml" Requires="v">
                <p:oleObj spid="_x0000_s280624" name="Equation" r:id="rId7" imgW="34518600" imgH="20777200" progId="Equation.3">
                  <p:embed/>
                </p:oleObj>
              </mc:Choice>
              <mc:Fallback>
                <p:oleObj name="Equation" r:id="rId7" imgW="34518600" imgH="20777200" progId="Equation.3">
                  <p:embed/>
                  <p:pic>
                    <p:nvPicPr>
                      <p:cNvPr id="101383" name="Object 7">
                        <a:extLst>
                          <a:ext uri="{FF2B5EF4-FFF2-40B4-BE49-F238E27FC236}">
                            <a16:creationId xmlns:a16="http://schemas.microsoft.com/office/drawing/2014/main" xmlns="" id="{1CCF7BF0-66CF-1C41-8DAE-BAAD988F9C7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92475" y="2371725"/>
                        <a:ext cx="2406650" cy="145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1384" name="Text Box 8">
            <a:extLst>
              <a:ext uri="{FF2B5EF4-FFF2-40B4-BE49-F238E27FC236}">
                <a16:creationId xmlns:a16="http://schemas.microsoft.com/office/drawing/2014/main" xmlns="" id="{3C0837FA-C09C-5B4A-B323-2537B25BDAF8}"/>
              </a:ext>
            </a:extLst>
          </p:cNvPr>
          <p:cNvSpPr txBox="1">
            <a:spLocks noChangeArrowheads="1"/>
          </p:cNvSpPr>
          <p:nvPr/>
        </p:nvSpPr>
        <p:spPr bwMode="auto">
          <a:xfrm>
            <a:off x="2286000" y="3657600"/>
            <a:ext cx="1828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1900"/>
              <a:t>and</a:t>
            </a:r>
          </a:p>
        </p:txBody>
      </p:sp>
      <p:sp>
        <p:nvSpPr>
          <p:cNvPr id="101385" name="Rectangle 9">
            <a:extLst>
              <a:ext uri="{FF2B5EF4-FFF2-40B4-BE49-F238E27FC236}">
                <a16:creationId xmlns:a16="http://schemas.microsoft.com/office/drawing/2014/main" xmlns="" id="{5AB0B1AB-FF6E-B044-A911-C9084ACFF609}"/>
              </a:ext>
            </a:extLst>
          </p:cNvPr>
          <p:cNvSpPr>
            <a:spLocks noChangeArrowheads="1"/>
          </p:cNvSpPr>
          <p:nvPr/>
        </p:nvSpPr>
        <p:spPr bwMode="auto">
          <a:xfrm>
            <a:off x="6003635" y="3083869"/>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graphicFrame>
        <p:nvGraphicFramePr>
          <p:cNvPr id="101386" name="Object 10">
            <a:extLst>
              <a:ext uri="{FF2B5EF4-FFF2-40B4-BE49-F238E27FC236}">
                <a16:creationId xmlns:a16="http://schemas.microsoft.com/office/drawing/2014/main" xmlns="" id="{8342C345-6F52-514E-BE1A-37CF34897AC1}"/>
              </a:ext>
            </a:extLst>
          </p:cNvPr>
          <p:cNvGraphicFramePr>
            <a:graphicFrameLocks noChangeAspect="1"/>
          </p:cNvGraphicFramePr>
          <p:nvPr/>
        </p:nvGraphicFramePr>
        <p:xfrm>
          <a:off x="3254375" y="4038601"/>
          <a:ext cx="1252538" cy="392113"/>
        </p:xfrm>
        <a:graphic>
          <a:graphicData uri="http://schemas.openxmlformats.org/presentationml/2006/ole">
            <mc:AlternateContent xmlns:mc="http://schemas.openxmlformats.org/markup-compatibility/2006">
              <mc:Choice xmlns:v="urn:schemas-microsoft-com:vml" Requires="v">
                <p:oleObj spid="_x0000_s280625" name="Equation" r:id="rId9" imgW="16675100" imgH="5270500" progId="Equation.3">
                  <p:embed/>
                </p:oleObj>
              </mc:Choice>
              <mc:Fallback>
                <p:oleObj name="Equation" r:id="rId9" imgW="16675100" imgH="5270500" progId="Equation.3">
                  <p:embed/>
                  <p:pic>
                    <p:nvPicPr>
                      <p:cNvPr id="101386" name="Object 10">
                        <a:extLst>
                          <a:ext uri="{FF2B5EF4-FFF2-40B4-BE49-F238E27FC236}">
                            <a16:creationId xmlns:a16="http://schemas.microsoft.com/office/drawing/2014/main" xmlns="" id="{8342C345-6F52-514E-BE1A-37CF34897AC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54375" y="4038601"/>
                        <a:ext cx="1252538"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1387" name="Text Box 11">
            <a:extLst>
              <a:ext uri="{FF2B5EF4-FFF2-40B4-BE49-F238E27FC236}">
                <a16:creationId xmlns:a16="http://schemas.microsoft.com/office/drawing/2014/main" xmlns="" id="{4128F5A0-5895-0B44-88B4-B39B38B401C5}"/>
              </a:ext>
            </a:extLst>
          </p:cNvPr>
          <p:cNvSpPr txBox="1">
            <a:spLocks noChangeArrowheads="1"/>
          </p:cNvSpPr>
          <p:nvPr/>
        </p:nvSpPr>
        <p:spPr bwMode="auto">
          <a:xfrm>
            <a:off x="8001000" y="2057400"/>
            <a:ext cx="1371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1900"/>
              <a:t>where</a:t>
            </a:r>
          </a:p>
        </p:txBody>
      </p:sp>
      <p:graphicFrame>
        <p:nvGraphicFramePr>
          <p:cNvPr id="101388" name="Object 12">
            <a:extLst>
              <a:ext uri="{FF2B5EF4-FFF2-40B4-BE49-F238E27FC236}">
                <a16:creationId xmlns:a16="http://schemas.microsoft.com/office/drawing/2014/main" xmlns="" id="{A0AB3F6B-2C7A-1D4D-80CD-C82D40BC6328}"/>
              </a:ext>
            </a:extLst>
          </p:cNvPr>
          <p:cNvGraphicFramePr>
            <a:graphicFrameLocks noChangeAspect="1"/>
          </p:cNvGraphicFramePr>
          <p:nvPr/>
        </p:nvGraphicFramePr>
        <p:xfrm>
          <a:off x="3200401" y="4419601"/>
          <a:ext cx="703263" cy="434975"/>
        </p:xfrm>
        <a:graphic>
          <a:graphicData uri="http://schemas.openxmlformats.org/presentationml/2006/ole">
            <mc:AlternateContent xmlns:mc="http://schemas.openxmlformats.org/markup-compatibility/2006">
              <mc:Choice xmlns:v="urn:schemas-microsoft-com:vml" Requires="v">
                <p:oleObj spid="_x0000_s280626" name="Equation" r:id="rId11" imgW="9359900" imgH="5854700" progId="Equation.3">
                  <p:embed/>
                </p:oleObj>
              </mc:Choice>
              <mc:Fallback>
                <p:oleObj name="Equation" r:id="rId11" imgW="9359900" imgH="5854700" progId="Equation.3">
                  <p:embed/>
                  <p:pic>
                    <p:nvPicPr>
                      <p:cNvPr id="101388" name="Object 12">
                        <a:extLst>
                          <a:ext uri="{FF2B5EF4-FFF2-40B4-BE49-F238E27FC236}">
                            <a16:creationId xmlns:a16="http://schemas.microsoft.com/office/drawing/2014/main" xmlns="" id="{A0AB3F6B-2C7A-1D4D-80CD-C82D40BC632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00401" y="4419601"/>
                        <a:ext cx="703263"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1389" name="Object 13">
            <a:extLst>
              <a:ext uri="{FF2B5EF4-FFF2-40B4-BE49-F238E27FC236}">
                <a16:creationId xmlns:a16="http://schemas.microsoft.com/office/drawing/2014/main" xmlns="" id="{BCC82D5D-92A8-CA4F-9AB2-5D463CE27D75}"/>
              </a:ext>
            </a:extLst>
          </p:cNvPr>
          <p:cNvGraphicFramePr>
            <a:graphicFrameLocks noChangeAspect="1"/>
          </p:cNvGraphicFramePr>
          <p:nvPr/>
        </p:nvGraphicFramePr>
        <p:xfrm>
          <a:off x="3200400" y="4800601"/>
          <a:ext cx="812800" cy="392113"/>
        </p:xfrm>
        <a:graphic>
          <a:graphicData uri="http://schemas.openxmlformats.org/presentationml/2006/ole">
            <mc:AlternateContent xmlns:mc="http://schemas.openxmlformats.org/markup-compatibility/2006">
              <mc:Choice xmlns:v="urn:schemas-microsoft-com:vml" Requires="v">
                <p:oleObj spid="_x0000_s280627" name="Equation" r:id="rId13" imgW="10820400" imgH="5270500" progId="Equation.3">
                  <p:embed/>
                </p:oleObj>
              </mc:Choice>
              <mc:Fallback>
                <p:oleObj name="Equation" r:id="rId13" imgW="10820400" imgH="5270500" progId="Equation.3">
                  <p:embed/>
                  <p:pic>
                    <p:nvPicPr>
                      <p:cNvPr id="101389" name="Object 13">
                        <a:extLst>
                          <a:ext uri="{FF2B5EF4-FFF2-40B4-BE49-F238E27FC236}">
                            <a16:creationId xmlns:a16="http://schemas.microsoft.com/office/drawing/2014/main" xmlns="" id="{BCC82D5D-92A8-CA4F-9AB2-5D463CE27D7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00400" y="4800601"/>
                        <a:ext cx="8128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1391" name="Slide Number Placeholder 5">
            <a:extLst>
              <a:ext uri="{FF2B5EF4-FFF2-40B4-BE49-F238E27FC236}">
                <a16:creationId xmlns:a16="http://schemas.microsoft.com/office/drawing/2014/main" xmlns="" id="{A12006F5-ABE4-504F-BEAF-45F78C23AE3D}"/>
              </a:ext>
            </a:extLst>
          </p:cNvPr>
          <p:cNvSpPr>
            <a:spLocks noGrp="1"/>
          </p:cNvSpPr>
          <p:nvPr>
            <p:ph type="sldNum" sz="quarter" idx="12"/>
          </p:nvPr>
        </p:nvSpPr>
        <p:spPr>
          <a:xfrm>
            <a:off x="152400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l">
              <a:spcBef>
                <a:spcPct val="0"/>
              </a:spcBef>
              <a:buClrTx/>
              <a:buSzTx/>
              <a:buFontTx/>
              <a:buNone/>
            </a:pPr>
            <a:fld id="{B3028D07-589C-714C-977B-53EFED01C0E4}" type="slidenum">
              <a:rPr lang="en-US" altLang="en-US" sz="1400">
                <a:solidFill>
                  <a:schemeClr val="bg2"/>
                </a:solidFill>
              </a:rPr>
              <a:pPr algn="l">
                <a:spcBef>
                  <a:spcPct val="0"/>
                </a:spcBef>
                <a:buClrTx/>
                <a:buSzTx/>
                <a:buFontTx/>
                <a:buNone/>
              </a:pPr>
              <a:t>19</a:t>
            </a:fld>
            <a:endParaRPr lang="en-US" altLang="en-US" sz="1400">
              <a:solidFill>
                <a:schemeClr val="bg2"/>
              </a:solidFill>
            </a:endParaRPr>
          </a:p>
        </p:txBody>
      </p:sp>
    </p:spTree>
    <p:custDataLst>
      <p:tags r:id="rId2"/>
    </p:custDataLst>
    <p:extLst>
      <p:ext uri="{BB962C8B-B14F-4D97-AF65-F5344CB8AC3E}">
        <p14:creationId xmlns:p14="http://schemas.microsoft.com/office/powerpoint/2010/main" val="3281128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7A41E8-A928-4DDC-A8A2-3909DC9B06A6}"/>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xmlns="" id="{374F748E-62FE-4EF6-9BD6-B5EC5825685F}"/>
              </a:ext>
            </a:extLst>
          </p:cNvPr>
          <p:cNvSpPr>
            <a:spLocks noGrp="1"/>
          </p:cNvSpPr>
          <p:nvPr>
            <p:ph idx="1"/>
          </p:nvPr>
        </p:nvSpPr>
        <p:spPr/>
        <p:txBody>
          <a:bodyPr/>
          <a:lstStyle/>
          <a:p>
            <a:pPr marL="457200" indent="-457200">
              <a:buNone/>
            </a:pPr>
            <a:r>
              <a:rPr lang="en-US" altLang="en-US" dirty="0" err="1"/>
              <a:t>Kisualaas</a:t>
            </a:r>
            <a:r>
              <a:rPr lang="en-US" altLang="en-US" dirty="0"/>
              <a:t>, Jann. (2013). Numerical Methods in Engineering with Python 3. Cambridge University Press.</a:t>
            </a:r>
          </a:p>
          <a:p>
            <a:pPr marL="457200" indent="-457200">
              <a:buNone/>
            </a:pPr>
            <a:r>
              <a:rPr lang="en-US" altLang="en-US" dirty="0"/>
              <a:t>Johansson, Robert. (2015). </a:t>
            </a:r>
            <a:r>
              <a:rPr lang="en-US" dirty="0"/>
              <a:t>Chapter 5. Equation Solving. </a:t>
            </a:r>
            <a:r>
              <a:rPr lang="en-US" altLang="en-US" dirty="0"/>
              <a:t>Numerical Python: A Practical Techniques Approach for Industry, </a:t>
            </a:r>
            <a:r>
              <a:rPr lang="en-US" altLang="en-US" dirty="0" err="1"/>
              <a:t>Apress</a:t>
            </a:r>
            <a:r>
              <a:rPr lang="en-US" altLang="en-US" dirty="0"/>
              <a:t>.</a:t>
            </a:r>
          </a:p>
          <a:p>
            <a:pPr marL="457200" indent="-457200">
              <a:buNone/>
            </a:pPr>
            <a:r>
              <a:rPr lang="en-US" altLang="en-US" dirty="0" err="1"/>
              <a:t>Chapra</a:t>
            </a:r>
            <a:r>
              <a:rPr lang="en-US" altLang="en-US" dirty="0"/>
              <a:t>, S. C., and Raymond P. </a:t>
            </a:r>
            <a:r>
              <a:rPr lang="en-US" altLang="en-US" dirty="0" err="1"/>
              <a:t>Canale</a:t>
            </a:r>
            <a:r>
              <a:rPr lang="en-US" altLang="en-US" dirty="0"/>
              <a:t>. (2010). Numerical methods for engineers, Sixth edition, McGraw Hill. </a:t>
            </a:r>
          </a:p>
          <a:p>
            <a:pPr marL="457200" indent="-457200">
              <a:buNone/>
            </a:pPr>
            <a:r>
              <a:rPr lang="en-US" altLang="en-US" dirty="0"/>
              <a:t>Kaw, A. (n.d.). Numerical Methods. Retrieved March 20, 2020, from https://</a:t>
            </a:r>
            <a:r>
              <a:rPr lang="en-US" altLang="en-US" dirty="0" err="1"/>
              <a:t>nm.mathforcollege.com</a:t>
            </a:r>
            <a:r>
              <a:rPr lang="en-US" altLang="en-US" dirty="0"/>
              <a:t>/</a:t>
            </a:r>
          </a:p>
          <a:p>
            <a:pPr marL="457200" indent="-457200">
              <a:buNone/>
            </a:pPr>
            <a:endParaRPr lang="en-US" altLang="en-US" dirty="0"/>
          </a:p>
        </p:txBody>
      </p:sp>
    </p:spTree>
    <p:extLst>
      <p:ext uri="{BB962C8B-B14F-4D97-AF65-F5344CB8AC3E}">
        <p14:creationId xmlns:p14="http://schemas.microsoft.com/office/powerpoint/2010/main" val="7804162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xmlns="" id="{853885FF-5F73-2F47-AB56-32CF8E336E99}"/>
              </a:ext>
            </a:extLst>
          </p:cNvPr>
          <p:cNvSpPr>
            <a:spLocks noGrp="1" noChangeArrowheads="1"/>
          </p:cNvSpPr>
          <p:nvPr>
            <p:ph type="title"/>
          </p:nvPr>
        </p:nvSpPr>
        <p:spPr/>
        <p:txBody>
          <a:bodyPr/>
          <a:lstStyle/>
          <a:p>
            <a:pPr eaLnBrk="1" hangingPunct="1"/>
            <a:r>
              <a:rPr lang="en-US" altLang="en-US" sz="3600" b="1" dirty="0"/>
              <a:t>Example 2-Transformation of Data cont.</a:t>
            </a:r>
          </a:p>
        </p:txBody>
      </p:sp>
      <p:graphicFrame>
        <p:nvGraphicFramePr>
          <p:cNvPr id="100355" name="Group 3">
            <a:extLst>
              <a:ext uri="{FF2B5EF4-FFF2-40B4-BE49-F238E27FC236}">
                <a16:creationId xmlns:a16="http://schemas.microsoft.com/office/drawing/2014/main" xmlns="" id="{0FF8C2E0-E19A-294D-B0F4-9EC389B15B1D}"/>
              </a:ext>
            </a:extLst>
          </p:cNvPr>
          <p:cNvGraphicFramePr>
            <a:graphicFrameLocks noGrp="1"/>
          </p:cNvGraphicFramePr>
          <p:nvPr/>
        </p:nvGraphicFramePr>
        <p:xfrm>
          <a:off x="2133600" y="2971800"/>
          <a:ext cx="4267200" cy="2514600"/>
        </p:xfrm>
        <a:graphic>
          <a:graphicData uri="http://schemas.openxmlformats.org/drawingml/2006/table">
            <a:tbl>
              <a:tblPr/>
              <a:tblGrid>
                <a:gridCol w="455613">
                  <a:extLst>
                    <a:ext uri="{9D8B030D-6E8A-4147-A177-3AD203B41FA5}">
                      <a16:colId xmlns:a16="http://schemas.microsoft.com/office/drawing/2014/main" xmlns="" val="20000"/>
                    </a:ext>
                  </a:extLst>
                </a:gridCol>
                <a:gridCol w="704850">
                  <a:extLst>
                    <a:ext uri="{9D8B030D-6E8A-4147-A177-3AD203B41FA5}">
                      <a16:colId xmlns:a16="http://schemas.microsoft.com/office/drawing/2014/main" xmlns="" val="20001"/>
                    </a:ext>
                  </a:extLst>
                </a:gridCol>
                <a:gridCol w="614362">
                  <a:extLst>
                    <a:ext uri="{9D8B030D-6E8A-4147-A177-3AD203B41FA5}">
                      <a16:colId xmlns:a16="http://schemas.microsoft.com/office/drawing/2014/main" xmlns="" val="20002"/>
                    </a:ext>
                  </a:extLst>
                </a:gridCol>
                <a:gridCol w="850900">
                  <a:extLst>
                    <a:ext uri="{9D8B030D-6E8A-4147-A177-3AD203B41FA5}">
                      <a16:colId xmlns:a16="http://schemas.microsoft.com/office/drawing/2014/main" xmlns="" val="20003"/>
                    </a:ext>
                  </a:extLst>
                </a:gridCol>
                <a:gridCol w="852488">
                  <a:extLst>
                    <a:ext uri="{9D8B030D-6E8A-4147-A177-3AD203B41FA5}">
                      <a16:colId xmlns:a16="http://schemas.microsoft.com/office/drawing/2014/main" xmlns="" val="20004"/>
                    </a:ext>
                  </a:extLst>
                </a:gridCol>
                <a:gridCol w="788987">
                  <a:extLst>
                    <a:ext uri="{9D8B030D-6E8A-4147-A177-3AD203B41FA5}">
                      <a16:colId xmlns:a16="http://schemas.microsoft.com/office/drawing/2014/main" xmlns="" val="20005"/>
                    </a:ext>
                  </a:extLst>
                </a:gridCol>
              </a:tblGrid>
              <a:tr h="5857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Tahoma"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ahoma"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ahoma"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ahoma"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ahoma"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Tahoma"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1344612">
                <a:tc>
                  <a:txBody>
                    <a:bodyPr/>
                    <a:lstStyle/>
                    <a:p>
                      <a:pPr marL="0" marR="0" lvl="0" indent="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000" b="0" i="0" u="none" strike="noStrike" cap="none" normalizeH="0" baseline="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2</a:t>
                      </a:r>
                      <a:endParaRPr kumimoji="0" lang="en-US" sz="1000" b="0" i="0" u="none" strike="noStrike" cap="none" normalizeH="0" baseline="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3</a:t>
                      </a:r>
                      <a:endParaRPr kumimoji="0" lang="en-US" sz="1000" b="0" i="0" u="none" strike="noStrike" cap="none" normalizeH="0" baseline="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4</a:t>
                      </a:r>
                      <a:endParaRPr kumimoji="0" lang="en-US" sz="1000" b="0" i="0" u="none" strike="noStrike" cap="none" normalizeH="0" baseline="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5</a:t>
                      </a:r>
                      <a:endParaRPr kumimoji="0" lang="en-US" sz="1000" b="0" i="0" u="none" strike="noStrike" cap="none" normalizeH="0" baseline="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6</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000" b="0" i="0" u="none" strike="noStrike" cap="none" normalizeH="0" baseline="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000" b="0" i="0" u="none" strike="noStrike" cap="none" normalizeH="0" baseline="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3</a:t>
                      </a:r>
                      <a:endParaRPr kumimoji="0" lang="en-US" sz="1000" b="0" i="0" u="none" strike="noStrike" cap="none" normalizeH="0" baseline="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5</a:t>
                      </a:r>
                      <a:endParaRPr kumimoji="0" lang="en-US" sz="1000" b="0" i="0" u="none" strike="noStrike" cap="none" normalizeH="0" baseline="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7</a:t>
                      </a:r>
                      <a:endParaRPr kumimoji="0" lang="en-US" sz="1000" b="0" i="0" u="none" strike="noStrike" cap="none" normalizeH="0" baseline="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9</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000" b="0" i="0" u="none" strike="noStrike" cap="none" normalizeH="0" baseline="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0.891</a:t>
                      </a:r>
                      <a:endParaRPr kumimoji="0" lang="en-US" sz="1000" b="0" i="0" u="none" strike="noStrike" cap="none" normalizeH="0" baseline="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0.708</a:t>
                      </a:r>
                      <a:endParaRPr kumimoji="0" lang="en-US" sz="1000" b="0" i="0" u="none" strike="noStrike" cap="none" normalizeH="0" baseline="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0.562</a:t>
                      </a:r>
                      <a:endParaRPr kumimoji="0" lang="en-US" sz="1000" b="0" i="0" u="none" strike="noStrike" cap="none" normalizeH="0" baseline="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0.447</a:t>
                      </a:r>
                      <a:endParaRPr kumimoji="0" lang="en-US" sz="1000" b="0" i="0" u="none" strike="noStrike" cap="none" normalizeH="0" baseline="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0.355</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0.00000</a:t>
                      </a:r>
                      <a:endParaRPr kumimoji="0" lang="en-US" sz="1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−0.11541</a:t>
                      </a:r>
                      <a:endParaRPr kumimoji="0" lang="en-US" sz="1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−0.34531</a:t>
                      </a:r>
                      <a:endParaRPr kumimoji="0" lang="en-US" sz="1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−0.57625</a:t>
                      </a:r>
                      <a:endParaRPr kumimoji="0" lang="en-US" sz="1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−0.80520</a:t>
                      </a:r>
                      <a:endParaRPr kumimoji="0" lang="en-US" sz="1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−1.0356</a:t>
                      </a:r>
                      <a:endParaRPr kumimoji="0" lang="en-US" sz="24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0.0000</a:t>
                      </a:r>
                      <a:endParaRPr kumimoji="0" lang="en-US" sz="1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−0.11541</a:t>
                      </a:r>
                      <a:endParaRPr kumimoji="0" lang="en-US" sz="1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−1.0359</a:t>
                      </a:r>
                      <a:endParaRPr kumimoji="0" lang="en-US" sz="1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−2.8813</a:t>
                      </a:r>
                      <a:endParaRPr kumimoji="0" lang="en-US" sz="1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−5.6364</a:t>
                      </a:r>
                      <a:endParaRPr kumimoji="0" lang="en-US" sz="1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−9.3207</a:t>
                      </a:r>
                      <a:endParaRPr kumimoji="0" lang="en-US" sz="24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0.0000</a:t>
                      </a:r>
                      <a:endParaRPr kumimoji="0" lang="en-US" sz="1000" b="0" i="0" u="none" strike="noStrike" cap="none" normalizeH="0" baseline="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1.0000</a:t>
                      </a:r>
                      <a:endParaRPr kumimoji="0" lang="en-US" sz="1000" b="0" i="0" u="none" strike="noStrike" cap="none" normalizeH="0" baseline="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9.0000</a:t>
                      </a:r>
                      <a:endParaRPr kumimoji="0" lang="en-US" sz="1000" b="0" i="0" u="none" strike="noStrike" cap="none" normalizeH="0" baseline="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25.000</a:t>
                      </a:r>
                      <a:endParaRPr kumimoji="0" lang="en-US" sz="1000" b="0" i="0" u="none" strike="noStrike" cap="none" normalizeH="0" baseline="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49.000</a:t>
                      </a:r>
                      <a:endParaRPr kumimoji="0" lang="en-US" sz="1000" b="0" i="0" u="none" strike="noStrike" cap="none" normalizeH="0" baseline="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81.000</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584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ahoma"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25.000</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ahoma"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−2.8778</a:t>
                      </a:r>
                      <a:endParaRPr kumimoji="0" lang="en-US" sz="24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−18.990</a:t>
                      </a:r>
                      <a:endParaRPr kumimoji="0" lang="en-US" sz="24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165.00</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sp>
        <p:nvSpPr>
          <p:cNvPr id="103457" name="Text Box 33">
            <a:extLst>
              <a:ext uri="{FF2B5EF4-FFF2-40B4-BE49-F238E27FC236}">
                <a16:creationId xmlns:a16="http://schemas.microsoft.com/office/drawing/2014/main" xmlns="" id="{5DC97665-7566-454B-BB92-101D4561ABDA}"/>
              </a:ext>
            </a:extLst>
          </p:cNvPr>
          <p:cNvSpPr txBox="1">
            <a:spLocks noChangeArrowheads="1"/>
          </p:cNvSpPr>
          <p:nvPr/>
        </p:nvSpPr>
        <p:spPr bwMode="auto">
          <a:xfrm>
            <a:off x="2286000" y="2057400"/>
            <a:ext cx="6400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1900" dirty="0"/>
              <a:t>Summations for data transformation are as follows</a:t>
            </a:r>
          </a:p>
        </p:txBody>
      </p:sp>
      <p:sp>
        <p:nvSpPr>
          <p:cNvPr id="103458" name="Text Box 34">
            <a:extLst>
              <a:ext uri="{FF2B5EF4-FFF2-40B4-BE49-F238E27FC236}">
                <a16:creationId xmlns:a16="http://schemas.microsoft.com/office/drawing/2014/main" xmlns="" id="{B23315DA-D3EC-9F41-BA1C-CEE96489783A}"/>
              </a:ext>
            </a:extLst>
          </p:cNvPr>
          <p:cNvSpPr txBox="1">
            <a:spLocks noChangeArrowheads="1"/>
          </p:cNvSpPr>
          <p:nvPr/>
        </p:nvSpPr>
        <p:spPr bwMode="auto">
          <a:xfrm>
            <a:off x="2057400" y="2667001"/>
            <a:ext cx="4495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b="1"/>
              <a:t>Table.</a:t>
            </a:r>
            <a:r>
              <a:rPr lang="en-US" altLang="en-US" sz="1400"/>
              <a:t> Summation data for Transformation of data model</a:t>
            </a:r>
            <a:endParaRPr lang="en-US" altLang="en-US" sz="1400" b="1"/>
          </a:p>
        </p:txBody>
      </p:sp>
      <p:sp>
        <p:nvSpPr>
          <p:cNvPr id="103459" name="Rectangle 35">
            <a:extLst>
              <a:ext uri="{FF2B5EF4-FFF2-40B4-BE49-F238E27FC236}">
                <a16:creationId xmlns:a16="http://schemas.microsoft.com/office/drawing/2014/main" xmlns="" id="{B957BF1E-9929-054B-BFFE-724A9C7E4DED}"/>
              </a:ext>
            </a:extLst>
          </p:cNvPr>
          <p:cNvSpPr>
            <a:spLocks noChangeArrowheads="1"/>
          </p:cNvSpPr>
          <p:nvPr/>
        </p:nvSpPr>
        <p:spPr bwMode="auto">
          <a:xfrm>
            <a:off x="6003635" y="3117207"/>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graphicFrame>
        <p:nvGraphicFramePr>
          <p:cNvPr id="103460" name="Object 36">
            <a:extLst>
              <a:ext uri="{FF2B5EF4-FFF2-40B4-BE49-F238E27FC236}">
                <a16:creationId xmlns:a16="http://schemas.microsoft.com/office/drawing/2014/main" xmlns="" id="{87E2F7AC-B780-B347-9D61-BFEF0D618B02}"/>
              </a:ext>
            </a:extLst>
          </p:cNvPr>
          <p:cNvGraphicFramePr>
            <a:graphicFrameLocks noChangeAspect="1"/>
          </p:cNvGraphicFramePr>
          <p:nvPr/>
        </p:nvGraphicFramePr>
        <p:xfrm>
          <a:off x="2362201" y="3200400"/>
          <a:ext cx="161925" cy="304800"/>
        </p:xfrm>
        <a:graphic>
          <a:graphicData uri="http://schemas.openxmlformats.org/presentationml/2006/ole">
            <mc:AlternateContent xmlns:mc="http://schemas.openxmlformats.org/markup-compatibility/2006">
              <mc:Choice xmlns:v="urn:schemas-microsoft-com:vml" Requires="v">
                <p:oleObj spid="_x0000_s282734" name="Equation" r:id="rId5" imgW="2044700" imgH="3797300" progId="Equation.3">
                  <p:embed/>
                </p:oleObj>
              </mc:Choice>
              <mc:Fallback>
                <p:oleObj name="Equation" r:id="rId5" imgW="2044700" imgH="3797300" progId="Equation.3">
                  <p:embed/>
                  <p:pic>
                    <p:nvPicPr>
                      <p:cNvPr id="103460" name="Object 36">
                        <a:extLst>
                          <a:ext uri="{FF2B5EF4-FFF2-40B4-BE49-F238E27FC236}">
                            <a16:creationId xmlns:a16="http://schemas.microsoft.com/office/drawing/2014/main" xmlns="" id="{87E2F7AC-B780-B347-9D61-BFEF0D618B0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62201" y="3200400"/>
                        <a:ext cx="1619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3461" name="Rectangle 37">
            <a:extLst>
              <a:ext uri="{FF2B5EF4-FFF2-40B4-BE49-F238E27FC236}">
                <a16:creationId xmlns:a16="http://schemas.microsoft.com/office/drawing/2014/main" xmlns="" id="{83A4498F-65FF-D04D-B027-FD4161D76EAF}"/>
              </a:ext>
            </a:extLst>
          </p:cNvPr>
          <p:cNvSpPr>
            <a:spLocks noChangeArrowheads="1"/>
          </p:cNvSpPr>
          <p:nvPr/>
        </p:nvSpPr>
        <p:spPr bwMode="auto">
          <a:xfrm>
            <a:off x="6003635" y="3083869"/>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graphicFrame>
        <p:nvGraphicFramePr>
          <p:cNvPr id="103462" name="Object 38">
            <a:extLst>
              <a:ext uri="{FF2B5EF4-FFF2-40B4-BE49-F238E27FC236}">
                <a16:creationId xmlns:a16="http://schemas.microsoft.com/office/drawing/2014/main" xmlns="" id="{38724830-351F-434C-B045-C20CE80AD37A}"/>
              </a:ext>
            </a:extLst>
          </p:cNvPr>
          <p:cNvGraphicFramePr>
            <a:graphicFrameLocks noChangeAspect="1"/>
          </p:cNvGraphicFramePr>
          <p:nvPr/>
        </p:nvGraphicFramePr>
        <p:xfrm>
          <a:off x="2819401" y="3124200"/>
          <a:ext cx="206375" cy="381000"/>
        </p:xfrm>
        <a:graphic>
          <a:graphicData uri="http://schemas.openxmlformats.org/presentationml/2006/ole">
            <mc:AlternateContent xmlns:mc="http://schemas.openxmlformats.org/markup-compatibility/2006">
              <mc:Choice xmlns:v="urn:schemas-microsoft-com:vml" Requires="v">
                <p:oleObj spid="_x0000_s282735" name="Equation" r:id="rId7" imgW="2921000" imgH="5270500" progId="Equation.3">
                  <p:embed/>
                </p:oleObj>
              </mc:Choice>
              <mc:Fallback>
                <p:oleObj name="Equation" r:id="rId7" imgW="2921000" imgH="5270500" progId="Equation.3">
                  <p:embed/>
                  <p:pic>
                    <p:nvPicPr>
                      <p:cNvPr id="103462" name="Object 38">
                        <a:extLst>
                          <a:ext uri="{FF2B5EF4-FFF2-40B4-BE49-F238E27FC236}">
                            <a16:creationId xmlns:a16="http://schemas.microsoft.com/office/drawing/2014/main" xmlns="" id="{38724830-351F-434C-B045-C20CE80AD37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19401" y="3124200"/>
                        <a:ext cx="2063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3463" name="Object 39">
            <a:extLst>
              <a:ext uri="{FF2B5EF4-FFF2-40B4-BE49-F238E27FC236}">
                <a16:creationId xmlns:a16="http://schemas.microsoft.com/office/drawing/2014/main" xmlns="" id="{64D6E2FE-87E2-C14E-BEC4-32802E488A2F}"/>
              </a:ext>
            </a:extLst>
          </p:cNvPr>
          <p:cNvGraphicFramePr>
            <a:graphicFrameLocks noChangeAspect="1"/>
          </p:cNvGraphicFramePr>
          <p:nvPr/>
        </p:nvGraphicFramePr>
        <p:xfrm>
          <a:off x="3429001" y="3124200"/>
          <a:ext cx="269875" cy="381000"/>
        </p:xfrm>
        <a:graphic>
          <a:graphicData uri="http://schemas.openxmlformats.org/presentationml/2006/ole">
            <mc:AlternateContent xmlns:mc="http://schemas.openxmlformats.org/markup-compatibility/2006">
              <mc:Choice xmlns:v="urn:schemas-microsoft-com:vml" Requires="v">
                <p:oleObj spid="_x0000_s282736" name="Equation" r:id="rId9" imgW="3797300" imgH="5270500" progId="Equation.3">
                  <p:embed/>
                </p:oleObj>
              </mc:Choice>
              <mc:Fallback>
                <p:oleObj name="Equation" r:id="rId9" imgW="3797300" imgH="5270500" progId="Equation.3">
                  <p:embed/>
                  <p:pic>
                    <p:nvPicPr>
                      <p:cNvPr id="103463" name="Object 39">
                        <a:extLst>
                          <a:ext uri="{FF2B5EF4-FFF2-40B4-BE49-F238E27FC236}">
                            <a16:creationId xmlns:a16="http://schemas.microsoft.com/office/drawing/2014/main" xmlns="" id="{64D6E2FE-87E2-C14E-BEC4-32802E488A2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29001" y="3124200"/>
                        <a:ext cx="2698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3464" name="Object 40">
            <a:extLst>
              <a:ext uri="{FF2B5EF4-FFF2-40B4-BE49-F238E27FC236}">
                <a16:creationId xmlns:a16="http://schemas.microsoft.com/office/drawing/2014/main" xmlns="" id="{E439B0ED-9258-2642-9764-64D0BBCB5CF5}"/>
              </a:ext>
            </a:extLst>
          </p:cNvPr>
          <p:cNvGraphicFramePr>
            <a:graphicFrameLocks noChangeAspect="1"/>
          </p:cNvGraphicFramePr>
          <p:nvPr/>
        </p:nvGraphicFramePr>
        <p:xfrm>
          <a:off x="3921126" y="3173413"/>
          <a:ext cx="779463" cy="373062"/>
        </p:xfrm>
        <a:graphic>
          <a:graphicData uri="http://schemas.openxmlformats.org/presentationml/2006/ole">
            <mc:AlternateContent xmlns:mc="http://schemas.openxmlformats.org/markup-compatibility/2006">
              <mc:Choice xmlns:v="urn:schemas-microsoft-com:vml" Requires="v">
                <p:oleObj spid="_x0000_s282737" name="Equation" r:id="rId11" imgW="12877800" imgH="6146800" progId="Equation.3">
                  <p:embed/>
                </p:oleObj>
              </mc:Choice>
              <mc:Fallback>
                <p:oleObj name="Equation" r:id="rId11" imgW="12877800" imgH="6146800" progId="Equation.3">
                  <p:embed/>
                  <p:pic>
                    <p:nvPicPr>
                      <p:cNvPr id="103464" name="Object 40">
                        <a:extLst>
                          <a:ext uri="{FF2B5EF4-FFF2-40B4-BE49-F238E27FC236}">
                            <a16:creationId xmlns:a16="http://schemas.microsoft.com/office/drawing/2014/main" xmlns="" id="{E439B0ED-9258-2642-9764-64D0BBCB5CF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21126" y="3173413"/>
                        <a:ext cx="779463"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3465" name="Object 41">
            <a:extLst>
              <a:ext uri="{FF2B5EF4-FFF2-40B4-BE49-F238E27FC236}">
                <a16:creationId xmlns:a16="http://schemas.microsoft.com/office/drawing/2014/main" xmlns="" id="{E796B4F9-CC3D-0345-B7B6-C496D55D7D40}"/>
              </a:ext>
            </a:extLst>
          </p:cNvPr>
          <p:cNvGraphicFramePr>
            <a:graphicFrameLocks noChangeAspect="1"/>
          </p:cNvGraphicFramePr>
          <p:nvPr/>
        </p:nvGraphicFramePr>
        <p:xfrm>
          <a:off x="4906964" y="3094039"/>
          <a:ext cx="357187" cy="433387"/>
        </p:xfrm>
        <a:graphic>
          <a:graphicData uri="http://schemas.openxmlformats.org/presentationml/2006/ole">
            <mc:AlternateContent xmlns:mc="http://schemas.openxmlformats.org/markup-compatibility/2006">
              <mc:Choice xmlns:v="urn:schemas-microsoft-com:vml" Requires="v">
                <p:oleObj spid="_x0000_s282738" name="Equation" r:id="rId13" imgW="4978400" imgH="6146800" progId="Equation.3">
                  <p:embed/>
                </p:oleObj>
              </mc:Choice>
              <mc:Fallback>
                <p:oleObj name="Equation" r:id="rId13" imgW="4978400" imgH="6146800" progId="Equation.3">
                  <p:embed/>
                  <p:pic>
                    <p:nvPicPr>
                      <p:cNvPr id="103465" name="Object 41">
                        <a:extLst>
                          <a:ext uri="{FF2B5EF4-FFF2-40B4-BE49-F238E27FC236}">
                            <a16:creationId xmlns:a16="http://schemas.microsoft.com/office/drawing/2014/main" xmlns="" id="{E796B4F9-CC3D-0345-B7B6-C496D55D7D40}"/>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06964" y="3094039"/>
                        <a:ext cx="357187"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3466" name="Object 42">
            <a:extLst>
              <a:ext uri="{FF2B5EF4-FFF2-40B4-BE49-F238E27FC236}">
                <a16:creationId xmlns:a16="http://schemas.microsoft.com/office/drawing/2014/main" xmlns="" id="{2483A949-51AE-C341-8D70-FCD78C98AF6B}"/>
              </a:ext>
            </a:extLst>
          </p:cNvPr>
          <p:cNvGraphicFramePr>
            <a:graphicFrameLocks noChangeAspect="1"/>
          </p:cNvGraphicFramePr>
          <p:nvPr/>
        </p:nvGraphicFramePr>
        <p:xfrm>
          <a:off x="5791201" y="3124200"/>
          <a:ext cx="265113" cy="414338"/>
        </p:xfrm>
        <a:graphic>
          <a:graphicData uri="http://schemas.openxmlformats.org/presentationml/2006/ole">
            <mc:AlternateContent xmlns:mc="http://schemas.openxmlformats.org/markup-compatibility/2006">
              <mc:Choice xmlns:v="urn:schemas-microsoft-com:vml" Requires="v">
                <p:oleObj spid="_x0000_s282739" name="Equation" r:id="rId15" imgW="3505200" imgH="5562600" progId="Equation.3">
                  <p:embed/>
                </p:oleObj>
              </mc:Choice>
              <mc:Fallback>
                <p:oleObj name="Equation" r:id="rId15" imgW="3505200" imgH="5562600" progId="Equation.3">
                  <p:embed/>
                  <p:pic>
                    <p:nvPicPr>
                      <p:cNvPr id="103466" name="Object 42">
                        <a:extLst>
                          <a:ext uri="{FF2B5EF4-FFF2-40B4-BE49-F238E27FC236}">
                            <a16:creationId xmlns:a16="http://schemas.microsoft.com/office/drawing/2014/main" xmlns="" id="{2483A949-51AE-C341-8D70-FCD78C98AF6B}"/>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791201" y="3124200"/>
                        <a:ext cx="265113"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3467" name="Object 43">
            <a:extLst>
              <a:ext uri="{FF2B5EF4-FFF2-40B4-BE49-F238E27FC236}">
                <a16:creationId xmlns:a16="http://schemas.microsoft.com/office/drawing/2014/main" xmlns="" id="{2706095C-0506-3146-85D6-4951880E4492}"/>
              </a:ext>
            </a:extLst>
          </p:cNvPr>
          <p:cNvGraphicFramePr>
            <a:graphicFrameLocks noChangeAspect="1"/>
          </p:cNvGraphicFramePr>
          <p:nvPr/>
        </p:nvGraphicFramePr>
        <p:xfrm>
          <a:off x="2209800" y="4953000"/>
          <a:ext cx="323850" cy="381000"/>
        </p:xfrm>
        <a:graphic>
          <a:graphicData uri="http://schemas.openxmlformats.org/presentationml/2006/ole">
            <mc:AlternateContent xmlns:mc="http://schemas.openxmlformats.org/markup-compatibility/2006">
              <mc:Choice xmlns:v="urn:schemas-microsoft-com:vml" Requires="v">
                <p:oleObj spid="_x0000_s282740" name="Equation" r:id="rId17" imgW="3797300" imgH="4394200" progId="Equation.3">
                  <p:embed/>
                </p:oleObj>
              </mc:Choice>
              <mc:Fallback>
                <p:oleObj name="Equation" r:id="rId17" imgW="3797300" imgH="4394200" progId="Equation.3">
                  <p:embed/>
                  <p:pic>
                    <p:nvPicPr>
                      <p:cNvPr id="103467" name="Object 43">
                        <a:extLst>
                          <a:ext uri="{FF2B5EF4-FFF2-40B4-BE49-F238E27FC236}">
                            <a16:creationId xmlns:a16="http://schemas.microsoft.com/office/drawing/2014/main" xmlns="" id="{2706095C-0506-3146-85D6-4951880E4492}"/>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209800" y="4953000"/>
                        <a:ext cx="3238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3468" name="Text Box 44">
            <a:extLst>
              <a:ext uri="{FF2B5EF4-FFF2-40B4-BE49-F238E27FC236}">
                <a16:creationId xmlns:a16="http://schemas.microsoft.com/office/drawing/2014/main" xmlns="" id="{8049DF44-6489-4045-B55A-846D75547959}"/>
              </a:ext>
            </a:extLst>
          </p:cNvPr>
          <p:cNvSpPr txBox="1">
            <a:spLocks noChangeArrowheads="1"/>
          </p:cNvSpPr>
          <p:nvPr/>
        </p:nvSpPr>
        <p:spPr bwMode="auto">
          <a:xfrm>
            <a:off x="6858000" y="2514600"/>
            <a:ext cx="838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1900"/>
              <a:t>With</a:t>
            </a:r>
          </a:p>
        </p:txBody>
      </p:sp>
      <p:sp>
        <p:nvSpPr>
          <p:cNvPr id="103469" name="Rectangle 45">
            <a:extLst>
              <a:ext uri="{FF2B5EF4-FFF2-40B4-BE49-F238E27FC236}">
                <a16:creationId xmlns:a16="http://schemas.microsoft.com/office/drawing/2014/main" xmlns="" id="{EB23B85F-E142-3840-8FA2-F345FAAE9AC6}"/>
              </a:ext>
            </a:extLst>
          </p:cNvPr>
          <p:cNvSpPr>
            <a:spLocks noChangeArrowheads="1"/>
          </p:cNvSpPr>
          <p:nvPr/>
        </p:nvSpPr>
        <p:spPr bwMode="auto">
          <a:xfrm>
            <a:off x="6003635"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graphicFrame>
        <p:nvGraphicFramePr>
          <p:cNvPr id="103470" name="Object 46">
            <a:extLst>
              <a:ext uri="{FF2B5EF4-FFF2-40B4-BE49-F238E27FC236}">
                <a16:creationId xmlns:a16="http://schemas.microsoft.com/office/drawing/2014/main" xmlns="" id="{05EE7F35-A332-874F-9A49-24981B2CBC3D}"/>
              </a:ext>
            </a:extLst>
          </p:cNvPr>
          <p:cNvGraphicFramePr>
            <a:graphicFrameLocks noChangeAspect="1"/>
          </p:cNvGraphicFramePr>
          <p:nvPr/>
        </p:nvGraphicFramePr>
        <p:xfrm>
          <a:off x="7543800" y="2590800"/>
          <a:ext cx="533400" cy="274638"/>
        </p:xfrm>
        <a:graphic>
          <a:graphicData uri="http://schemas.openxmlformats.org/presentationml/2006/ole">
            <mc:AlternateContent xmlns:mc="http://schemas.openxmlformats.org/markup-compatibility/2006">
              <mc:Choice xmlns:v="urn:schemas-microsoft-com:vml" Requires="v">
                <p:oleObj spid="_x0000_s282741" name="Equation" r:id="rId19" imgW="8191500" imgH="4102100" progId="Equation.3">
                  <p:embed/>
                </p:oleObj>
              </mc:Choice>
              <mc:Fallback>
                <p:oleObj name="Equation" r:id="rId19" imgW="8191500" imgH="4102100" progId="Equation.3">
                  <p:embed/>
                  <p:pic>
                    <p:nvPicPr>
                      <p:cNvPr id="103470" name="Object 46">
                        <a:extLst>
                          <a:ext uri="{FF2B5EF4-FFF2-40B4-BE49-F238E27FC236}">
                            <a16:creationId xmlns:a16="http://schemas.microsoft.com/office/drawing/2014/main" xmlns="" id="{05EE7F35-A332-874F-9A49-24981B2CBC3D}"/>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543800" y="2590800"/>
                        <a:ext cx="533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3471" name="Rectangle 47">
            <a:extLst>
              <a:ext uri="{FF2B5EF4-FFF2-40B4-BE49-F238E27FC236}">
                <a16:creationId xmlns:a16="http://schemas.microsoft.com/office/drawing/2014/main" xmlns="" id="{17FF90D5-6356-F74D-8B64-54B1BF431D59}"/>
              </a:ext>
            </a:extLst>
          </p:cNvPr>
          <p:cNvSpPr>
            <a:spLocks noChangeArrowheads="1"/>
          </p:cNvSpPr>
          <p:nvPr/>
        </p:nvSpPr>
        <p:spPr bwMode="auto">
          <a:xfrm>
            <a:off x="6003635"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graphicFrame>
        <p:nvGraphicFramePr>
          <p:cNvPr id="103472" name="Object 48">
            <a:extLst>
              <a:ext uri="{FF2B5EF4-FFF2-40B4-BE49-F238E27FC236}">
                <a16:creationId xmlns:a16="http://schemas.microsoft.com/office/drawing/2014/main" xmlns="" id="{F710E649-148A-134F-824B-C42893FEA670}"/>
              </a:ext>
            </a:extLst>
          </p:cNvPr>
          <p:cNvGraphicFramePr>
            <a:graphicFrameLocks noChangeAspect="1"/>
          </p:cNvGraphicFramePr>
          <p:nvPr/>
        </p:nvGraphicFramePr>
        <p:xfrm>
          <a:off x="7162800" y="2819401"/>
          <a:ext cx="1371600" cy="665163"/>
        </p:xfrm>
        <a:graphic>
          <a:graphicData uri="http://schemas.openxmlformats.org/presentationml/2006/ole">
            <mc:AlternateContent xmlns:mc="http://schemas.openxmlformats.org/markup-compatibility/2006">
              <mc:Choice xmlns:v="urn:schemas-microsoft-com:vml" Requires="v">
                <p:oleObj spid="_x0000_s282742" name="Equation" r:id="rId21" imgW="20485100" imgH="9944100" progId="Equation.3">
                  <p:embed/>
                </p:oleObj>
              </mc:Choice>
              <mc:Fallback>
                <p:oleObj name="Equation" r:id="rId21" imgW="20485100" imgH="9944100" progId="Equation.3">
                  <p:embed/>
                  <p:pic>
                    <p:nvPicPr>
                      <p:cNvPr id="103472" name="Object 48">
                        <a:extLst>
                          <a:ext uri="{FF2B5EF4-FFF2-40B4-BE49-F238E27FC236}">
                            <a16:creationId xmlns:a16="http://schemas.microsoft.com/office/drawing/2014/main" xmlns="" id="{F710E649-148A-134F-824B-C42893FEA670}"/>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162800" y="2819401"/>
                        <a:ext cx="1371600"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3473" name="Rectangle 49">
            <a:extLst>
              <a:ext uri="{FF2B5EF4-FFF2-40B4-BE49-F238E27FC236}">
                <a16:creationId xmlns:a16="http://schemas.microsoft.com/office/drawing/2014/main" xmlns="" id="{62DB1C92-6A3F-DB4C-8DF1-F71BFCFBFEC9}"/>
              </a:ext>
            </a:extLst>
          </p:cNvPr>
          <p:cNvSpPr>
            <a:spLocks noChangeArrowheads="1"/>
          </p:cNvSpPr>
          <p:nvPr/>
        </p:nvSpPr>
        <p:spPr bwMode="auto">
          <a:xfrm>
            <a:off x="6003635" y="2983857"/>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graphicFrame>
        <p:nvGraphicFramePr>
          <p:cNvPr id="103474" name="Object 50">
            <a:extLst>
              <a:ext uri="{FF2B5EF4-FFF2-40B4-BE49-F238E27FC236}">
                <a16:creationId xmlns:a16="http://schemas.microsoft.com/office/drawing/2014/main" xmlns="" id="{2FE9CE03-6C2B-AF4E-BD67-347A253C96A4}"/>
              </a:ext>
            </a:extLst>
          </p:cNvPr>
          <p:cNvGraphicFramePr>
            <a:graphicFrameLocks noChangeAspect="1"/>
          </p:cNvGraphicFramePr>
          <p:nvPr/>
        </p:nvGraphicFramePr>
        <p:xfrm>
          <a:off x="7191376" y="3505201"/>
          <a:ext cx="1477963" cy="639763"/>
        </p:xfrm>
        <a:graphic>
          <a:graphicData uri="http://schemas.openxmlformats.org/presentationml/2006/ole">
            <mc:AlternateContent xmlns:mc="http://schemas.openxmlformats.org/markup-compatibility/2006">
              <mc:Choice xmlns:v="urn:schemas-microsoft-com:vml" Requires="v">
                <p:oleObj spid="_x0000_s282743" name="Equation" r:id="rId23" imgW="22821900" imgH="9944100" progId="Equation.3">
                  <p:embed/>
                </p:oleObj>
              </mc:Choice>
              <mc:Fallback>
                <p:oleObj name="Equation" r:id="rId23" imgW="22821900" imgH="9944100" progId="Equation.3">
                  <p:embed/>
                  <p:pic>
                    <p:nvPicPr>
                      <p:cNvPr id="103474" name="Object 50">
                        <a:extLst>
                          <a:ext uri="{FF2B5EF4-FFF2-40B4-BE49-F238E27FC236}">
                            <a16:creationId xmlns:a16="http://schemas.microsoft.com/office/drawing/2014/main" xmlns="" id="{2FE9CE03-6C2B-AF4E-BD67-347A253C96A4}"/>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191376" y="3505201"/>
                        <a:ext cx="1477963"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3475" name="Rectangle 51">
            <a:extLst>
              <a:ext uri="{FF2B5EF4-FFF2-40B4-BE49-F238E27FC236}">
                <a16:creationId xmlns:a16="http://schemas.microsoft.com/office/drawing/2014/main" xmlns="" id="{A074EC0D-F8B7-9B49-984D-D11B69486DC4}"/>
              </a:ext>
            </a:extLst>
          </p:cNvPr>
          <p:cNvSpPr>
            <a:spLocks noChangeArrowheads="1"/>
          </p:cNvSpPr>
          <p:nvPr/>
        </p:nvSpPr>
        <p:spPr bwMode="auto">
          <a:xfrm>
            <a:off x="6003635" y="2983857"/>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graphicFrame>
        <p:nvGraphicFramePr>
          <p:cNvPr id="103476" name="Object 52">
            <a:extLst>
              <a:ext uri="{FF2B5EF4-FFF2-40B4-BE49-F238E27FC236}">
                <a16:creationId xmlns:a16="http://schemas.microsoft.com/office/drawing/2014/main" xmlns="" id="{F4F931D2-A8E9-6E4C-B3A1-9D0C88AB2CBE}"/>
              </a:ext>
            </a:extLst>
          </p:cNvPr>
          <p:cNvGraphicFramePr>
            <a:graphicFrameLocks noChangeAspect="1"/>
          </p:cNvGraphicFramePr>
          <p:nvPr/>
        </p:nvGraphicFramePr>
        <p:xfrm>
          <a:off x="7191375" y="4191000"/>
          <a:ext cx="1619250" cy="642938"/>
        </p:xfrm>
        <a:graphic>
          <a:graphicData uri="http://schemas.openxmlformats.org/presentationml/2006/ole">
            <mc:AlternateContent xmlns:mc="http://schemas.openxmlformats.org/markup-compatibility/2006">
              <mc:Choice xmlns:v="urn:schemas-microsoft-com:vml" Requires="v">
                <p:oleObj spid="_x0000_s282744" name="Equation" r:id="rId25" imgW="24866600" imgH="9944100" progId="Equation.3">
                  <p:embed/>
                </p:oleObj>
              </mc:Choice>
              <mc:Fallback>
                <p:oleObj name="Equation" r:id="rId25" imgW="24866600" imgH="9944100" progId="Equation.3">
                  <p:embed/>
                  <p:pic>
                    <p:nvPicPr>
                      <p:cNvPr id="103476" name="Object 52">
                        <a:extLst>
                          <a:ext uri="{FF2B5EF4-FFF2-40B4-BE49-F238E27FC236}">
                            <a16:creationId xmlns:a16="http://schemas.microsoft.com/office/drawing/2014/main" xmlns="" id="{F4F931D2-A8E9-6E4C-B3A1-9D0C88AB2CBE}"/>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7191375" y="4191000"/>
                        <a:ext cx="161925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3477" name="Rectangle 53">
            <a:extLst>
              <a:ext uri="{FF2B5EF4-FFF2-40B4-BE49-F238E27FC236}">
                <a16:creationId xmlns:a16="http://schemas.microsoft.com/office/drawing/2014/main" xmlns="" id="{98C9387F-1A7B-FE4F-96FD-FB818A539697}"/>
              </a:ext>
            </a:extLst>
          </p:cNvPr>
          <p:cNvSpPr>
            <a:spLocks noChangeArrowheads="1"/>
          </p:cNvSpPr>
          <p:nvPr/>
        </p:nvSpPr>
        <p:spPr bwMode="auto">
          <a:xfrm>
            <a:off x="6003635" y="2983857"/>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graphicFrame>
        <p:nvGraphicFramePr>
          <p:cNvPr id="103478" name="Object 54">
            <a:extLst>
              <a:ext uri="{FF2B5EF4-FFF2-40B4-BE49-F238E27FC236}">
                <a16:creationId xmlns:a16="http://schemas.microsoft.com/office/drawing/2014/main" xmlns="" id="{47602D98-9023-C046-A469-3FBE7B3A75D0}"/>
              </a:ext>
            </a:extLst>
          </p:cNvPr>
          <p:cNvGraphicFramePr>
            <a:graphicFrameLocks noChangeAspect="1"/>
          </p:cNvGraphicFramePr>
          <p:nvPr/>
        </p:nvGraphicFramePr>
        <p:xfrm>
          <a:off x="7162801" y="4876801"/>
          <a:ext cx="1343025" cy="639763"/>
        </p:xfrm>
        <a:graphic>
          <a:graphicData uri="http://schemas.openxmlformats.org/presentationml/2006/ole">
            <mc:AlternateContent xmlns:mc="http://schemas.openxmlformats.org/markup-compatibility/2006">
              <mc:Choice xmlns:v="urn:schemas-microsoft-com:vml" Requires="v">
                <p:oleObj spid="_x0000_s282745" name="Equation" r:id="rId27" imgW="20777200" imgH="9944100" progId="Equation.3">
                  <p:embed/>
                </p:oleObj>
              </mc:Choice>
              <mc:Fallback>
                <p:oleObj name="Equation" r:id="rId27" imgW="20777200" imgH="9944100" progId="Equation.3">
                  <p:embed/>
                  <p:pic>
                    <p:nvPicPr>
                      <p:cNvPr id="103478" name="Object 54">
                        <a:extLst>
                          <a:ext uri="{FF2B5EF4-FFF2-40B4-BE49-F238E27FC236}">
                            <a16:creationId xmlns:a16="http://schemas.microsoft.com/office/drawing/2014/main" xmlns="" id="{47602D98-9023-C046-A469-3FBE7B3A75D0}"/>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7162801" y="4876801"/>
                        <a:ext cx="1343025"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3480" name="Slide Number Placeholder 5">
            <a:extLst>
              <a:ext uri="{FF2B5EF4-FFF2-40B4-BE49-F238E27FC236}">
                <a16:creationId xmlns:a16="http://schemas.microsoft.com/office/drawing/2014/main" xmlns="" id="{923B38C4-0AC7-6B41-9F7C-56D70131A69E}"/>
              </a:ext>
            </a:extLst>
          </p:cNvPr>
          <p:cNvSpPr>
            <a:spLocks noGrp="1"/>
          </p:cNvSpPr>
          <p:nvPr>
            <p:ph type="sldNum" sz="quarter" idx="12"/>
          </p:nvPr>
        </p:nvSpPr>
        <p:spPr>
          <a:xfrm>
            <a:off x="152400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l">
              <a:spcBef>
                <a:spcPct val="0"/>
              </a:spcBef>
              <a:buClrTx/>
              <a:buSzTx/>
              <a:buFontTx/>
              <a:buNone/>
            </a:pPr>
            <a:fld id="{157580BB-79F2-F840-84F7-180422084E8C}" type="slidenum">
              <a:rPr lang="en-US" altLang="en-US" sz="1400">
                <a:solidFill>
                  <a:schemeClr val="bg2"/>
                </a:solidFill>
              </a:rPr>
              <a:pPr algn="l">
                <a:spcBef>
                  <a:spcPct val="0"/>
                </a:spcBef>
                <a:buClrTx/>
                <a:buSzTx/>
                <a:buFontTx/>
                <a:buNone/>
              </a:pPr>
              <a:t>20</a:t>
            </a:fld>
            <a:endParaRPr lang="en-US" altLang="en-US" sz="1400">
              <a:solidFill>
                <a:schemeClr val="bg2"/>
              </a:solidFill>
            </a:endParaRPr>
          </a:p>
        </p:txBody>
      </p:sp>
    </p:spTree>
    <p:custDataLst>
      <p:tags r:id="rId2"/>
    </p:custDataLst>
    <p:extLst>
      <p:ext uri="{BB962C8B-B14F-4D97-AF65-F5344CB8AC3E}">
        <p14:creationId xmlns:p14="http://schemas.microsoft.com/office/powerpoint/2010/main" val="9534181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xmlns="" id="{D812F4DF-111E-8C4D-B693-1349AB8F2CF2}"/>
              </a:ext>
            </a:extLst>
          </p:cNvPr>
          <p:cNvSpPr>
            <a:spLocks noGrp="1" noChangeArrowheads="1"/>
          </p:cNvSpPr>
          <p:nvPr>
            <p:ph type="title"/>
          </p:nvPr>
        </p:nvSpPr>
        <p:spPr/>
        <p:txBody>
          <a:bodyPr/>
          <a:lstStyle/>
          <a:p>
            <a:pPr eaLnBrk="1" hangingPunct="1"/>
            <a:r>
              <a:rPr lang="en-US" altLang="en-US" sz="3600" b="1" dirty="0"/>
              <a:t>Example 2-Transformation of Data cont.</a:t>
            </a:r>
          </a:p>
        </p:txBody>
      </p:sp>
      <p:sp>
        <p:nvSpPr>
          <p:cNvPr id="105475" name="Text Box 3">
            <a:extLst>
              <a:ext uri="{FF2B5EF4-FFF2-40B4-BE49-F238E27FC236}">
                <a16:creationId xmlns:a16="http://schemas.microsoft.com/office/drawing/2014/main" xmlns="" id="{D00B574C-2AC2-7E40-BC7F-683B2FBE82F7}"/>
              </a:ext>
            </a:extLst>
          </p:cNvPr>
          <p:cNvSpPr txBox="1">
            <a:spLocks noChangeArrowheads="1"/>
          </p:cNvSpPr>
          <p:nvPr/>
        </p:nvSpPr>
        <p:spPr bwMode="auto">
          <a:xfrm>
            <a:off x="2286000" y="2057400"/>
            <a:ext cx="1600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1900"/>
              <a:t>Calculating </a:t>
            </a:r>
          </a:p>
        </p:txBody>
      </p:sp>
      <p:graphicFrame>
        <p:nvGraphicFramePr>
          <p:cNvPr id="105476" name="Object 4">
            <a:extLst>
              <a:ext uri="{FF2B5EF4-FFF2-40B4-BE49-F238E27FC236}">
                <a16:creationId xmlns:a16="http://schemas.microsoft.com/office/drawing/2014/main" xmlns="" id="{71381057-A34B-F04A-A950-666E0A59ED73}"/>
              </a:ext>
            </a:extLst>
          </p:cNvPr>
          <p:cNvGraphicFramePr>
            <a:graphicFrameLocks noChangeAspect="1"/>
          </p:cNvGraphicFramePr>
          <p:nvPr/>
        </p:nvGraphicFramePr>
        <p:xfrm>
          <a:off x="3581401" y="2057400"/>
          <a:ext cx="574675" cy="382588"/>
        </p:xfrm>
        <a:graphic>
          <a:graphicData uri="http://schemas.openxmlformats.org/presentationml/2006/ole">
            <mc:AlternateContent xmlns:mc="http://schemas.openxmlformats.org/markup-compatibility/2006">
              <mc:Choice xmlns:v="urn:schemas-microsoft-com:vml" Requires="v">
                <p:oleObj spid="_x0000_s284764" name="Equation" r:id="rId5" imgW="7899400" imgH="5270500" progId="Equation.3">
                  <p:embed/>
                </p:oleObj>
              </mc:Choice>
              <mc:Fallback>
                <p:oleObj name="Equation" r:id="rId5" imgW="7899400" imgH="5270500" progId="Equation.3">
                  <p:embed/>
                  <p:pic>
                    <p:nvPicPr>
                      <p:cNvPr id="105476" name="Object 4">
                        <a:extLst>
                          <a:ext uri="{FF2B5EF4-FFF2-40B4-BE49-F238E27FC236}">
                            <a16:creationId xmlns:a16="http://schemas.microsoft.com/office/drawing/2014/main" xmlns="" id="{71381057-A34B-F04A-A950-666E0A59ED7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81401" y="2057400"/>
                        <a:ext cx="574675"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5477" name="Rectangle 5">
            <a:extLst>
              <a:ext uri="{FF2B5EF4-FFF2-40B4-BE49-F238E27FC236}">
                <a16:creationId xmlns:a16="http://schemas.microsoft.com/office/drawing/2014/main" xmlns="" id="{75A61436-CD54-CC44-9096-304116FC3F8D}"/>
              </a:ext>
            </a:extLst>
          </p:cNvPr>
          <p:cNvSpPr>
            <a:spLocks noChangeArrowheads="1"/>
          </p:cNvSpPr>
          <p:nvPr/>
        </p:nvSpPr>
        <p:spPr bwMode="auto">
          <a:xfrm>
            <a:off x="6003635"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graphicFrame>
        <p:nvGraphicFramePr>
          <p:cNvPr id="105478" name="Object 6">
            <a:extLst>
              <a:ext uri="{FF2B5EF4-FFF2-40B4-BE49-F238E27FC236}">
                <a16:creationId xmlns:a16="http://schemas.microsoft.com/office/drawing/2014/main" xmlns="" id="{BF8E510E-21C3-AB4C-9E74-2DF3753D008F}"/>
              </a:ext>
            </a:extLst>
          </p:cNvPr>
          <p:cNvGraphicFramePr>
            <a:graphicFrameLocks noChangeAspect="1"/>
          </p:cNvGraphicFramePr>
          <p:nvPr/>
        </p:nvGraphicFramePr>
        <p:xfrm>
          <a:off x="2819400" y="2514601"/>
          <a:ext cx="3048000" cy="631825"/>
        </p:xfrm>
        <a:graphic>
          <a:graphicData uri="http://schemas.openxmlformats.org/presentationml/2006/ole">
            <mc:AlternateContent xmlns:mc="http://schemas.openxmlformats.org/markup-compatibility/2006">
              <mc:Choice xmlns:v="urn:schemas-microsoft-com:vml" Requires="v">
                <p:oleObj spid="_x0000_s284765" name="Equation" r:id="rId7" imgW="47688500" imgH="9944100" progId="Equation.3">
                  <p:embed/>
                </p:oleObj>
              </mc:Choice>
              <mc:Fallback>
                <p:oleObj name="Equation" r:id="rId7" imgW="47688500" imgH="9944100" progId="Equation.3">
                  <p:embed/>
                  <p:pic>
                    <p:nvPicPr>
                      <p:cNvPr id="105478" name="Object 6">
                        <a:extLst>
                          <a:ext uri="{FF2B5EF4-FFF2-40B4-BE49-F238E27FC236}">
                            <a16:creationId xmlns:a16="http://schemas.microsoft.com/office/drawing/2014/main" xmlns="" id="{BF8E510E-21C3-AB4C-9E74-2DF3753D008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19400" y="2514601"/>
                        <a:ext cx="3048000"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5479" name="Rectangle 7">
            <a:extLst>
              <a:ext uri="{FF2B5EF4-FFF2-40B4-BE49-F238E27FC236}">
                <a16:creationId xmlns:a16="http://schemas.microsoft.com/office/drawing/2014/main" xmlns="" id="{A923CB91-0468-BC42-9AAD-85D23FC80032}"/>
              </a:ext>
            </a:extLst>
          </p:cNvPr>
          <p:cNvSpPr>
            <a:spLocks noChangeArrowheads="1"/>
          </p:cNvSpPr>
          <p:nvPr/>
        </p:nvSpPr>
        <p:spPr bwMode="auto">
          <a:xfrm>
            <a:off x="6003635" y="3098157"/>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graphicFrame>
        <p:nvGraphicFramePr>
          <p:cNvPr id="105480" name="Object 8">
            <a:extLst>
              <a:ext uri="{FF2B5EF4-FFF2-40B4-BE49-F238E27FC236}">
                <a16:creationId xmlns:a16="http://schemas.microsoft.com/office/drawing/2014/main" xmlns="" id="{D0B52401-4F3E-7448-9BBE-43A4146ED3C3}"/>
              </a:ext>
            </a:extLst>
          </p:cNvPr>
          <p:cNvGraphicFramePr>
            <a:graphicFrameLocks noChangeAspect="1"/>
          </p:cNvGraphicFramePr>
          <p:nvPr/>
        </p:nvGraphicFramePr>
        <p:xfrm>
          <a:off x="5867400" y="2667001"/>
          <a:ext cx="1335088" cy="301625"/>
        </p:xfrm>
        <a:graphic>
          <a:graphicData uri="http://schemas.openxmlformats.org/presentationml/2006/ole">
            <mc:AlternateContent xmlns:mc="http://schemas.openxmlformats.org/markup-compatibility/2006">
              <mc:Choice xmlns:v="urn:schemas-microsoft-com:vml" Requires="v">
                <p:oleObj spid="_x0000_s284766" name="Equation" r:id="rId9" imgW="20485100" imgH="4686300" progId="Equation.3">
                  <p:embed/>
                </p:oleObj>
              </mc:Choice>
              <mc:Fallback>
                <p:oleObj name="Equation" r:id="rId9" imgW="20485100" imgH="4686300" progId="Equation.3">
                  <p:embed/>
                  <p:pic>
                    <p:nvPicPr>
                      <p:cNvPr id="105480" name="Object 8">
                        <a:extLst>
                          <a:ext uri="{FF2B5EF4-FFF2-40B4-BE49-F238E27FC236}">
                            <a16:creationId xmlns:a16="http://schemas.microsoft.com/office/drawing/2014/main" xmlns="" id="{D0B52401-4F3E-7448-9BBE-43A4146ED3C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67400" y="2667001"/>
                        <a:ext cx="1335088"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5481" name="Rectangle 9">
            <a:extLst>
              <a:ext uri="{FF2B5EF4-FFF2-40B4-BE49-F238E27FC236}">
                <a16:creationId xmlns:a16="http://schemas.microsoft.com/office/drawing/2014/main" xmlns="" id="{7C3F83A0-2E4D-A341-839A-6109E52293D2}"/>
              </a:ext>
            </a:extLst>
          </p:cNvPr>
          <p:cNvSpPr>
            <a:spLocks noChangeArrowheads="1"/>
          </p:cNvSpPr>
          <p:nvPr/>
        </p:nvSpPr>
        <p:spPr bwMode="auto">
          <a:xfrm>
            <a:off x="6003635" y="3002907"/>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graphicFrame>
        <p:nvGraphicFramePr>
          <p:cNvPr id="105482" name="Object 10">
            <a:extLst>
              <a:ext uri="{FF2B5EF4-FFF2-40B4-BE49-F238E27FC236}">
                <a16:creationId xmlns:a16="http://schemas.microsoft.com/office/drawing/2014/main" xmlns="" id="{DE0381C6-0FA5-3748-A467-7880C3CB7C40}"/>
              </a:ext>
            </a:extLst>
          </p:cNvPr>
          <p:cNvGraphicFramePr>
            <a:graphicFrameLocks noChangeAspect="1"/>
          </p:cNvGraphicFramePr>
          <p:nvPr/>
        </p:nvGraphicFramePr>
        <p:xfrm>
          <a:off x="2819400" y="3429000"/>
          <a:ext cx="2971800" cy="596900"/>
        </p:xfrm>
        <a:graphic>
          <a:graphicData uri="http://schemas.openxmlformats.org/presentationml/2006/ole">
            <mc:AlternateContent xmlns:mc="http://schemas.openxmlformats.org/markup-compatibility/2006">
              <mc:Choice xmlns:v="urn:schemas-microsoft-com:vml" Requires="v">
                <p:oleObj spid="_x0000_s284767" name="Equation" r:id="rId11" imgW="44767500" imgH="9067800" progId="Equation.3">
                  <p:embed/>
                </p:oleObj>
              </mc:Choice>
              <mc:Fallback>
                <p:oleObj name="Equation" r:id="rId11" imgW="44767500" imgH="9067800" progId="Equation.3">
                  <p:embed/>
                  <p:pic>
                    <p:nvPicPr>
                      <p:cNvPr id="105482" name="Object 10">
                        <a:extLst>
                          <a:ext uri="{FF2B5EF4-FFF2-40B4-BE49-F238E27FC236}">
                            <a16:creationId xmlns:a16="http://schemas.microsoft.com/office/drawing/2014/main" xmlns="" id="{DE0381C6-0FA5-3748-A467-7880C3CB7C4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19400" y="3429000"/>
                        <a:ext cx="2971800"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5483" name="Rectangle 11">
            <a:extLst>
              <a:ext uri="{FF2B5EF4-FFF2-40B4-BE49-F238E27FC236}">
                <a16:creationId xmlns:a16="http://schemas.microsoft.com/office/drawing/2014/main" xmlns="" id="{E017E5C0-AF7A-1040-97DC-4285DC1B1C98}"/>
              </a:ext>
            </a:extLst>
          </p:cNvPr>
          <p:cNvSpPr>
            <a:spLocks noChangeArrowheads="1"/>
          </p:cNvSpPr>
          <p:nvPr/>
        </p:nvSpPr>
        <p:spPr bwMode="auto">
          <a:xfrm>
            <a:off x="6003635" y="3083869"/>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graphicFrame>
        <p:nvGraphicFramePr>
          <p:cNvPr id="105484" name="Object 12">
            <a:extLst>
              <a:ext uri="{FF2B5EF4-FFF2-40B4-BE49-F238E27FC236}">
                <a16:creationId xmlns:a16="http://schemas.microsoft.com/office/drawing/2014/main" xmlns="" id="{F43214C1-B875-A449-8E0D-B681193C7BEB}"/>
              </a:ext>
            </a:extLst>
          </p:cNvPr>
          <p:cNvGraphicFramePr>
            <a:graphicFrameLocks noChangeAspect="1"/>
          </p:cNvGraphicFramePr>
          <p:nvPr/>
        </p:nvGraphicFramePr>
        <p:xfrm>
          <a:off x="5791200" y="3505200"/>
          <a:ext cx="1828800" cy="342900"/>
        </p:xfrm>
        <a:graphic>
          <a:graphicData uri="http://schemas.openxmlformats.org/presentationml/2006/ole">
            <mc:AlternateContent xmlns:mc="http://schemas.openxmlformats.org/markup-compatibility/2006">
              <mc:Choice xmlns:v="urn:schemas-microsoft-com:vml" Requires="v">
                <p:oleObj spid="_x0000_s284768" name="Equation" r:id="rId13" imgW="28092400" imgH="5270500" progId="Equation.3">
                  <p:embed/>
                </p:oleObj>
              </mc:Choice>
              <mc:Fallback>
                <p:oleObj name="Equation" r:id="rId13" imgW="28092400" imgH="5270500" progId="Equation.3">
                  <p:embed/>
                  <p:pic>
                    <p:nvPicPr>
                      <p:cNvPr id="105484" name="Object 12">
                        <a:extLst>
                          <a:ext uri="{FF2B5EF4-FFF2-40B4-BE49-F238E27FC236}">
                            <a16:creationId xmlns:a16="http://schemas.microsoft.com/office/drawing/2014/main" xmlns="" id="{F43214C1-B875-A449-8E0D-B681193C7BEB}"/>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791200" y="3505200"/>
                        <a:ext cx="18288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5485" name="Text Box 13">
            <a:extLst>
              <a:ext uri="{FF2B5EF4-FFF2-40B4-BE49-F238E27FC236}">
                <a16:creationId xmlns:a16="http://schemas.microsoft.com/office/drawing/2014/main" xmlns="" id="{A2A2CE74-CF91-0F44-A854-6F74A18A9033}"/>
              </a:ext>
            </a:extLst>
          </p:cNvPr>
          <p:cNvSpPr txBox="1">
            <a:spLocks noChangeArrowheads="1"/>
          </p:cNvSpPr>
          <p:nvPr/>
        </p:nvSpPr>
        <p:spPr bwMode="auto">
          <a:xfrm>
            <a:off x="2362200" y="4038600"/>
            <a:ext cx="1219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1900"/>
              <a:t>Since</a:t>
            </a:r>
          </a:p>
        </p:txBody>
      </p:sp>
      <p:sp>
        <p:nvSpPr>
          <p:cNvPr id="105486" name="Rectangle 14">
            <a:extLst>
              <a:ext uri="{FF2B5EF4-FFF2-40B4-BE49-F238E27FC236}">
                <a16:creationId xmlns:a16="http://schemas.microsoft.com/office/drawing/2014/main" xmlns="" id="{4B94DD35-45F3-F84C-ABE3-C036A05CC8CA}"/>
              </a:ext>
            </a:extLst>
          </p:cNvPr>
          <p:cNvSpPr>
            <a:spLocks noChangeArrowheads="1"/>
          </p:cNvSpPr>
          <p:nvPr/>
        </p:nvSpPr>
        <p:spPr bwMode="auto">
          <a:xfrm>
            <a:off x="6003635" y="3083869"/>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graphicFrame>
        <p:nvGraphicFramePr>
          <p:cNvPr id="105487" name="Object 15">
            <a:extLst>
              <a:ext uri="{FF2B5EF4-FFF2-40B4-BE49-F238E27FC236}">
                <a16:creationId xmlns:a16="http://schemas.microsoft.com/office/drawing/2014/main" xmlns="" id="{EB31CC03-D9D2-1D4E-BD0D-5493409B0A84}"/>
              </a:ext>
            </a:extLst>
          </p:cNvPr>
          <p:cNvGraphicFramePr>
            <a:graphicFrameLocks noChangeAspect="1"/>
          </p:cNvGraphicFramePr>
          <p:nvPr/>
        </p:nvGraphicFramePr>
        <p:xfrm>
          <a:off x="2819400" y="4419600"/>
          <a:ext cx="1066800" cy="355600"/>
        </p:xfrm>
        <a:graphic>
          <a:graphicData uri="http://schemas.openxmlformats.org/presentationml/2006/ole">
            <mc:AlternateContent xmlns:mc="http://schemas.openxmlformats.org/markup-compatibility/2006">
              <mc:Choice xmlns:v="urn:schemas-microsoft-com:vml" Requires="v">
                <p:oleObj spid="_x0000_s284769" name="Equation" r:id="rId15" imgW="15798800" imgH="5270500" progId="Equation.3">
                  <p:embed/>
                </p:oleObj>
              </mc:Choice>
              <mc:Fallback>
                <p:oleObj name="Equation" r:id="rId15" imgW="15798800" imgH="5270500" progId="Equation.3">
                  <p:embed/>
                  <p:pic>
                    <p:nvPicPr>
                      <p:cNvPr id="105487" name="Object 15">
                        <a:extLst>
                          <a:ext uri="{FF2B5EF4-FFF2-40B4-BE49-F238E27FC236}">
                            <a16:creationId xmlns:a16="http://schemas.microsoft.com/office/drawing/2014/main" xmlns="" id="{EB31CC03-D9D2-1D4E-BD0D-5493409B0A84}"/>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19400" y="4419600"/>
                        <a:ext cx="10668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5488" name="Rectangle 16">
            <a:extLst>
              <a:ext uri="{FF2B5EF4-FFF2-40B4-BE49-F238E27FC236}">
                <a16:creationId xmlns:a16="http://schemas.microsoft.com/office/drawing/2014/main" xmlns="" id="{DB0D5CA5-1CE2-994B-B161-2159CA661CB1}"/>
              </a:ext>
            </a:extLst>
          </p:cNvPr>
          <p:cNvSpPr>
            <a:spLocks noChangeArrowheads="1"/>
          </p:cNvSpPr>
          <p:nvPr/>
        </p:nvSpPr>
        <p:spPr bwMode="auto">
          <a:xfrm>
            <a:off x="6003635" y="3083869"/>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graphicFrame>
        <p:nvGraphicFramePr>
          <p:cNvPr id="105489" name="Object 17">
            <a:extLst>
              <a:ext uri="{FF2B5EF4-FFF2-40B4-BE49-F238E27FC236}">
                <a16:creationId xmlns:a16="http://schemas.microsoft.com/office/drawing/2014/main" xmlns="" id="{AC9FA234-3991-C84A-A652-12895CE039D9}"/>
              </a:ext>
            </a:extLst>
          </p:cNvPr>
          <p:cNvGraphicFramePr>
            <a:graphicFrameLocks noChangeAspect="1"/>
          </p:cNvGraphicFramePr>
          <p:nvPr/>
        </p:nvGraphicFramePr>
        <p:xfrm>
          <a:off x="2895600" y="4724401"/>
          <a:ext cx="795338" cy="365125"/>
        </p:xfrm>
        <a:graphic>
          <a:graphicData uri="http://schemas.openxmlformats.org/presentationml/2006/ole">
            <mc:AlternateContent xmlns:mc="http://schemas.openxmlformats.org/markup-compatibility/2006">
              <mc:Choice xmlns:v="urn:schemas-microsoft-com:vml" Requires="v">
                <p:oleObj spid="_x0000_s284770" name="Equation" r:id="rId17" imgW="11404600" imgH="5270500" progId="Equation.3">
                  <p:embed/>
                </p:oleObj>
              </mc:Choice>
              <mc:Fallback>
                <p:oleObj name="Equation" r:id="rId17" imgW="11404600" imgH="5270500" progId="Equation.3">
                  <p:embed/>
                  <p:pic>
                    <p:nvPicPr>
                      <p:cNvPr id="105489" name="Object 17">
                        <a:extLst>
                          <a:ext uri="{FF2B5EF4-FFF2-40B4-BE49-F238E27FC236}">
                            <a16:creationId xmlns:a16="http://schemas.microsoft.com/office/drawing/2014/main" xmlns="" id="{AC9FA234-3991-C84A-A652-12895CE039D9}"/>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95600" y="4724401"/>
                        <a:ext cx="79533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5490" name="Rectangle 18">
            <a:extLst>
              <a:ext uri="{FF2B5EF4-FFF2-40B4-BE49-F238E27FC236}">
                <a16:creationId xmlns:a16="http://schemas.microsoft.com/office/drawing/2014/main" xmlns="" id="{02D0FB29-BAAE-5F41-8F39-BE762FA4E64F}"/>
              </a:ext>
            </a:extLst>
          </p:cNvPr>
          <p:cNvSpPr>
            <a:spLocks noChangeArrowheads="1"/>
          </p:cNvSpPr>
          <p:nvPr/>
        </p:nvSpPr>
        <p:spPr bwMode="auto">
          <a:xfrm>
            <a:off x="6003635" y="306958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graphicFrame>
        <p:nvGraphicFramePr>
          <p:cNvPr id="105491" name="Object 19">
            <a:extLst>
              <a:ext uri="{FF2B5EF4-FFF2-40B4-BE49-F238E27FC236}">
                <a16:creationId xmlns:a16="http://schemas.microsoft.com/office/drawing/2014/main" xmlns="" id="{EF65290F-C0E2-6F4B-91DB-D95992C7D7AD}"/>
              </a:ext>
            </a:extLst>
          </p:cNvPr>
          <p:cNvGraphicFramePr>
            <a:graphicFrameLocks noChangeAspect="1"/>
          </p:cNvGraphicFramePr>
          <p:nvPr/>
        </p:nvGraphicFramePr>
        <p:xfrm>
          <a:off x="3124200" y="5105400"/>
          <a:ext cx="1447800" cy="412750"/>
        </p:xfrm>
        <a:graphic>
          <a:graphicData uri="http://schemas.openxmlformats.org/presentationml/2006/ole">
            <mc:AlternateContent xmlns:mc="http://schemas.openxmlformats.org/markup-compatibility/2006">
              <mc:Choice xmlns:v="urn:schemas-microsoft-com:vml" Requires="v">
                <p:oleObj spid="_x0000_s284771" name="Equation" r:id="rId19" imgW="20777200" imgH="5854700" progId="Equation.3">
                  <p:embed/>
                </p:oleObj>
              </mc:Choice>
              <mc:Fallback>
                <p:oleObj name="Equation" r:id="rId19" imgW="20777200" imgH="5854700" progId="Equation.3">
                  <p:embed/>
                  <p:pic>
                    <p:nvPicPr>
                      <p:cNvPr id="105491" name="Object 19">
                        <a:extLst>
                          <a:ext uri="{FF2B5EF4-FFF2-40B4-BE49-F238E27FC236}">
                            <a16:creationId xmlns:a16="http://schemas.microsoft.com/office/drawing/2014/main" xmlns="" id="{EF65290F-C0E2-6F4B-91DB-D95992C7D7AD}"/>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124200" y="5105400"/>
                        <a:ext cx="1447800"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5492" name="Rectangle 20">
            <a:extLst>
              <a:ext uri="{FF2B5EF4-FFF2-40B4-BE49-F238E27FC236}">
                <a16:creationId xmlns:a16="http://schemas.microsoft.com/office/drawing/2014/main" xmlns="" id="{9BF318F6-7AAB-BC43-AF01-DE9EFA6A6027}"/>
              </a:ext>
            </a:extLst>
          </p:cNvPr>
          <p:cNvSpPr>
            <a:spLocks noChangeArrowheads="1"/>
          </p:cNvSpPr>
          <p:nvPr/>
        </p:nvSpPr>
        <p:spPr bwMode="auto">
          <a:xfrm>
            <a:off x="6003635" y="310768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graphicFrame>
        <p:nvGraphicFramePr>
          <p:cNvPr id="105493" name="Object 21">
            <a:extLst>
              <a:ext uri="{FF2B5EF4-FFF2-40B4-BE49-F238E27FC236}">
                <a16:creationId xmlns:a16="http://schemas.microsoft.com/office/drawing/2014/main" xmlns="" id="{ECEA2AA3-87AC-B247-9CDC-411EBF5B4C61}"/>
              </a:ext>
            </a:extLst>
          </p:cNvPr>
          <p:cNvGraphicFramePr>
            <a:graphicFrameLocks noChangeAspect="1"/>
          </p:cNvGraphicFramePr>
          <p:nvPr/>
        </p:nvGraphicFramePr>
        <p:xfrm>
          <a:off x="4572000" y="5257800"/>
          <a:ext cx="990600" cy="273050"/>
        </p:xfrm>
        <a:graphic>
          <a:graphicData uri="http://schemas.openxmlformats.org/presentationml/2006/ole">
            <mc:AlternateContent xmlns:mc="http://schemas.openxmlformats.org/markup-compatibility/2006">
              <mc:Choice xmlns:v="urn:schemas-microsoft-com:vml" Requires="v">
                <p:oleObj spid="_x0000_s284772" name="Equation" r:id="rId21" imgW="15214600" imgH="4102100" progId="Equation.3">
                  <p:embed/>
                </p:oleObj>
              </mc:Choice>
              <mc:Fallback>
                <p:oleObj name="Equation" r:id="rId21" imgW="15214600" imgH="4102100" progId="Equation.3">
                  <p:embed/>
                  <p:pic>
                    <p:nvPicPr>
                      <p:cNvPr id="105493" name="Object 21">
                        <a:extLst>
                          <a:ext uri="{FF2B5EF4-FFF2-40B4-BE49-F238E27FC236}">
                            <a16:creationId xmlns:a16="http://schemas.microsoft.com/office/drawing/2014/main" xmlns="" id="{ECEA2AA3-87AC-B247-9CDC-411EBF5B4C61}"/>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572000" y="5257800"/>
                        <a:ext cx="990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5494" name="Rectangle 22">
            <a:extLst>
              <a:ext uri="{FF2B5EF4-FFF2-40B4-BE49-F238E27FC236}">
                <a16:creationId xmlns:a16="http://schemas.microsoft.com/office/drawing/2014/main" xmlns="" id="{39C7FC76-B495-E848-BF76-D56EBB5F5A5B}"/>
              </a:ext>
            </a:extLst>
          </p:cNvPr>
          <p:cNvSpPr>
            <a:spLocks noChangeArrowheads="1"/>
          </p:cNvSpPr>
          <p:nvPr/>
        </p:nvSpPr>
        <p:spPr bwMode="auto">
          <a:xfrm>
            <a:off x="6003635" y="30886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graphicFrame>
        <p:nvGraphicFramePr>
          <p:cNvPr id="105495" name="Object 23">
            <a:extLst>
              <a:ext uri="{FF2B5EF4-FFF2-40B4-BE49-F238E27FC236}">
                <a16:creationId xmlns:a16="http://schemas.microsoft.com/office/drawing/2014/main" xmlns="" id="{F44C7DD9-C0DE-5A4A-803D-B13BA6F1A163}"/>
              </a:ext>
            </a:extLst>
          </p:cNvPr>
          <p:cNvGraphicFramePr>
            <a:graphicFrameLocks noChangeAspect="1"/>
          </p:cNvGraphicFramePr>
          <p:nvPr/>
        </p:nvGraphicFramePr>
        <p:xfrm>
          <a:off x="2971800" y="5867401"/>
          <a:ext cx="1752600" cy="327025"/>
        </p:xfrm>
        <a:graphic>
          <a:graphicData uri="http://schemas.openxmlformats.org/presentationml/2006/ole">
            <mc:AlternateContent xmlns:mc="http://schemas.openxmlformats.org/markup-compatibility/2006">
              <mc:Choice xmlns:v="urn:schemas-microsoft-com:vml" Requires="v">
                <p:oleObj spid="_x0000_s284773" name="Equation" r:id="rId23" imgW="26911300" imgH="4978400" progId="Equation.3">
                  <p:embed/>
                </p:oleObj>
              </mc:Choice>
              <mc:Fallback>
                <p:oleObj name="Equation" r:id="rId23" imgW="26911300" imgH="4978400" progId="Equation.3">
                  <p:embed/>
                  <p:pic>
                    <p:nvPicPr>
                      <p:cNvPr id="105495" name="Object 23">
                        <a:extLst>
                          <a:ext uri="{FF2B5EF4-FFF2-40B4-BE49-F238E27FC236}">
                            <a16:creationId xmlns:a16="http://schemas.microsoft.com/office/drawing/2014/main" xmlns="" id="{F44C7DD9-C0DE-5A4A-803D-B13BA6F1A163}"/>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971800" y="5867401"/>
                        <a:ext cx="1752600"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5496" name="Text Box 24">
            <a:extLst>
              <a:ext uri="{FF2B5EF4-FFF2-40B4-BE49-F238E27FC236}">
                <a16:creationId xmlns:a16="http://schemas.microsoft.com/office/drawing/2014/main" xmlns="" id="{68B27D8A-3ED2-1C43-A9B7-0DE186806B94}"/>
              </a:ext>
            </a:extLst>
          </p:cNvPr>
          <p:cNvSpPr txBox="1">
            <a:spLocks noChangeArrowheads="1"/>
          </p:cNvSpPr>
          <p:nvPr/>
        </p:nvSpPr>
        <p:spPr bwMode="auto">
          <a:xfrm>
            <a:off x="2362200" y="5486400"/>
            <a:ext cx="1066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1900"/>
              <a:t>also</a:t>
            </a:r>
          </a:p>
        </p:txBody>
      </p:sp>
      <p:sp>
        <p:nvSpPr>
          <p:cNvPr id="105498" name="Slide Number Placeholder 5">
            <a:extLst>
              <a:ext uri="{FF2B5EF4-FFF2-40B4-BE49-F238E27FC236}">
                <a16:creationId xmlns:a16="http://schemas.microsoft.com/office/drawing/2014/main" xmlns="" id="{98CF9FD6-B9F1-B741-BD1F-5F6367241475}"/>
              </a:ext>
            </a:extLst>
          </p:cNvPr>
          <p:cNvSpPr>
            <a:spLocks noGrp="1"/>
          </p:cNvSpPr>
          <p:nvPr>
            <p:ph type="sldNum" sz="quarter" idx="12"/>
          </p:nvPr>
        </p:nvSpPr>
        <p:spPr>
          <a:xfrm>
            <a:off x="152400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l">
              <a:spcBef>
                <a:spcPct val="0"/>
              </a:spcBef>
              <a:buClrTx/>
              <a:buSzTx/>
              <a:buFontTx/>
              <a:buNone/>
            </a:pPr>
            <a:fld id="{36A6F1BD-D44D-5241-B6A8-CDDEA6012F98}" type="slidenum">
              <a:rPr lang="en-US" altLang="en-US" sz="1400">
                <a:solidFill>
                  <a:schemeClr val="bg2"/>
                </a:solidFill>
              </a:rPr>
              <a:pPr algn="l">
                <a:spcBef>
                  <a:spcPct val="0"/>
                </a:spcBef>
                <a:buClrTx/>
                <a:buSzTx/>
                <a:buFontTx/>
                <a:buNone/>
              </a:pPr>
              <a:t>21</a:t>
            </a:fld>
            <a:endParaRPr lang="en-US" altLang="en-US" sz="1400">
              <a:solidFill>
                <a:schemeClr val="bg2"/>
              </a:solidFill>
            </a:endParaRPr>
          </a:p>
        </p:txBody>
      </p:sp>
    </p:spTree>
    <p:custDataLst>
      <p:tags r:id="rId2"/>
    </p:custDataLst>
    <p:extLst>
      <p:ext uri="{BB962C8B-B14F-4D97-AF65-F5344CB8AC3E}">
        <p14:creationId xmlns:p14="http://schemas.microsoft.com/office/powerpoint/2010/main" val="34451031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xmlns="" id="{C6D7D889-DFF1-7544-AF53-EDCAA0262C46}"/>
              </a:ext>
            </a:extLst>
          </p:cNvPr>
          <p:cNvSpPr>
            <a:spLocks noGrp="1" noChangeArrowheads="1"/>
          </p:cNvSpPr>
          <p:nvPr>
            <p:ph type="title"/>
          </p:nvPr>
        </p:nvSpPr>
        <p:spPr/>
        <p:txBody>
          <a:bodyPr/>
          <a:lstStyle/>
          <a:p>
            <a:pPr eaLnBrk="1" hangingPunct="1"/>
            <a:r>
              <a:rPr lang="en-US" altLang="en-US" sz="3600" b="1" dirty="0"/>
              <a:t>Example 2-Transformation of Data cont.</a:t>
            </a:r>
          </a:p>
        </p:txBody>
      </p:sp>
      <p:sp>
        <p:nvSpPr>
          <p:cNvPr id="107523" name="Text Box 3">
            <a:extLst>
              <a:ext uri="{FF2B5EF4-FFF2-40B4-BE49-F238E27FC236}">
                <a16:creationId xmlns:a16="http://schemas.microsoft.com/office/drawing/2014/main" xmlns="" id="{6D00619B-62E2-1C4F-AB36-17C5EA1E915F}"/>
              </a:ext>
            </a:extLst>
          </p:cNvPr>
          <p:cNvSpPr txBox="1">
            <a:spLocks noChangeArrowheads="1"/>
          </p:cNvSpPr>
          <p:nvPr/>
        </p:nvSpPr>
        <p:spPr bwMode="auto">
          <a:xfrm>
            <a:off x="3581400" y="1905000"/>
            <a:ext cx="2209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900"/>
              <a:t>Resulting model is</a:t>
            </a:r>
          </a:p>
        </p:txBody>
      </p:sp>
      <p:graphicFrame>
        <p:nvGraphicFramePr>
          <p:cNvPr id="107524" name="Object 4">
            <a:extLst>
              <a:ext uri="{FF2B5EF4-FFF2-40B4-BE49-F238E27FC236}">
                <a16:creationId xmlns:a16="http://schemas.microsoft.com/office/drawing/2014/main" xmlns="" id="{D09ABF65-5655-1940-8BC3-FBC396450268}"/>
              </a:ext>
            </a:extLst>
          </p:cNvPr>
          <p:cNvGraphicFramePr>
            <a:graphicFrameLocks noChangeAspect="1"/>
          </p:cNvGraphicFramePr>
          <p:nvPr/>
        </p:nvGraphicFramePr>
        <p:xfrm>
          <a:off x="5724526" y="1905001"/>
          <a:ext cx="2276475" cy="346075"/>
        </p:xfrm>
        <a:graphic>
          <a:graphicData uri="http://schemas.openxmlformats.org/presentationml/2006/ole">
            <mc:AlternateContent xmlns:mc="http://schemas.openxmlformats.org/markup-compatibility/2006">
              <mc:Choice xmlns:v="urn:schemas-microsoft-com:vml" Requires="v">
                <p:oleObj spid="_x0000_s286740" name="Equation" r:id="rId5" imgW="31013400" imgH="5270500" progId="Equation.3">
                  <p:embed/>
                </p:oleObj>
              </mc:Choice>
              <mc:Fallback>
                <p:oleObj name="Equation" r:id="rId5" imgW="31013400" imgH="5270500" progId="Equation.3">
                  <p:embed/>
                  <p:pic>
                    <p:nvPicPr>
                      <p:cNvPr id="107524" name="Object 4">
                        <a:extLst>
                          <a:ext uri="{FF2B5EF4-FFF2-40B4-BE49-F238E27FC236}">
                            <a16:creationId xmlns:a16="http://schemas.microsoft.com/office/drawing/2014/main" xmlns="" id="{D09ABF65-5655-1940-8BC3-FBC39645026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24526" y="1905001"/>
                        <a:ext cx="22764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07525" name="Group 5">
            <a:extLst>
              <a:ext uri="{FF2B5EF4-FFF2-40B4-BE49-F238E27FC236}">
                <a16:creationId xmlns:a16="http://schemas.microsoft.com/office/drawing/2014/main" xmlns="" id="{D15CEA06-30B0-C741-B659-0D03DC34112A}"/>
              </a:ext>
            </a:extLst>
          </p:cNvPr>
          <p:cNvGrpSpPr>
            <a:grpSpLocks/>
          </p:cNvGrpSpPr>
          <p:nvPr/>
        </p:nvGrpSpPr>
        <p:grpSpPr bwMode="auto">
          <a:xfrm>
            <a:off x="4038600" y="2362200"/>
            <a:ext cx="4267200" cy="3594100"/>
            <a:chOff x="768" y="1584"/>
            <a:chExt cx="2688" cy="2264"/>
          </a:xfrm>
        </p:grpSpPr>
        <p:pic>
          <p:nvPicPr>
            <p:cNvPr id="107529" name="Picture 6">
              <a:extLst>
                <a:ext uri="{FF2B5EF4-FFF2-40B4-BE49-F238E27FC236}">
                  <a16:creationId xmlns:a16="http://schemas.microsoft.com/office/drawing/2014/main" xmlns="" id="{AA75E061-768F-0B46-8CD5-B237E607114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8" y="1584"/>
              <a:ext cx="2688" cy="2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530" name="Line 7">
              <a:extLst>
                <a:ext uri="{FF2B5EF4-FFF2-40B4-BE49-F238E27FC236}">
                  <a16:creationId xmlns:a16="http://schemas.microsoft.com/office/drawing/2014/main" xmlns="" id="{ABDEAAE9-35D7-B540-A59C-F6D8C50B1E1B}"/>
                </a:ext>
              </a:extLst>
            </p:cNvPr>
            <p:cNvSpPr>
              <a:spLocks noChangeShapeType="1"/>
            </p:cNvSpPr>
            <p:nvPr/>
          </p:nvSpPr>
          <p:spPr bwMode="auto">
            <a:xfrm flipV="1">
              <a:off x="1872" y="1968"/>
              <a:ext cx="336" cy="96"/>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aphicFrame>
          <p:nvGraphicFramePr>
            <p:cNvPr id="107531" name="Object 8">
              <a:extLst>
                <a:ext uri="{FF2B5EF4-FFF2-40B4-BE49-F238E27FC236}">
                  <a16:creationId xmlns:a16="http://schemas.microsoft.com/office/drawing/2014/main" xmlns="" id="{82B724DE-2D7D-FB42-B5C3-BCD20CAA7633}"/>
                </a:ext>
              </a:extLst>
            </p:cNvPr>
            <p:cNvGraphicFramePr>
              <a:graphicFrameLocks noChangeAspect="1"/>
            </p:cNvGraphicFramePr>
            <p:nvPr/>
          </p:nvGraphicFramePr>
          <p:xfrm>
            <a:off x="2208" y="1872"/>
            <a:ext cx="1104" cy="186"/>
          </p:xfrm>
          <a:graphic>
            <a:graphicData uri="http://schemas.openxmlformats.org/presentationml/2006/ole">
              <mc:AlternateContent xmlns:mc="http://schemas.openxmlformats.org/markup-compatibility/2006">
                <mc:Choice xmlns:v="urn:schemas-microsoft-com:vml" Requires="v">
                  <p:oleObj spid="_x0000_s286741" name="Equation" r:id="rId8" imgW="31305500" imgH="5270500" progId="Equation.3">
                    <p:embed/>
                  </p:oleObj>
                </mc:Choice>
                <mc:Fallback>
                  <p:oleObj name="Equation" r:id="rId8" imgW="31305500" imgH="5270500" progId="Equation.3">
                    <p:embed/>
                    <p:pic>
                      <p:nvPicPr>
                        <p:cNvPr id="107531" name="Object 8">
                          <a:extLst>
                            <a:ext uri="{FF2B5EF4-FFF2-40B4-BE49-F238E27FC236}">
                              <a16:creationId xmlns:a16="http://schemas.microsoft.com/office/drawing/2014/main" xmlns="" id="{82B724DE-2D7D-FB42-B5C3-BCD20CAA763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08" y="1872"/>
                          <a:ext cx="1104"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07526" name="Text Box 9">
            <a:extLst>
              <a:ext uri="{FF2B5EF4-FFF2-40B4-BE49-F238E27FC236}">
                <a16:creationId xmlns:a16="http://schemas.microsoft.com/office/drawing/2014/main" xmlns="" id="{907D2175-E7FE-E841-9ED1-8373F6FD9068}"/>
              </a:ext>
            </a:extLst>
          </p:cNvPr>
          <p:cNvSpPr txBox="1">
            <a:spLocks noChangeArrowheads="1"/>
          </p:cNvSpPr>
          <p:nvPr/>
        </p:nvSpPr>
        <p:spPr bwMode="auto">
          <a:xfrm>
            <a:off x="3810000" y="5943601"/>
            <a:ext cx="5257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1400" b="1"/>
              <a:t>Figure.</a:t>
            </a:r>
            <a:r>
              <a:rPr lang="en-US" altLang="en-US" sz="1400"/>
              <a:t> Relative intensity of radiation as a function of temperature using transformation of data model.</a:t>
            </a:r>
            <a:endParaRPr lang="en-US" altLang="en-US" sz="1400" b="1"/>
          </a:p>
        </p:txBody>
      </p:sp>
      <p:sp>
        <p:nvSpPr>
          <p:cNvPr id="107528" name="Slide Number Placeholder 5">
            <a:extLst>
              <a:ext uri="{FF2B5EF4-FFF2-40B4-BE49-F238E27FC236}">
                <a16:creationId xmlns:a16="http://schemas.microsoft.com/office/drawing/2014/main" xmlns="" id="{6F3B6EB5-81F0-7E40-ABE0-14FFC2048071}"/>
              </a:ext>
            </a:extLst>
          </p:cNvPr>
          <p:cNvSpPr>
            <a:spLocks noGrp="1"/>
          </p:cNvSpPr>
          <p:nvPr>
            <p:ph type="sldNum" sz="quarter" idx="12"/>
          </p:nvPr>
        </p:nvSpPr>
        <p:spPr>
          <a:xfrm>
            <a:off x="152400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l">
              <a:spcBef>
                <a:spcPct val="0"/>
              </a:spcBef>
              <a:buClrTx/>
              <a:buSzTx/>
              <a:buFontTx/>
              <a:buNone/>
            </a:pPr>
            <a:fld id="{1D9CB17C-C06F-7C43-AEA6-EAF133BA533F}" type="slidenum">
              <a:rPr lang="en-US" altLang="en-US" sz="1400">
                <a:solidFill>
                  <a:schemeClr val="bg2"/>
                </a:solidFill>
              </a:rPr>
              <a:pPr algn="l">
                <a:spcBef>
                  <a:spcPct val="0"/>
                </a:spcBef>
                <a:buClrTx/>
                <a:buSzTx/>
                <a:buFontTx/>
                <a:buNone/>
              </a:pPr>
              <a:t>22</a:t>
            </a:fld>
            <a:endParaRPr lang="en-US" altLang="en-US" sz="1400">
              <a:solidFill>
                <a:schemeClr val="bg2"/>
              </a:solidFill>
            </a:endParaRPr>
          </a:p>
        </p:txBody>
      </p:sp>
    </p:spTree>
    <p:custDataLst>
      <p:tags r:id="rId2"/>
    </p:custDataLst>
    <p:extLst>
      <p:ext uri="{BB962C8B-B14F-4D97-AF65-F5344CB8AC3E}">
        <p14:creationId xmlns:p14="http://schemas.microsoft.com/office/powerpoint/2010/main" val="17444524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xmlns="" id="{85EF69F7-2F8A-7E41-87DA-81AABACF9600}"/>
              </a:ext>
            </a:extLst>
          </p:cNvPr>
          <p:cNvSpPr>
            <a:spLocks noGrp="1" noChangeArrowheads="1"/>
          </p:cNvSpPr>
          <p:nvPr>
            <p:ph type="title"/>
          </p:nvPr>
        </p:nvSpPr>
        <p:spPr/>
        <p:txBody>
          <a:bodyPr/>
          <a:lstStyle/>
          <a:p>
            <a:pPr eaLnBrk="1" hangingPunct="1"/>
            <a:r>
              <a:rPr lang="en-US" altLang="en-US" sz="3600" b="1" dirty="0"/>
              <a:t>Example 2-Transformation of Data cont.</a:t>
            </a:r>
          </a:p>
        </p:txBody>
      </p:sp>
      <p:sp>
        <p:nvSpPr>
          <p:cNvPr id="109571" name="Text Box 3">
            <a:extLst>
              <a:ext uri="{FF2B5EF4-FFF2-40B4-BE49-F238E27FC236}">
                <a16:creationId xmlns:a16="http://schemas.microsoft.com/office/drawing/2014/main" xmlns="" id="{51D44771-66DD-3F4B-8DF9-E3F77396345D}"/>
              </a:ext>
            </a:extLst>
          </p:cNvPr>
          <p:cNvSpPr txBox="1">
            <a:spLocks noChangeArrowheads="1"/>
          </p:cNvSpPr>
          <p:nvPr/>
        </p:nvSpPr>
        <p:spPr bwMode="auto">
          <a:xfrm>
            <a:off x="2286000" y="2057400"/>
            <a:ext cx="4572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1900"/>
              <a:t>The regression formula is then</a:t>
            </a:r>
          </a:p>
        </p:txBody>
      </p:sp>
      <p:sp>
        <p:nvSpPr>
          <p:cNvPr id="109572" name="Rectangle 4">
            <a:extLst>
              <a:ext uri="{FF2B5EF4-FFF2-40B4-BE49-F238E27FC236}">
                <a16:creationId xmlns:a16="http://schemas.microsoft.com/office/drawing/2014/main" xmlns="" id="{6202D606-022A-6F49-920D-9AF748F63007}"/>
              </a:ext>
            </a:extLst>
          </p:cNvPr>
          <p:cNvSpPr>
            <a:spLocks noChangeArrowheads="1"/>
          </p:cNvSpPr>
          <p:nvPr/>
        </p:nvSpPr>
        <p:spPr bwMode="auto">
          <a:xfrm>
            <a:off x="6003635"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graphicFrame>
        <p:nvGraphicFramePr>
          <p:cNvPr id="109573" name="Object 5">
            <a:extLst>
              <a:ext uri="{FF2B5EF4-FFF2-40B4-BE49-F238E27FC236}">
                <a16:creationId xmlns:a16="http://schemas.microsoft.com/office/drawing/2014/main" xmlns="" id="{A687F968-0AB5-4B49-B513-B483E462E24C}"/>
              </a:ext>
            </a:extLst>
          </p:cNvPr>
          <p:cNvGraphicFramePr>
            <a:graphicFrameLocks noChangeAspect="1"/>
          </p:cNvGraphicFramePr>
          <p:nvPr/>
        </p:nvGraphicFramePr>
        <p:xfrm>
          <a:off x="2743200" y="2438401"/>
          <a:ext cx="2286000" cy="346075"/>
        </p:xfrm>
        <a:graphic>
          <a:graphicData uri="http://schemas.openxmlformats.org/presentationml/2006/ole">
            <mc:AlternateContent xmlns:mc="http://schemas.openxmlformats.org/markup-compatibility/2006">
              <mc:Choice xmlns:v="urn:schemas-microsoft-com:vml" Requires="v">
                <p:oleObj spid="_x0000_s288797" name="Equation" r:id="rId5" imgW="31305500" imgH="5270500" progId="Equation.3">
                  <p:embed/>
                </p:oleObj>
              </mc:Choice>
              <mc:Fallback>
                <p:oleObj name="Equation" r:id="rId5" imgW="31305500" imgH="5270500" progId="Equation.3">
                  <p:embed/>
                  <p:pic>
                    <p:nvPicPr>
                      <p:cNvPr id="109573" name="Object 5">
                        <a:extLst>
                          <a:ext uri="{FF2B5EF4-FFF2-40B4-BE49-F238E27FC236}">
                            <a16:creationId xmlns:a16="http://schemas.microsoft.com/office/drawing/2014/main" xmlns="" id="{A687F968-0AB5-4B49-B513-B483E462E24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3200" y="2438401"/>
                        <a:ext cx="22860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9574" name="Rectangle 6">
            <a:extLst>
              <a:ext uri="{FF2B5EF4-FFF2-40B4-BE49-F238E27FC236}">
                <a16:creationId xmlns:a16="http://schemas.microsoft.com/office/drawing/2014/main" xmlns="" id="{9BE2D36C-7209-4242-9376-3304CD0616DE}"/>
              </a:ext>
            </a:extLst>
          </p:cNvPr>
          <p:cNvSpPr>
            <a:spLocks noChangeArrowheads="1"/>
          </p:cNvSpPr>
          <p:nvPr/>
        </p:nvSpPr>
        <p:spPr bwMode="auto">
          <a:xfrm>
            <a:off x="6003635" y="3083869"/>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sp>
        <p:nvSpPr>
          <p:cNvPr id="109575" name="Text Box 7">
            <a:extLst>
              <a:ext uri="{FF2B5EF4-FFF2-40B4-BE49-F238E27FC236}">
                <a16:creationId xmlns:a16="http://schemas.microsoft.com/office/drawing/2014/main" xmlns="" id="{FDCB8153-DC99-C947-B2B3-4DC4F434DA01}"/>
              </a:ext>
            </a:extLst>
          </p:cNvPr>
          <p:cNvSpPr txBox="1">
            <a:spLocks noChangeArrowheads="1"/>
          </p:cNvSpPr>
          <p:nvPr/>
        </p:nvSpPr>
        <p:spPr bwMode="auto">
          <a:xfrm>
            <a:off x="2286000" y="2743200"/>
            <a:ext cx="5105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1900"/>
              <a:t>b) Half life of Technetium-99m is when</a:t>
            </a:r>
          </a:p>
        </p:txBody>
      </p:sp>
      <p:sp>
        <p:nvSpPr>
          <p:cNvPr id="109576" name="Rectangle 8">
            <a:extLst>
              <a:ext uri="{FF2B5EF4-FFF2-40B4-BE49-F238E27FC236}">
                <a16:creationId xmlns:a16="http://schemas.microsoft.com/office/drawing/2014/main" xmlns="" id="{742A6BBA-007A-F447-A601-1C4D33AB9551}"/>
              </a:ext>
            </a:extLst>
          </p:cNvPr>
          <p:cNvSpPr>
            <a:spLocks noChangeArrowheads="1"/>
          </p:cNvSpPr>
          <p:nvPr/>
        </p:nvSpPr>
        <p:spPr bwMode="auto">
          <a:xfrm>
            <a:off x="6003635" y="29743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graphicFrame>
        <p:nvGraphicFramePr>
          <p:cNvPr id="109577" name="Object 9">
            <a:extLst>
              <a:ext uri="{FF2B5EF4-FFF2-40B4-BE49-F238E27FC236}">
                <a16:creationId xmlns:a16="http://schemas.microsoft.com/office/drawing/2014/main" xmlns="" id="{7FB64BF5-84CF-5C42-AAA2-B941E7FAC753}"/>
              </a:ext>
            </a:extLst>
          </p:cNvPr>
          <p:cNvGraphicFramePr>
            <a:graphicFrameLocks noChangeAspect="1"/>
          </p:cNvGraphicFramePr>
          <p:nvPr/>
        </p:nvGraphicFramePr>
        <p:xfrm>
          <a:off x="6400800" y="2590800"/>
          <a:ext cx="990600" cy="674688"/>
        </p:xfrm>
        <a:graphic>
          <a:graphicData uri="http://schemas.openxmlformats.org/presentationml/2006/ole">
            <mc:AlternateContent xmlns:mc="http://schemas.openxmlformats.org/markup-compatibility/2006">
              <mc:Choice xmlns:v="urn:schemas-microsoft-com:vml" Requires="v">
                <p:oleObj spid="_x0000_s288798" name="Equation" r:id="rId7" imgW="15214600" imgH="10236200" progId="Equation.3">
                  <p:embed/>
                </p:oleObj>
              </mc:Choice>
              <mc:Fallback>
                <p:oleObj name="Equation" r:id="rId7" imgW="15214600" imgH="10236200" progId="Equation.3">
                  <p:embed/>
                  <p:pic>
                    <p:nvPicPr>
                      <p:cNvPr id="109577" name="Object 9">
                        <a:extLst>
                          <a:ext uri="{FF2B5EF4-FFF2-40B4-BE49-F238E27FC236}">
                            <a16:creationId xmlns:a16="http://schemas.microsoft.com/office/drawing/2014/main" xmlns="" id="{7FB64BF5-84CF-5C42-AAA2-B941E7FAC75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00800" y="2590800"/>
                        <a:ext cx="990600" cy="67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9578" name="Rectangle 10">
            <a:extLst>
              <a:ext uri="{FF2B5EF4-FFF2-40B4-BE49-F238E27FC236}">
                <a16:creationId xmlns:a16="http://schemas.microsoft.com/office/drawing/2014/main" xmlns="" id="{633E053E-40DF-8B4F-9534-74BF62AC29A3}"/>
              </a:ext>
            </a:extLst>
          </p:cNvPr>
          <p:cNvSpPr>
            <a:spLocks noChangeArrowheads="1"/>
          </p:cNvSpPr>
          <p:nvPr/>
        </p:nvSpPr>
        <p:spPr bwMode="auto">
          <a:xfrm>
            <a:off x="6003635" y="265048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graphicFrame>
        <p:nvGraphicFramePr>
          <p:cNvPr id="109579" name="Object 11">
            <a:extLst>
              <a:ext uri="{FF2B5EF4-FFF2-40B4-BE49-F238E27FC236}">
                <a16:creationId xmlns:a16="http://schemas.microsoft.com/office/drawing/2014/main" xmlns="" id="{35F51D81-2988-7E45-80A6-5EDDCF3A6FAD}"/>
              </a:ext>
            </a:extLst>
          </p:cNvPr>
          <p:cNvGraphicFramePr>
            <a:graphicFrameLocks noChangeAspect="1"/>
          </p:cNvGraphicFramePr>
          <p:nvPr/>
        </p:nvGraphicFramePr>
        <p:xfrm>
          <a:off x="2667000" y="3200401"/>
          <a:ext cx="4114800" cy="1668463"/>
        </p:xfrm>
        <a:graphic>
          <a:graphicData uri="http://schemas.openxmlformats.org/presentationml/2006/ole">
            <mc:AlternateContent xmlns:mc="http://schemas.openxmlformats.org/markup-compatibility/2006">
              <mc:Choice xmlns:v="urn:schemas-microsoft-com:vml" Requires="v">
                <p:oleObj spid="_x0000_s288799" name="Equation" r:id="rId9" imgW="56756300" imgH="25158700" progId="Equation.3">
                  <p:embed/>
                </p:oleObj>
              </mc:Choice>
              <mc:Fallback>
                <p:oleObj name="Equation" r:id="rId9" imgW="56756300" imgH="25158700" progId="Equation.3">
                  <p:embed/>
                  <p:pic>
                    <p:nvPicPr>
                      <p:cNvPr id="109579" name="Object 11">
                        <a:extLst>
                          <a:ext uri="{FF2B5EF4-FFF2-40B4-BE49-F238E27FC236}">
                            <a16:creationId xmlns:a16="http://schemas.microsoft.com/office/drawing/2014/main" xmlns="" id="{35F51D81-2988-7E45-80A6-5EDDCF3A6FA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67000" y="3200401"/>
                        <a:ext cx="4114800" cy="166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9581" name="Slide Number Placeholder 5">
            <a:extLst>
              <a:ext uri="{FF2B5EF4-FFF2-40B4-BE49-F238E27FC236}">
                <a16:creationId xmlns:a16="http://schemas.microsoft.com/office/drawing/2014/main" xmlns="" id="{14E9E51C-49AF-2046-B8AD-A40E68E368D7}"/>
              </a:ext>
            </a:extLst>
          </p:cNvPr>
          <p:cNvSpPr>
            <a:spLocks noGrp="1"/>
          </p:cNvSpPr>
          <p:nvPr>
            <p:ph type="sldNum" sz="quarter" idx="12"/>
          </p:nvPr>
        </p:nvSpPr>
        <p:spPr>
          <a:xfrm>
            <a:off x="152400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l">
              <a:spcBef>
                <a:spcPct val="0"/>
              </a:spcBef>
              <a:buClrTx/>
              <a:buSzTx/>
              <a:buFontTx/>
              <a:buNone/>
            </a:pPr>
            <a:fld id="{3DB8A345-2A60-4D4C-9845-31CC4E12D5C9}" type="slidenum">
              <a:rPr lang="en-US" altLang="en-US" sz="1400">
                <a:solidFill>
                  <a:schemeClr val="bg2"/>
                </a:solidFill>
              </a:rPr>
              <a:pPr algn="l">
                <a:spcBef>
                  <a:spcPct val="0"/>
                </a:spcBef>
                <a:buClrTx/>
                <a:buSzTx/>
                <a:buFontTx/>
                <a:buNone/>
              </a:pPr>
              <a:t>23</a:t>
            </a:fld>
            <a:endParaRPr lang="en-US" altLang="en-US" sz="1400">
              <a:solidFill>
                <a:schemeClr val="bg2"/>
              </a:solidFill>
            </a:endParaRPr>
          </a:p>
        </p:txBody>
      </p:sp>
    </p:spTree>
    <p:custDataLst>
      <p:tags r:id="rId2"/>
    </p:custDataLst>
    <p:extLst>
      <p:ext uri="{BB962C8B-B14F-4D97-AF65-F5344CB8AC3E}">
        <p14:creationId xmlns:p14="http://schemas.microsoft.com/office/powerpoint/2010/main" val="6072047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xmlns="" id="{06437EAF-30F6-AD4E-BB64-35B710992CF5}"/>
              </a:ext>
            </a:extLst>
          </p:cNvPr>
          <p:cNvSpPr>
            <a:spLocks noGrp="1" noChangeArrowheads="1"/>
          </p:cNvSpPr>
          <p:nvPr>
            <p:ph type="title"/>
          </p:nvPr>
        </p:nvSpPr>
        <p:spPr/>
        <p:txBody>
          <a:bodyPr/>
          <a:lstStyle/>
          <a:p>
            <a:pPr eaLnBrk="1" hangingPunct="1"/>
            <a:r>
              <a:rPr lang="en-US" altLang="en-US" sz="3600" b="1" dirty="0"/>
              <a:t>Example 2-Transformation of Data cont.</a:t>
            </a:r>
          </a:p>
        </p:txBody>
      </p:sp>
      <p:sp>
        <p:nvSpPr>
          <p:cNvPr id="111619" name="Text Box 3">
            <a:extLst>
              <a:ext uri="{FF2B5EF4-FFF2-40B4-BE49-F238E27FC236}">
                <a16:creationId xmlns:a16="http://schemas.microsoft.com/office/drawing/2014/main" xmlns="" id="{B1B2FF88-BCA5-BF47-921C-D90071D58066}"/>
              </a:ext>
            </a:extLst>
          </p:cNvPr>
          <p:cNvSpPr txBox="1">
            <a:spLocks noChangeArrowheads="1"/>
          </p:cNvSpPr>
          <p:nvPr/>
        </p:nvSpPr>
        <p:spPr bwMode="auto">
          <a:xfrm>
            <a:off x="2286000" y="2057400"/>
            <a:ext cx="5410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endParaRPr lang="en-US" altLang="en-US" sz="1900"/>
          </a:p>
        </p:txBody>
      </p:sp>
      <p:sp>
        <p:nvSpPr>
          <p:cNvPr id="111620" name="Text Box 4">
            <a:extLst>
              <a:ext uri="{FF2B5EF4-FFF2-40B4-BE49-F238E27FC236}">
                <a16:creationId xmlns:a16="http://schemas.microsoft.com/office/drawing/2014/main" xmlns="" id="{E173C780-D138-2140-A705-85B25EBA3F3C}"/>
              </a:ext>
            </a:extLst>
          </p:cNvPr>
          <p:cNvSpPr txBox="1">
            <a:spLocks noChangeArrowheads="1"/>
          </p:cNvSpPr>
          <p:nvPr/>
        </p:nvSpPr>
        <p:spPr bwMode="auto">
          <a:xfrm>
            <a:off x="2286000" y="2057400"/>
            <a:ext cx="7620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1900"/>
              <a:t>c) The relative intensity of radiation after 24 hours is then</a:t>
            </a:r>
          </a:p>
        </p:txBody>
      </p:sp>
      <p:sp>
        <p:nvSpPr>
          <p:cNvPr id="111621" name="Rectangle 5">
            <a:extLst>
              <a:ext uri="{FF2B5EF4-FFF2-40B4-BE49-F238E27FC236}">
                <a16:creationId xmlns:a16="http://schemas.microsoft.com/office/drawing/2014/main" xmlns="" id="{E166A4A3-911C-424A-B412-623DB3A57D7F}"/>
              </a:ext>
            </a:extLst>
          </p:cNvPr>
          <p:cNvSpPr>
            <a:spLocks noChangeArrowheads="1"/>
          </p:cNvSpPr>
          <p:nvPr/>
        </p:nvSpPr>
        <p:spPr bwMode="auto">
          <a:xfrm>
            <a:off x="6003635" y="3045769"/>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graphicFrame>
        <p:nvGraphicFramePr>
          <p:cNvPr id="111622" name="Object 6">
            <a:extLst>
              <a:ext uri="{FF2B5EF4-FFF2-40B4-BE49-F238E27FC236}">
                <a16:creationId xmlns:a16="http://schemas.microsoft.com/office/drawing/2014/main" xmlns="" id="{A4CB1E02-3DAF-964E-A023-AF369FC18064}"/>
              </a:ext>
            </a:extLst>
          </p:cNvPr>
          <p:cNvGraphicFramePr>
            <a:graphicFrameLocks noChangeAspect="1"/>
          </p:cNvGraphicFramePr>
          <p:nvPr/>
        </p:nvGraphicFramePr>
        <p:xfrm>
          <a:off x="2895600" y="2438400"/>
          <a:ext cx="2286000" cy="395288"/>
        </p:xfrm>
        <a:graphic>
          <a:graphicData uri="http://schemas.openxmlformats.org/presentationml/2006/ole">
            <mc:AlternateContent xmlns:mc="http://schemas.openxmlformats.org/markup-compatibility/2006">
              <mc:Choice xmlns:v="urn:schemas-microsoft-com:vml" Requires="v">
                <p:oleObj spid="_x0000_s290845" name="Equation" r:id="rId5" imgW="34226500" imgH="5854700" progId="Equation.3">
                  <p:embed/>
                </p:oleObj>
              </mc:Choice>
              <mc:Fallback>
                <p:oleObj name="Equation" r:id="rId5" imgW="34226500" imgH="5854700" progId="Equation.3">
                  <p:embed/>
                  <p:pic>
                    <p:nvPicPr>
                      <p:cNvPr id="111622" name="Object 6">
                        <a:extLst>
                          <a:ext uri="{FF2B5EF4-FFF2-40B4-BE49-F238E27FC236}">
                            <a16:creationId xmlns:a16="http://schemas.microsoft.com/office/drawing/2014/main" xmlns="" id="{A4CB1E02-3DAF-964E-A023-AF369FC1806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5600" y="2438400"/>
                        <a:ext cx="2286000"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1623" name="Rectangle 7">
            <a:extLst>
              <a:ext uri="{FF2B5EF4-FFF2-40B4-BE49-F238E27FC236}">
                <a16:creationId xmlns:a16="http://schemas.microsoft.com/office/drawing/2014/main" xmlns="" id="{EA8F30C3-7FD6-5243-8101-F8848B04468D}"/>
              </a:ext>
            </a:extLst>
          </p:cNvPr>
          <p:cNvSpPr>
            <a:spLocks noChangeArrowheads="1"/>
          </p:cNvSpPr>
          <p:nvPr/>
        </p:nvSpPr>
        <p:spPr bwMode="auto">
          <a:xfrm>
            <a:off x="6003635" y="310768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graphicFrame>
        <p:nvGraphicFramePr>
          <p:cNvPr id="111624" name="Object 8">
            <a:extLst>
              <a:ext uri="{FF2B5EF4-FFF2-40B4-BE49-F238E27FC236}">
                <a16:creationId xmlns:a16="http://schemas.microsoft.com/office/drawing/2014/main" xmlns="" id="{752C71C0-45BD-0243-B469-B66BCE307CB3}"/>
              </a:ext>
            </a:extLst>
          </p:cNvPr>
          <p:cNvGraphicFramePr>
            <a:graphicFrameLocks noChangeAspect="1"/>
          </p:cNvGraphicFramePr>
          <p:nvPr/>
        </p:nvGraphicFramePr>
        <p:xfrm>
          <a:off x="3124200" y="2819401"/>
          <a:ext cx="1143000" cy="282575"/>
        </p:xfrm>
        <a:graphic>
          <a:graphicData uri="http://schemas.openxmlformats.org/presentationml/2006/ole">
            <mc:AlternateContent xmlns:mc="http://schemas.openxmlformats.org/markup-compatibility/2006">
              <mc:Choice xmlns:v="urn:schemas-microsoft-com:vml" Requires="v">
                <p:oleObj spid="_x0000_s290846" name="Equation" r:id="rId7" imgW="16967200" imgH="4102100" progId="Equation.3">
                  <p:embed/>
                </p:oleObj>
              </mc:Choice>
              <mc:Fallback>
                <p:oleObj name="Equation" r:id="rId7" imgW="16967200" imgH="4102100" progId="Equation.3">
                  <p:embed/>
                  <p:pic>
                    <p:nvPicPr>
                      <p:cNvPr id="111624" name="Object 8">
                        <a:extLst>
                          <a:ext uri="{FF2B5EF4-FFF2-40B4-BE49-F238E27FC236}">
                            <a16:creationId xmlns:a16="http://schemas.microsoft.com/office/drawing/2014/main" xmlns="" id="{752C71C0-45BD-0243-B469-B66BCE307CB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24200" y="2819401"/>
                        <a:ext cx="1143000"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1625" name="Text Box 9">
            <a:extLst>
              <a:ext uri="{FF2B5EF4-FFF2-40B4-BE49-F238E27FC236}">
                <a16:creationId xmlns:a16="http://schemas.microsoft.com/office/drawing/2014/main" xmlns="" id="{5F1F5C01-18A0-C843-8109-2957DB29ED28}"/>
              </a:ext>
            </a:extLst>
          </p:cNvPr>
          <p:cNvSpPr txBox="1">
            <a:spLocks noChangeArrowheads="1"/>
          </p:cNvSpPr>
          <p:nvPr/>
        </p:nvSpPr>
        <p:spPr bwMode="auto">
          <a:xfrm>
            <a:off x="2133600" y="3124200"/>
            <a:ext cx="2590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1900"/>
              <a:t>This implies that only </a:t>
            </a:r>
          </a:p>
        </p:txBody>
      </p:sp>
      <p:sp>
        <p:nvSpPr>
          <p:cNvPr id="111626" name="Rectangle 10">
            <a:extLst>
              <a:ext uri="{FF2B5EF4-FFF2-40B4-BE49-F238E27FC236}">
                <a16:creationId xmlns:a16="http://schemas.microsoft.com/office/drawing/2014/main" xmlns="" id="{011DBEB4-FF29-D841-BD1A-528470759F08}"/>
              </a:ext>
            </a:extLst>
          </p:cNvPr>
          <p:cNvSpPr>
            <a:spLocks noChangeArrowheads="1"/>
          </p:cNvSpPr>
          <p:nvPr/>
        </p:nvSpPr>
        <p:spPr bwMode="auto">
          <a:xfrm>
            <a:off x="6003635"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graphicFrame>
        <p:nvGraphicFramePr>
          <p:cNvPr id="111627" name="Object 11">
            <a:extLst>
              <a:ext uri="{FF2B5EF4-FFF2-40B4-BE49-F238E27FC236}">
                <a16:creationId xmlns:a16="http://schemas.microsoft.com/office/drawing/2014/main" xmlns="" id="{AB6B5BB1-813B-4C4F-84A9-540B1473689B}"/>
              </a:ext>
            </a:extLst>
          </p:cNvPr>
          <p:cNvGraphicFramePr>
            <a:graphicFrameLocks noChangeAspect="1"/>
          </p:cNvGraphicFramePr>
          <p:nvPr/>
        </p:nvGraphicFramePr>
        <p:xfrm>
          <a:off x="4600575" y="2971801"/>
          <a:ext cx="2838450" cy="627063"/>
        </p:xfrm>
        <a:graphic>
          <a:graphicData uri="http://schemas.openxmlformats.org/presentationml/2006/ole">
            <mc:AlternateContent xmlns:mc="http://schemas.openxmlformats.org/markup-compatibility/2006">
              <mc:Choice xmlns:v="urn:schemas-microsoft-com:vml" Requires="v">
                <p:oleObj spid="_x0000_s290847" name="Equation" r:id="rId9" imgW="43599100" imgH="9652000" progId="Equation.3">
                  <p:embed/>
                </p:oleObj>
              </mc:Choice>
              <mc:Fallback>
                <p:oleObj name="Equation" r:id="rId9" imgW="43599100" imgH="9652000" progId="Equation.3">
                  <p:embed/>
                  <p:pic>
                    <p:nvPicPr>
                      <p:cNvPr id="111627" name="Object 11">
                        <a:extLst>
                          <a:ext uri="{FF2B5EF4-FFF2-40B4-BE49-F238E27FC236}">
                            <a16:creationId xmlns:a16="http://schemas.microsoft.com/office/drawing/2014/main" xmlns="" id="{AB6B5BB1-813B-4C4F-84A9-540B1473689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00575" y="2971801"/>
                        <a:ext cx="2838450"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1628" name="Text Box 12">
            <a:extLst>
              <a:ext uri="{FF2B5EF4-FFF2-40B4-BE49-F238E27FC236}">
                <a16:creationId xmlns:a16="http://schemas.microsoft.com/office/drawing/2014/main" xmlns="" id="{F448D0A6-3DB6-8C49-BDF8-6F066BC5C875}"/>
              </a:ext>
            </a:extLst>
          </p:cNvPr>
          <p:cNvSpPr txBox="1">
            <a:spLocks noChangeArrowheads="1"/>
          </p:cNvSpPr>
          <p:nvPr/>
        </p:nvSpPr>
        <p:spPr bwMode="auto">
          <a:xfrm>
            <a:off x="7543800" y="3124200"/>
            <a:ext cx="228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1900"/>
              <a:t>of the radioactive</a:t>
            </a:r>
          </a:p>
        </p:txBody>
      </p:sp>
      <p:sp>
        <p:nvSpPr>
          <p:cNvPr id="111629" name="Text Box 13">
            <a:extLst>
              <a:ext uri="{FF2B5EF4-FFF2-40B4-BE49-F238E27FC236}">
                <a16:creationId xmlns:a16="http://schemas.microsoft.com/office/drawing/2014/main" xmlns="" id="{48CCB7F0-FC3F-5548-822F-3E5A26FEA4D9}"/>
              </a:ext>
            </a:extLst>
          </p:cNvPr>
          <p:cNvSpPr txBox="1">
            <a:spLocks noChangeArrowheads="1"/>
          </p:cNvSpPr>
          <p:nvPr/>
        </p:nvSpPr>
        <p:spPr bwMode="auto">
          <a:xfrm>
            <a:off x="2133600" y="3581400"/>
            <a:ext cx="5638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1900"/>
              <a:t>material is left after 24 hours.</a:t>
            </a:r>
          </a:p>
        </p:txBody>
      </p:sp>
      <p:sp>
        <p:nvSpPr>
          <p:cNvPr id="111630" name="Rectangle 14">
            <a:extLst>
              <a:ext uri="{FF2B5EF4-FFF2-40B4-BE49-F238E27FC236}">
                <a16:creationId xmlns:a16="http://schemas.microsoft.com/office/drawing/2014/main" xmlns="" id="{46588955-9D3F-F743-A693-70ED479B14D9}"/>
              </a:ext>
            </a:extLst>
          </p:cNvPr>
          <p:cNvSpPr>
            <a:spLocks noChangeArrowheads="1"/>
          </p:cNvSpPr>
          <p:nvPr/>
        </p:nvSpPr>
        <p:spPr bwMode="auto">
          <a:xfrm>
            <a:off x="6003635" y="2988619"/>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sp>
        <p:nvSpPr>
          <p:cNvPr id="111632" name="Slide Number Placeholder 5">
            <a:extLst>
              <a:ext uri="{FF2B5EF4-FFF2-40B4-BE49-F238E27FC236}">
                <a16:creationId xmlns:a16="http://schemas.microsoft.com/office/drawing/2014/main" xmlns="" id="{D3D965D2-4544-4348-9180-AE3BCE58CBD3}"/>
              </a:ext>
            </a:extLst>
          </p:cNvPr>
          <p:cNvSpPr>
            <a:spLocks noGrp="1"/>
          </p:cNvSpPr>
          <p:nvPr>
            <p:ph type="sldNum" sz="quarter" idx="12"/>
          </p:nvPr>
        </p:nvSpPr>
        <p:spPr>
          <a:xfrm>
            <a:off x="152400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l">
              <a:spcBef>
                <a:spcPct val="0"/>
              </a:spcBef>
              <a:buClrTx/>
              <a:buSzTx/>
              <a:buFontTx/>
              <a:buNone/>
            </a:pPr>
            <a:fld id="{5D3BC9AB-BD21-E545-8949-FE995B90D17E}" type="slidenum">
              <a:rPr lang="en-US" altLang="en-US" sz="1400">
                <a:solidFill>
                  <a:schemeClr val="bg2"/>
                </a:solidFill>
              </a:rPr>
              <a:pPr algn="l">
                <a:spcBef>
                  <a:spcPct val="0"/>
                </a:spcBef>
                <a:buClrTx/>
                <a:buSzTx/>
                <a:buFontTx/>
                <a:buNone/>
              </a:pPr>
              <a:t>24</a:t>
            </a:fld>
            <a:endParaRPr lang="en-US" altLang="en-US" sz="1400">
              <a:solidFill>
                <a:schemeClr val="bg2"/>
              </a:solidFill>
            </a:endParaRPr>
          </a:p>
        </p:txBody>
      </p:sp>
    </p:spTree>
    <p:custDataLst>
      <p:tags r:id="rId2"/>
    </p:custDataLst>
    <p:extLst>
      <p:ext uri="{BB962C8B-B14F-4D97-AF65-F5344CB8AC3E}">
        <p14:creationId xmlns:p14="http://schemas.microsoft.com/office/powerpoint/2010/main" val="3993272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xmlns="" id="{4DC09DBD-C404-3347-B043-86334DDCCA50}"/>
              </a:ext>
            </a:extLst>
          </p:cNvPr>
          <p:cNvSpPr>
            <a:spLocks noGrp="1" noChangeArrowheads="1"/>
          </p:cNvSpPr>
          <p:nvPr>
            <p:ph type="title"/>
          </p:nvPr>
        </p:nvSpPr>
        <p:spPr>
          <a:xfrm>
            <a:off x="2133600" y="298233"/>
            <a:ext cx="8737600" cy="1325563"/>
          </a:xfrm>
        </p:spPr>
        <p:txBody>
          <a:bodyPr/>
          <a:lstStyle/>
          <a:p>
            <a:pPr eaLnBrk="1" hangingPunct="1"/>
            <a:r>
              <a:rPr lang="en-US" altLang="en-US" b="1" dirty="0"/>
              <a:t>Nonlinear Regression</a:t>
            </a:r>
          </a:p>
        </p:txBody>
      </p:sp>
      <p:sp>
        <p:nvSpPr>
          <p:cNvPr id="35853" name="Slide Number Placeholder 5">
            <a:extLst>
              <a:ext uri="{FF2B5EF4-FFF2-40B4-BE49-F238E27FC236}">
                <a16:creationId xmlns:a16="http://schemas.microsoft.com/office/drawing/2014/main" xmlns="" id="{A8246A25-C983-7E44-B81F-EE0835F1FCA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l">
              <a:spcBef>
                <a:spcPct val="0"/>
              </a:spcBef>
              <a:buClrTx/>
              <a:buSzTx/>
              <a:buFontTx/>
              <a:buNone/>
            </a:pPr>
            <a:fld id="{CBBB4B5D-9337-A840-A4A3-493A2C1EAF2B}" type="slidenum">
              <a:rPr lang="en-US" altLang="en-US" sz="1400">
                <a:solidFill>
                  <a:schemeClr val="bg2"/>
                </a:solidFill>
              </a:rPr>
              <a:pPr algn="l">
                <a:spcBef>
                  <a:spcPct val="0"/>
                </a:spcBef>
                <a:buClrTx/>
                <a:buSzTx/>
                <a:buFontTx/>
                <a:buNone/>
              </a:pPr>
              <a:t>3</a:t>
            </a:fld>
            <a:endParaRPr lang="en-US" altLang="en-US" sz="1400">
              <a:solidFill>
                <a:schemeClr val="bg2"/>
              </a:solidFill>
            </a:endParaRPr>
          </a:p>
        </p:txBody>
      </p:sp>
      <p:graphicFrame>
        <p:nvGraphicFramePr>
          <p:cNvPr id="35843" name="Object 3">
            <a:extLst>
              <a:ext uri="{FF2B5EF4-FFF2-40B4-BE49-F238E27FC236}">
                <a16:creationId xmlns:a16="http://schemas.microsoft.com/office/drawing/2014/main" xmlns="" id="{15B8B024-84B0-7B40-A7AE-F6E35ADF910F}"/>
              </a:ext>
            </a:extLst>
          </p:cNvPr>
          <p:cNvGraphicFramePr>
            <a:graphicFrameLocks noGrp="1" noChangeAspect="1"/>
          </p:cNvGraphicFramePr>
          <p:nvPr>
            <p:ph sz="quarter" idx="4294967295"/>
            <p:extLst>
              <p:ext uri="{D42A27DB-BD31-4B8C-83A1-F6EECF244321}">
                <p14:modId xmlns:p14="http://schemas.microsoft.com/office/powerpoint/2010/main" val="1286752897"/>
              </p:ext>
            </p:extLst>
          </p:nvPr>
        </p:nvGraphicFramePr>
        <p:xfrm>
          <a:off x="6871494" y="2862840"/>
          <a:ext cx="1049337" cy="384175"/>
        </p:xfrm>
        <a:graphic>
          <a:graphicData uri="http://schemas.openxmlformats.org/presentationml/2006/ole">
            <mc:AlternateContent xmlns:mc="http://schemas.openxmlformats.org/markup-compatibility/2006">
              <mc:Choice xmlns:v="urn:schemas-microsoft-com:vml" Requires="v">
                <p:oleObj spid="_x0000_s247846" name="Equation" r:id="rId5" imgW="14922500" imgH="5270500" progId="Equation.3">
                  <p:embed/>
                </p:oleObj>
              </mc:Choice>
              <mc:Fallback>
                <p:oleObj name="Equation" r:id="rId5" imgW="14922500" imgH="5270500" progId="Equation.3">
                  <p:embed/>
                  <p:pic>
                    <p:nvPicPr>
                      <p:cNvPr id="35843" name="Object 3">
                        <a:extLst>
                          <a:ext uri="{FF2B5EF4-FFF2-40B4-BE49-F238E27FC236}">
                            <a16:creationId xmlns:a16="http://schemas.microsoft.com/office/drawing/2014/main" xmlns="" id="{15B8B024-84B0-7B40-A7AE-F6E35ADF910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71494" y="2862840"/>
                        <a:ext cx="1049337"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44" name="Object 4">
            <a:extLst>
              <a:ext uri="{FF2B5EF4-FFF2-40B4-BE49-F238E27FC236}">
                <a16:creationId xmlns:a16="http://schemas.microsoft.com/office/drawing/2014/main" xmlns="" id="{F3546063-8CB8-A141-ADC8-1B09963DDD4B}"/>
              </a:ext>
            </a:extLst>
          </p:cNvPr>
          <p:cNvGraphicFramePr>
            <a:graphicFrameLocks noGrp="1" noChangeAspect="1"/>
          </p:cNvGraphicFramePr>
          <p:nvPr>
            <p:ph sz="quarter" idx="4294967295"/>
            <p:extLst>
              <p:ext uri="{D42A27DB-BD31-4B8C-83A1-F6EECF244321}">
                <p14:modId xmlns:p14="http://schemas.microsoft.com/office/powerpoint/2010/main" val="1295614589"/>
              </p:ext>
            </p:extLst>
          </p:nvPr>
        </p:nvGraphicFramePr>
        <p:xfrm>
          <a:off x="6952456" y="3320040"/>
          <a:ext cx="968375" cy="377825"/>
        </p:xfrm>
        <a:graphic>
          <a:graphicData uri="http://schemas.openxmlformats.org/presentationml/2006/ole">
            <mc:AlternateContent xmlns:mc="http://schemas.openxmlformats.org/markup-compatibility/2006">
              <mc:Choice xmlns:v="urn:schemas-microsoft-com:vml" Requires="v">
                <p:oleObj spid="_x0000_s247847" name="Equation" r:id="rId7" imgW="14046200" imgH="5270500" progId="Equation.3">
                  <p:embed/>
                </p:oleObj>
              </mc:Choice>
              <mc:Fallback>
                <p:oleObj name="Equation" r:id="rId7" imgW="14046200" imgH="5270500" progId="Equation.3">
                  <p:embed/>
                  <p:pic>
                    <p:nvPicPr>
                      <p:cNvPr id="35844" name="Object 4">
                        <a:extLst>
                          <a:ext uri="{FF2B5EF4-FFF2-40B4-BE49-F238E27FC236}">
                            <a16:creationId xmlns:a16="http://schemas.microsoft.com/office/drawing/2014/main" xmlns="" id="{F3546063-8CB8-A141-ADC8-1B09963DDD4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52456" y="3320040"/>
                        <a:ext cx="968375" cy="377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45" name="Object 5">
            <a:extLst>
              <a:ext uri="{FF2B5EF4-FFF2-40B4-BE49-F238E27FC236}">
                <a16:creationId xmlns:a16="http://schemas.microsoft.com/office/drawing/2014/main" xmlns="" id="{92448329-49A9-CF46-8C79-38BF6D116D04}"/>
              </a:ext>
            </a:extLst>
          </p:cNvPr>
          <p:cNvGraphicFramePr>
            <a:graphicFrameLocks noGrp="1" noChangeAspect="1"/>
          </p:cNvGraphicFramePr>
          <p:nvPr>
            <p:ph sz="quarter" idx="4294967295"/>
            <p:extLst>
              <p:ext uri="{D42A27DB-BD31-4B8C-83A1-F6EECF244321}">
                <p14:modId xmlns:p14="http://schemas.microsoft.com/office/powerpoint/2010/main" val="2057700390"/>
              </p:ext>
            </p:extLst>
          </p:nvPr>
        </p:nvGraphicFramePr>
        <p:xfrm>
          <a:off x="6709569" y="3701040"/>
          <a:ext cx="1211262" cy="725488"/>
        </p:xfrm>
        <a:graphic>
          <a:graphicData uri="http://schemas.openxmlformats.org/presentationml/2006/ole">
            <mc:AlternateContent xmlns:mc="http://schemas.openxmlformats.org/markup-compatibility/2006">
              <mc:Choice xmlns:v="urn:schemas-microsoft-com:vml" Requires="v">
                <p:oleObj spid="_x0000_s247848" name="Equation" r:id="rId9" imgW="17259300" imgH="9944100" progId="Equation.3">
                  <p:embed/>
                </p:oleObj>
              </mc:Choice>
              <mc:Fallback>
                <p:oleObj name="Equation" r:id="rId9" imgW="17259300" imgH="9944100" progId="Equation.3">
                  <p:embed/>
                  <p:pic>
                    <p:nvPicPr>
                      <p:cNvPr id="35845" name="Object 5">
                        <a:extLst>
                          <a:ext uri="{FF2B5EF4-FFF2-40B4-BE49-F238E27FC236}">
                            <a16:creationId xmlns:a16="http://schemas.microsoft.com/office/drawing/2014/main" xmlns="" id="{92448329-49A9-CF46-8C79-38BF6D116D0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09569" y="3701040"/>
                        <a:ext cx="1211262" cy="725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51" name="Object 11">
            <a:extLst>
              <a:ext uri="{FF2B5EF4-FFF2-40B4-BE49-F238E27FC236}">
                <a16:creationId xmlns:a16="http://schemas.microsoft.com/office/drawing/2014/main" xmlns="" id="{A258C174-B108-CD4F-8506-74211BA71F7B}"/>
              </a:ext>
            </a:extLst>
          </p:cNvPr>
          <p:cNvGraphicFramePr>
            <a:graphicFrameLocks noGrp="1" noChangeAspect="1"/>
          </p:cNvGraphicFramePr>
          <p:nvPr>
            <p:ph sz="quarter" idx="4294967295"/>
            <p:extLst>
              <p:ext uri="{D42A27DB-BD31-4B8C-83A1-F6EECF244321}">
                <p14:modId xmlns:p14="http://schemas.microsoft.com/office/powerpoint/2010/main" val="922726612"/>
              </p:ext>
            </p:extLst>
          </p:nvPr>
        </p:nvGraphicFramePr>
        <p:xfrm>
          <a:off x="5418931" y="2396115"/>
          <a:ext cx="2501900" cy="390525"/>
        </p:xfrm>
        <a:graphic>
          <a:graphicData uri="http://schemas.openxmlformats.org/presentationml/2006/ole">
            <mc:AlternateContent xmlns:mc="http://schemas.openxmlformats.org/markup-compatibility/2006">
              <mc:Choice xmlns:v="urn:schemas-microsoft-com:vml" Requires="v">
                <p:oleObj spid="_x0000_s247849" name="Equation" r:id="rId11" imgW="35102800" imgH="5270500" progId="Equation.3">
                  <p:embed/>
                </p:oleObj>
              </mc:Choice>
              <mc:Fallback>
                <p:oleObj name="Equation" r:id="rId11" imgW="35102800" imgH="5270500" progId="Equation.3">
                  <p:embed/>
                  <p:pic>
                    <p:nvPicPr>
                      <p:cNvPr id="35851" name="Object 11">
                        <a:extLst>
                          <a:ext uri="{FF2B5EF4-FFF2-40B4-BE49-F238E27FC236}">
                            <a16:creationId xmlns:a16="http://schemas.microsoft.com/office/drawing/2014/main" xmlns="" id="{A258C174-B108-CD4F-8506-74211BA71F7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18931" y="2396115"/>
                        <a:ext cx="250190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846" name="Text Box 6">
            <a:extLst>
              <a:ext uri="{FF2B5EF4-FFF2-40B4-BE49-F238E27FC236}">
                <a16:creationId xmlns:a16="http://schemas.microsoft.com/office/drawing/2014/main" xmlns="" id="{28F74C7B-C398-6E4D-BF8D-7853DA7C889F}"/>
              </a:ext>
            </a:extLst>
          </p:cNvPr>
          <p:cNvSpPr txBox="1">
            <a:spLocks noChangeArrowheads="1"/>
          </p:cNvSpPr>
          <p:nvPr/>
        </p:nvSpPr>
        <p:spPr bwMode="auto">
          <a:xfrm>
            <a:off x="2133600" y="1752600"/>
            <a:ext cx="5181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1900"/>
              <a:t>Some popular nonlinear regression models:</a:t>
            </a:r>
          </a:p>
        </p:txBody>
      </p:sp>
      <p:sp>
        <p:nvSpPr>
          <p:cNvPr id="35847" name="Text Box 7">
            <a:extLst>
              <a:ext uri="{FF2B5EF4-FFF2-40B4-BE49-F238E27FC236}">
                <a16:creationId xmlns:a16="http://schemas.microsoft.com/office/drawing/2014/main" xmlns="" id="{D5B48D7E-654F-9D4D-A2FD-04465DE86044}"/>
              </a:ext>
            </a:extLst>
          </p:cNvPr>
          <p:cNvSpPr txBox="1">
            <a:spLocks noChangeArrowheads="1"/>
          </p:cNvSpPr>
          <p:nvPr/>
        </p:nvSpPr>
        <p:spPr bwMode="auto">
          <a:xfrm>
            <a:off x="2895600" y="2895600"/>
            <a:ext cx="2514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1900" dirty="0"/>
              <a:t>2. Exponential model:</a:t>
            </a:r>
          </a:p>
        </p:txBody>
      </p:sp>
      <p:sp>
        <p:nvSpPr>
          <p:cNvPr id="35848" name="Text Box 8">
            <a:extLst>
              <a:ext uri="{FF2B5EF4-FFF2-40B4-BE49-F238E27FC236}">
                <a16:creationId xmlns:a16="http://schemas.microsoft.com/office/drawing/2014/main" xmlns="" id="{185831C5-7B3C-9B4A-BA01-EE8115C20E2D}"/>
              </a:ext>
            </a:extLst>
          </p:cNvPr>
          <p:cNvSpPr txBox="1">
            <a:spLocks noChangeArrowheads="1"/>
          </p:cNvSpPr>
          <p:nvPr/>
        </p:nvSpPr>
        <p:spPr bwMode="auto">
          <a:xfrm>
            <a:off x="2895600" y="3429000"/>
            <a:ext cx="228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1900" dirty="0"/>
              <a:t>3. Power model:</a:t>
            </a:r>
          </a:p>
        </p:txBody>
      </p:sp>
      <p:sp>
        <p:nvSpPr>
          <p:cNvPr id="35849" name="Text Box 9">
            <a:extLst>
              <a:ext uri="{FF2B5EF4-FFF2-40B4-BE49-F238E27FC236}">
                <a16:creationId xmlns:a16="http://schemas.microsoft.com/office/drawing/2014/main" xmlns="" id="{3C480530-AD1B-B944-A9FB-C346144B880A}"/>
              </a:ext>
            </a:extLst>
          </p:cNvPr>
          <p:cNvSpPr txBox="1">
            <a:spLocks noChangeArrowheads="1"/>
          </p:cNvSpPr>
          <p:nvPr/>
        </p:nvSpPr>
        <p:spPr bwMode="auto">
          <a:xfrm>
            <a:off x="2895600" y="3962400"/>
            <a:ext cx="3352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1900" dirty="0"/>
              <a:t>4. Saturation growth model:</a:t>
            </a:r>
          </a:p>
        </p:txBody>
      </p:sp>
      <p:sp>
        <p:nvSpPr>
          <p:cNvPr id="35850" name="Text Box 10">
            <a:extLst>
              <a:ext uri="{FF2B5EF4-FFF2-40B4-BE49-F238E27FC236}">
                <a16:creationId xmlns:a16="http://schemas.microsoft.com/office/drawing/2014/main" xmlns="" id="{CDE975E7-7F49-F24F-9DE8-1499EBE43A21}"/>
              </a:ext>
            </a:extLst>
          </p:cNvPr>
          <p:cNvSpPr txBox="1">
            <a:spLocks noChangeArrowheads="1"/>
          </p:cNvSpPr>
          <p:nvPr/>
        </p:nvSpPr>
        <p:spPr bwMode="auto">
          <a:xfrm>
            <a:off x="2895600" y="2428875"/>
            <a:ext cx="304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1900" dirty="0"/>
              <a:t>1. Polynomial model:</a:t>
            </a:r>
          </a:p>
        </p:txBody>
      </p:sp>
    </p:spTree>
    <p:custDataLst>
      <p:tags r:id="rId2"/>
    </p:custDataLst>
    <p:extLst>
      <p:ext uri="{BB962C8B-B14F-4D97-AF65-F5344CB8AC3E}">
        <p14:creationId xmlns:p14="http://schemas.microsoft.com/office/powerpoint/2010/main" val="2762110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xmlns="" id="{C04855B8-E3B1-A54A-9DED-7D4BD9792081}"/>
              </a:ext>
            </a:extLst>
          </p:cNvPr>
          <p:cNvSpPr>
            <a:spLocks noGrp="1" noChangeArrowheads="1"/>
          </p:cNvSpPr>
          <p:nvPr>
            <p:ph type="title"/>
          </p:nvPr>
        </p:nvSpPr>
        <p:spPr/>
        <p:txBody>
          <a:bodyPr/>
          <a:lstStyle/>
          <a:p>
            <a:pPr eaLnBrk="1" hangingPunct="1"/>
            <a:r>
              <a:rPr lang="en-US" altLang="en-US" sz="4000"/>
              <a:t>Nonlinear Regression</a:t>
            </a:r>
          </a:p>
        </p:txBody>
      </p:sp>
      <p:sp>
        <p:nvSpPr>
          <p:cNvPr id="37891" name="Rectangle 3">
            <a:extLst>
              <a:ext uri="{FF2B5EF4-FFF2-40B4-BE49-F238E27FC236}">
                <a16:creationId xmlns:a16="http://schemas.microsoft.com/office/drawing/2014/main" xmlns="" id="{BE3ABD1C-B897-3C4F-A896-6337915A6F54}"/>
              </a:ext>
            </a:extLst>
          </p:cNvPr>
          <p:cNvSpPr>
            <a:spLocks noChangeArrowheads="1"/>
          </p:cNvSpPr>
          <p:nvPr/>
        </p:nvSpPr>
        <p:spPr bwMode="auto">
          <a:xfrm>
            <a:off x="4410075" y="1743076"/>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sp>
        <p:nvSpPr>
          <p:cNvPr id="37892" name="Rectangle 4">
            <a:extLst>
              <a:ext uri="{FF2B5EF4-FFF2-40B4-BE49-F238E27FC236}">
                <a16:creationId xmlns:a16="http://schemas.microsoft.com/office/drawing/2014/main" xmlns="" id="{5075B23F-5716-A74F-9CA4-3286C1D38122}"/>
              </a:ext>
            </a:extLst>
          </p:cNvPr>
          <p:cNvSpPr>
            <a:spLocks noChangeArrowheads="1"/>
          </p:cNvSpPr>
          <p:nvPr/>
        </p:nvSpPr>
        <p:spPr bwMode="auto">
          <a:xfrm>
            <a:off x="6003635"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sp>
        <p:nvSpPr>
          <p:cNvPr id="37893" name="Rectangle 5">
            <a:extLst>
              <a:ext uri="{FF2B5EF4-FFF2-40B4-BE49-F238E27FC236}">
                <a16:creationId xmlns:a16="http://schemas.microsoft.com/office/drawing/2014/main" xmlns="" id="{A1F8B6BF-C008-ED4A-9F06-C83D74F62B47}"/>
              </a:ext>
            </a:extLst>
          </p:cNvPr>
          <p:cNvSpPr>
            <a:spLocks noChangeArrowheads="1"/>
          </p:cNvSpPr>
          <p:nvPr/>
        </p:nvSpPr>
        <p:spPr bwMode="auto">
          <a:xfrm>
            <a:off x="6003635" y="1821807"/>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a:spcBef>
                <a:spcPct val="0"/>
              </a:spcBef>
              <a:buClrTx/>
              <a:buSzTx/>
              <a:buFontTx/>
              <a:buNone/>
            </a:pPr>
            <a:endParaRPr lang="en-US" altLang="en-US" sz="2400">
              <a:latin typeface="Times New Roman" panose="02020603050405020304" pitchFamily="18" charset="0"/>
            </a:endParaRPr>
          </a:p>
        </p:txBody>
      </p:sp>
      <p:sp>
        <p:nvSpPr>
          <p:cNvPr id="37894" name="Rectangle 6">
            <a:extLst>
              <a:ext uri="{FF2B5EF4-FFF2-40B4-BE49-F238E27FC236}">
                <a16:creationId xmlns:a16="http://schemas.microsoft.com/office/drawing/2014/main" xmlns="" id="{889B04FD-33FC-E94B-BC2A-067B567B067E}"/>
              </a:ext>
            </a:extLst>
          </p:cNvPr>
          <p:cNvSpPr>
            <a:spLocks noChangeArrowheads="1"/>
          </p:cNvSpPr>
          <p:nvPr/>
        </p:nvSpPr>
        <p:spPr bwMode="auto">
          <a:xfrm>
            <a:off x="4128797" y="2052639"/>
            <a:ext cx="18473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sp>
        <p:nvSpPr>
          <p:cNvPr id="37895" name="Rectangle 7">
            <a:extLst>
              <a:ext uri="{FF2B5EF4-FFF2-40B4-BE49-F238E27FC236}">
                <a16:creationId xmlns:a16="http://schemas.microsoft.com/office/drawing/2014/main" xmlns="" id="{5B9BC75C-6A66-D84B-9C50-D67ED4019E0A}"/>
              </a:ext>
            </a:extLst>
          </p:cNvPr>
          <p:cNvSpPr>
            <a:spLocks noChangeArrowheads="1"/>
          </p:cNvSpPr>
          <p:nvPr/>
        </p:nvSpPr>
        <p:spPr bwMode="auto">
          <a:xfrm>
            <a:off x="1524001" y="3487739"/>
            <a:ext cx="2571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a:spcBef>
                <a:spcPct val="0"/>
              </a:spcBef>
              <a:buClrTx/>
              <a:buSzTx/>
              <a:buFontTx/>
              <a:buNone/>
            </a:pPr>
            <a:r>
              <a:rPr lang="en-US" altLang="en-US" sz="1200">
                <a:latin typeface="Times New Roman" panose="02020603050405020304" pitchFamily="18" charset="0"/>
                <a:cs typeface="Times New Roman" panose="02020603050405020304" pitchFamily="18" charset="0"/>
              </a:rPr>
              <a:t> </a:t>
            </a:r>
            <a:r>
              <a:rPr lang="en-US" altLang="en-US" sz="1100">
                <a:latin typeface="Times New Roman" panose="02020603050405020304" pitchFamily="18" charset="0"/>
              </a:rPr>
              <a:t> </a:t>
            </a:r>
            <a:endParaRPr lang="en-US" altLang="en-US" sz="2400">
              <a:latin typeface="Times New Roman" panose="02020603050405020304" pitchFamily="18" charset="0"/>
            </a:endParaRPr>
          </a:p>
        </p:txBody>
      </p:sp>
      <p:sp>
        <p:nvSpPr>
          <p:cNvPr id="37896" name="Text Box 8">
            <a:extLst>
              <a:ext uri="{FF2B5EF4-FFF2-40B4-BE49-F238E27FC236}">
                <a16:creationId xmlns:a16="http://schemas.microsoft.com/office/drawing/2014/main" xmlns="" id="{52E23D5C-D5D9-A34E-B04E-DD35669AFE8B}"/>
              </a:ext>
            </a:extLst>
          </p:cNvPr>
          <p:cNvSpPr txBox="1">
            <a:spLocks noChangeArrowheads="1"/>
          </p:cNvSpPr>
          <p:nvPr/>
        </p:nvSpPr>
        <p:spPr bwMode="auto">
          <a:xfrm>
            <a:off x="2286000" y="2057400"/>
            <a:ext cx="2438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1900"/>
              <a:t>Given </a:t>
            </a:r>
            <a:r>
              <a:rPr lang="en-US" altLang="en-US" sz="1900" i="1"/>
              <a:t>n</a:t>
            </a:r>
            <a:r>
              <a:rPr lang="en-US" altLang="en-US" sz="1900"/>
              <a:t> data points </a:t>
            </a:r>
          </a:p>
        </p:txBody>
      </p:sp>
      <p:sp>
        <p:nvSpPr>
          <p:cNvPr id="37897" name="Rectangle 9">
            <a:extLst>
              <a:ext uri="{FF2B5EF4-FFF2-40B4-BE49-F238E27FC236}">
                <a16:creationId xmlns:a16="http://schemas.microsoft.com/office/drawing/2014/main" xmlns="" id="{3887299A-0BB0-B647-9AF5-59BBB42079B8}"/>
              </a:ext>
            </a:extLst>
          </p:cNvPr>
          <p:cNvSpPr>
            <a:spLocks noChangeArrowheads="1"/>
          </p:cNvSpPr>
          <p:nvPr/>
        </p:nvSpPr>
        <p:spPr bwMode="auto">
          <a:xfrm>
            <a:off x="6003635"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graphicFrame>
        <p:nvGraphicFramePr>
          <p:cNvPr id="37898" name="Object 10">
            <a:extLst>
              <a:ext uri="{FF2B5EF4-FFF2-40B4-BE49-F238E27FC236}">
                <a16:creationId xmlns:a16="http://schemas.microsoft.com/office/drawing/2014/main" xmlns="" id="{4C79E78B-8B2F-D34B-B96B-92EED51B5786}"/>
              </a:ext>
            </a:extLst>
          </p:cNvPr>
          <p:cNvGraphicFramePr>
            <a:graphicFrameLocks noChangeAspect="1"/>
          </p:cNvGraphicFramePr>
          <p:nvPr/>
        </p:nvGraphicFramePr>
        <p:xfrm>
          <a:off x="4495800" y="2057400"/>
          <a:ext cx="2897188" cy="381000"/>
        </p:xfrm>
        <a:graphic>
          <a:graphicData uri="http://schemas.openxmlformats.org/presentationml/2006/ole">
            <mc:AlternateContent xmlns:mc="http://schemas.openxmlformats.org/markup-compatibility/2006">
              <mc:Choice xmlns:v="urn:schemas-microsoft-com:vml" Requires="v">
                <p:oleObj spid="_x0000_s249948" name="Equation" r:id="rId5" imgW="36576000" imgH="4686300" progId="Equation.3">
                  <p:embed/>
                </p:oleObj>
              </mc:Choice>
              <mc:Fallback>
                <p:oleObj name="Equation" r:id="rId5" imgW="36576000" imgH="4686300" progId="Equation.3">
                  <p:embed/>
                  <p:pic>
                    <p:nvPicPr>
                      <p:cNvPr id="37898" name="Object 10">
                        <a:extLst>
                          <a:ext uri="{FF2B5EF4-FFF2-40B4-BE49-F238E27FC236}">
                            <a16:creationId xmlns:a16="http://schemas.microsoft.com/office/drawing/2014/main" xmlns="" id="{4C79E78B-8B2F-D34B-B96B-92EED51B578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95800" y="2057400"/>
                        <a:ext cx="289718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899" name="Text Box 11">
            <a:extLst>
              <a:ext uri="{FF2B5EF4-FFF2-40B4-BE49-F238E27FC236}">
                <a16:creationId xmlns:a16="http://schemas.microsoft.com/office/drawing/2014/main" xmlns="" id="{3060DBF0-DE8D-C84C-BCFB-25017A184313}"/>
              </a:ext>
            </a:extLst>
          </p:cNvPr>
          <p:cNvSpPr txBox="1">
            <a:spLocks noChangeArrowheads="1"/>
          </p:cNvSpPr>
          <p:nvPr/>
        </p:nvSpPr>
        <p:spPr bwMode="auto">
          <a:xfrm>
            <a:off x="7391400" y="2057400"/>
            <a:ext cx="1371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1900"/>
              <a:t>best fit </a:t>
            </a:r>
          </a:p>
        </p:txBody>
      </p:sp>
      <p:sp>
        <p:nvSpPr>
          <p:cNvPr id="37900" name="Rectangle 12">
            <a:extLst>
              <a:ext uri="{FF2B5EF4-FFF2-40B4-BE49-F238E27FC236}">
                <a16:creationId xmlns:a16="http://schemas.microsoft.com/office/drawing/2014/main" xmlns="" id="{68F5D742-4CDA-EE4D-B142-AD6693B8D28F}"/>
              </a:ext>
            </a:extLst>
          </p:cNvPr>
          <p:cNvSpPr>
            <a:spLocks noChangeArrowheads="1"/>
          </p:cNvSpPr>
          <p:nvPr/>
        </p:nvSpPr>
        <p:spPr bwMode="auto">
          <a:xfrm>
            <a:off x="6003635"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graphicFrame>
        <p:nvGraphicFramePr>
          <p:cNvPr id="37901" name="Object 13">
            <a:extLst>
              <a:ext uri="{FF2B5EF4-FFF2-40B4-BE49-F238E27FC236}">
                <a16:creationId xmlns:a16="http://schemas.microsoft.com/office/drawing/2014/main" xmlns="" id="{55188E0B-FCB3-354E-9980-6AAA4E3F646E}"/>
              </a:ext>
            </a:extLst>
          </p:cNvPr>
          <p:cNvGraphicFramePr>
            <a:graphicFrameLocks noChangeAspect="1"/>
          </p:cNvGraphicFramePr>
          <p:nvPr/>
        </p:nvGraphicFramePr>
        <p:xfrm>
          <a:off x="8305800" y="2057400"/>
          <a:ext cx="1066800" cy="355600"/>
        </p:xfrm>
        <a:graphic>
          <a:graphicData uri="http://schemas.openxmlformats.org/presentationml/2006/ole">
            <mc:AlternateContent xmlns:mc="http://schemas.openxmlformats.org/markup-compatibility/2006">
              <mc:Choice xmlns:v="urn:schemas-microsoft-com:vml" Requires="v">
                <p:oleObj spid="_x0000_s249949" name="Equation" r:id="rId7" imgW="13754100" imgH="4686300" progId="Equation.3">
                  <p:embed/>
                </p:oleObj>
              </mc:Choice>
              <mc:Fallback>
                <p:oleObj name="Equation" r:id="rId7" imgW="13754100" imgH="4686300" progId="Equation.3">
                  <p:embed/>
                  <p:pic>
                    <p:nvPicPr>
                      <p:cNvPr id="37901" name="Object 13">
                        <a:extLst>
                          <a:ext uri="{FF2B5EF4-FFF2-40B4-BE49-F238E27FC236}">
                            <a16:creationId xmlns:a16="http://schemas.microsoft.com/office/drawing/2014/main" xmlns="" id="{55188E0B-FCB3-354E-9980-6AAA4E3F646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05800" y="2057400"/>
                        <a:ext cx="10668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902" name="Text Box 14">
            <a:extLst>
              <a:ext uri="{FF2B5EF4-FFF2-40B4-BE49-F238E27FC236}">
                <a16:creationId xmlns:a16="http://schemas.microsoft.com/office/drawing/2014/main" xmlns="" id="{CACA19FC-E91B-A744-B8EB-657900545F2B}"/>
              </a:ext>
            </a:extLst>
          </p:cNvPr>
          <p:cNvSpPr txBox="1">
            <a:spLocks noChangeArrowheads="1"/>
          </p:cNvSpPr>
          <p:nvPr/>
        </p:nvSpPr>
        <p:spPr bwMode="auto">
          <a:xfrm>
            <a:off x="2286000" y="2438400"/>
            <a:ext cx="2209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1900"/>
              <a:t>to the data, where</a:t>
            </a:r>
          </a:p>
        </p:txBody>
      </p:sp>
      <p:sp>
        <p:nvSpPr>
          <p:cNvPr id="37903" name="Rectangle 15">
            <a:extLst>
              <a:ext uri="{FF2B5EF4-FFF2-40B4-BE49-F238E27FC236}">
                <a16:creationId xmlns:a16="http://schemas.microsoft.com/office/drawing/2014/main" xmlns="" id="{8318F057-A6BA-2D49-8195-A33DD6E12B92}"/>
              </a:ext>
            </a:extLst>
          </p:cNvPr>
          <p:cNvSpPr>
            <a:spLocks noChangeArrowheads="1"/>
          </p:cNvSpPr>
          <p:nvPr/>
        </p:nvSpPr>
        <p:spPr bwMode="auto">
          <a:xfrm>
            <a:off x="6003635" y="310768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sp>
        <p:nvSpPr>
          <p:cNvPr id="37904" name="Rectangle 16">
            <a:extLst>
              <a:ext uri="{FF2B5EF4-FFF2-40B4-BE49-F238E27FC236}">
                <a16:creationId xmlns:a16="http://schemas.microsoft.com/office/drawing/2014/main" xmlns="" id="{2C110A48-1FE5-E946-8563-1367104DC871}"/>
              </a:ext>
            </a:extLst>
          </p:cNvPr>
          <p:cNvSpPr>
            <a:spLocks noChangeArrowheads="1"/>
          </p:cNvSpPr>
          <p:nvPr/>
        </p:nvSpPr>
        <p:spPr bwMode="auto">
          <a:xfrm>
            <a:off x="6003635" y="3098157"/>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sp>
        <p:nvSpPr>
          <p:cNvPr id="37905" name="Rectangle 17">
            <a:extLst>
              <a:ext uri="{FF2B5EF4-FFF2-40B4-BE49-F238E27FC236}">
                <a16:creationId xmlns:a16="http://schemas.microsoft.com/office/drawing/2014/main" xmlns="" id="{57A12A56-4F3A-834A-9698-0D8544C10EDA}"/>
              </a:ext>
            </a:extLst>
          </p:cNvPr>
          <p:cNvSpPr>
            <a:spLocks noChangeArrowheads="1"/>
          </p:cNvSpPr>
          <p:nvPr/>
        </p:nvSpPr>
        <p:spPr bwMode="auto">
          <a:xfrm>
            <a:off x="6003635" y="3098157"/>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sp>
        <p:nvSpPr>
          <p:cNvPr id="37906" name="Rectangle 18">
            <a:extLst>
              <a:ext uri="{FF2B5EF4-FFF2-40B4-BE49-F238E27FC236}">
                <a16:creationId xmlns:a16="http://schemas.microsoft.com/office/drawing/2014/main" xmlns="" id="{F519770C-4355-6D4F-B9E4-31484BADDF68}"/>
              </a:ext>
            </a:extLst>
          </p:cNvPr>
          <p:cNvSpPr>
            <a:spLocks noChangeArrowheads="1"/>
          </p:cNvSpPr>
          <p:nvPr/>
        </p:nvSpPr>
        <p:spPr bwMode="auto">
          <a:xfrm>
            <a:off x="6003635" y="3098157"/>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sp>
        <p:nvSpPr>
          <p:cNvPr id="37907" name="Rectangle 19">
            <a:extLst>
              <a:ext uri="{FF2B5EF4-FFF2-40B4-BE49-F238E27FC236}">
                <a16:creationId xmlns:a16="http://schemas.microsoft.com/office/drawing/2014/main" xmlns="" id="{C6FFB518-6940-184E-8804-B74B0161F9B2}"/>
              </a:ext>
            </a:extLst>
          </p:cNvPr>
          <p:cNvSpPr>
            <a:spLocks noChangeArrowheads="1"/>
          </p:cNvSpPr>
          <p:nvPr/>
        </p:nvSpPr>
        <p:spPr bwMode="auto">
          <a:xfrm>
            <a:off x="6003635" y="3098157"/>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sp>
        <p:nvSpPr>
          <p:cNvPr id="37908" name="Rectangle 20">
            <a:extLst>
              <a:ext uri="{FF2B5EF4-FFF2-40B4-BE49-F238E27FC236}">
                <a16:creationId xmlns:a16="http://schemas.microsoft.com/office/drawing/2014/main" xmlns="" id="{3A8FFA04-8887-5D44-A413-ED946750433A}"/>
              </a:ext>
            </a:extLst>
          </p:cNvPr>
          <p:cNvSpPr>
            <a:spLocks noChangeArrowheads="1"/>
          </p:cNvSpPr>
          <p:nvPr/>
        </p:nvSpPr>
        <p:spPr bwMode="auto">
          <a:xfrm>
            <a:off x="6003635" y="3098157"/>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graphicFrame>
        <p:nvGraphicFramePr>
          <p:cNvPr id="37909" name="Object 21">
            <a:extLst>
              <a:ext uri="{FF2B5EF4-FFF2-40B4-BE49-F238E27FC236}">
                <a16:creationId xmlns:a16="http://schemas.microsoft.com/office/drawing/2014/main" xmlns="" id="{E02896E8-28F7-B14E-A33B-ECEB545BC54C}"/>
              </a:ext>
            </a:extLst>
          </p:cNvPr>
          <p:cNvGraphicFramePr>
            <a:graphicFrameLocks noChangeAspect="1"/>
          </p:cNvGraphicFramePr>
          <p:nvPr/>
        </p:nvGraphicFramePr>
        <p:xfrm>
          <a:off x="4419600" y="2438400"/>
          <a:ext cx="609600" cy="355600"/>
        </p:xfrm>
        <a:graphic>
          <a:graphicData uri="http://schemas.openxmlformats.org/presentationml/2006/ole">
            <mc:AlternateContent xmlns:mc="http://schemas.openxmlformats.org/markup-compatibility/2006">
              <mc:Choice xmlns:v="urn:schemas-microsoft-com:vml" Requires="v">
                <p:oleObj spid="_x0000_s249950" name="Equation" r:id="rId9" imgW="7899400" imgH="4686300" progId="Equation.3">
                  <p:embed/>
                </p:oleObj>
              </mc:Choice>
              <mc:Fallback>
                <p:oleObj name="Equation" r:id="rId9" imgW="7899400" imgH="4686300" progId="Equation.3">
                  <p:embed/>
                  <p:pic>
                    <p:nvPicPr>
                      <p:cNvPr id="37909" name="Object 21">
                        <a:extLst>
                          <a:ext uri="{FF2B5EF4-FFF2-40B4-BE49-F238E27FC236}">
                            <a16:creationId xmlns:a16="http://schemas.microsoft.com/office/drawing/2014/main" xmlns="" id="{E02896E8-28F7-B14E-A33B-ECEB545BC54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19600" y="2438400"/>
                        <a:ext cx="609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910" name="Text Box 22">
            <a:extLst>
              <a:ext uri="{FF2B5EF4-FFF2-40B4-BE49-F238E27FC236}">
                <a16:creationId xmlns:a16="http://schemas.microsoft.com/office/drawing/2014/main" xmlns="" id="{6A92666A-3618-A94A-940B-0AF34280432E}"/>
              </a:ext>
            </a:extLst>
          </p:cNvPr>
          <p:cNvSpPr txBox="1">
            <a:spLocks noChangeArrowheads="1"/>
          </p:cNvSpPr>
          <p:nvPr/>
        </p:nvSpPr>
        <p:spPr bwMode="auto">
          <a:xfrm>
            <a:off x="5029200" y="2438400"/>
            <a:ext cx="2971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1900"/>
              <a:t>is a nonlinear function of</a:t>
            </a:r>
          </a:p>
        </p:txBody>
      </p:sp>
      <p:sp>
        <p:nvSpPr>
          <p:cNvPr id="37911" name="Rectangle 23">
            <a:extLst>
              <a:ext uri="{FF2B5EF4-FFF2-40B4-BE49-F238E27FC236}">
                <a16:creationId xmlns:a16="http://schemas.microsoft.com/office/drawing/2014/main" xmlns="" id="{87FC56AD-5A1F-C942-AFEF-52F498C2543F}"/>
              </a:ext>
            </a:extLst>
          </p:cNvPr>
          <p:cNvSpPr>
            <a:spLocks noChangeArrowheads="1"/>
          </p:cNvSpPr>
          <p:nvPr/>
        </p:nvSpPr>
        <p:spPr bwMode="auto">
          <a:xfrm>
            <a:off x="6003635" y="31267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graphicFrame>
        <p:nvGraphicFramePr>
          <p:cNvPr id="37912" name="Object 24">
            <a:extLst>
              <a:ext uri="{FF2B5EF4-FFF2-40B4-BE49-F238E27FC236}">
                <a16:creationId xmlns:a16="http://schemas.microsoft.com/office/drawing/2014/main" xmlns="" id="{C13B0A9B-E2B9-D84E-9E9F-10D37B77822B}"/>
              </a:ext>
            </a:extLst>
          </p:cNvPr>
          <p:cNvGraphicFramePr>
            <a:graphicFrameLocks noChangeAspect="1"/>
          </p:cNvGraphicFramePr>
          <p:nvPr/>
        </p:nvGraphicFramePr>
        <p:xfrm>
          <a:off x="7848600" y="2514600"/>
          <a:ext cx="209550" cy="242888"/>
        </p:xfrm>
        <a:graphic>
          <a:graphicData uri="http://schemas.openxmlformats.org/presentationml/2006/ole">
            <mc:AlternateContent xmlns:mc="http://schemas.openxmlformats.org/markup-compatibility/2006">
              <mc:Choice xmlns:v="urn:schemas-microsoft-com:vml" Requires="v">
                <p:oleObj spid="_x0000_s249951" name="Equation" r:id="rId11" imgW="2921000" imgH="3213100" progId="Equation.3">
                  <p:embed/>
                </p:oleObj>
              </mc:Choice>
              <mc:Fallback>
                <p:oleObj name="Equation" r:id="rId11" imgW="2921000" imgH="3213100" progId="Equation.3">
                  <p:embed/>
                  <p:pic>
                    <p:nvPicPr>
                      <p:cNvPr id="37912" name="Object 24">
                        <a:extLst>
                          <a:ext uri="{FF2B5EF4-FFF2-40B4-BE49-F238E27FC236}">
                            <a16:creationId xmlns:a16="http://schemas.microsoft.com/office/drawing/2014/main" xmlns="" id="{C13B0A9B-E2B9-D84E-9E9F-10D37B77822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848600" y="2514600"/>
                        <a:ext cx="209550"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913" name="Text Box 25">
            <a:extLst>
              <a:ext uri="{FF2B5EF4-FFF2-40B4-BE49-F238E27FC236}">
                <a16:creationId xmlns:a16="http://schemas.microsoft.com/office/drawing/2014/main" xmlns="" id="{8514D76D-C18B-404D-93A3-85F51924C4C7}"/>
              </a:ext>
            </a:extLst>
          </p:cNvPr>
          <p:cNvSpPr txBox="1">
            <a:spLocks noChangeArrowheads="1"/>
          </p:cNvSpPr>
          <p:nvPr/>
        </p:nvSpPr>
        <p:spPr bwMode="auto">
          <a:xfrm>
            <a:off x="8001000" y="2438400"/>
            <a:ext cx="304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900"/>
              <a:t>.</a:t>
            </a:r>
          </a:p>
        </p:txBody>
      </p:sp>
      <p:sp>
        <p:nvSpPr>
          <p:cNvPr id="37914" name="Rectangle 26">
            <a:extLst>
              <a:ext uri="{FF2B5EF4-FFF2-40B4-BE49-F238E27FC236}">
                <a16:creationId xmlns:a16="http://schemas.microsoft.com/office/drawing/2014/main" xmlns="" id="{517DAC11-2C82-D342-BF69-7144B38869C9}"/>
              </a:ext>
            </a:extLst>
          </p:cNvPr>
          <p:cNvSpPr>
            <a:spLocks noChangeArrowheads="1"/>
          </p:cNvSpPr>
          <p:nvPr/>
        </p:nvSpPr>
        <p:spPr bwMode="auto">
          <a:xfrm>
            <a:off x="6003635" y="3083869"/>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sp>
        <p:nvSpPr>
          <p:cNvPr id="37915" name="Rectangle 27">
            <a:extLst>
              <a:ext uri="{FF2B5EF4-FFF2-40B4-BE49-F238E27FC236}">
                <a16:creationId xmlns:a16="http://schemas.microsoft.com/office/drawing/2014/main" xmlns="" id="{8BAD82DC-8F11-1542-8414-4B38C0C18877}"/>
              </a:ext>
            </a:extLst>
          </p:cNvPr>
          <p:cNvSpPr>
            <a:spLocks noChangeArrowheads="1"/>
          </p:cNvSpPr>
          <p:nvPr/>
        </p:nvSpPr>
        <p:spPr bwMode="auto">
          <a:xfrm>
            <a:off x="6003635" y="3083869"/>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sp>
        <p:nvSpPr>
          <p:cNvPr id="37916" name="Rectangle 28">
            <a:extLst>
              <a:ext uri="{FF2B5EF4-FFF2-40B4-BE49-F238E27FC236}">
                <a16:creationId xmlns:a16="http://schemas.microsoft.com/office/drawing/2014/main" xmlns="" id="{ABB55332-AA5F-A548-A334-1238C61BA68E}"/>
              </a:ext>
            </a:extLst>
          </p:cNvPr>
          <p:cNvSpPr>
            <a:spLocks noChangeArrowheads="1"/>
          </p:cNvSpPr>
          <p:nvPr/>
        </p:nvSpPr>
        <p:spPr bwMode="auto">
          <a:xfrm>
            <a:off x="6003635" y="3083869"/>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sp>
        <p:nvSpPr>
          <p:cNvPr id="37917" name="Rectangle 29">
            <a:extLst>
              <a:ext uri="{FF2B5EF4-FFF2-40B4-BE49-F238E27FC236}">
                <a16:creationId xmlns:a16="http://schemas.microsoft.com/office/drawing/2014/main" xmlns="" id="{C94496F1-63E9-244F-AB91-36EC63A34A7F}"/>
              </a:ext>
            </a:extLst>
          </p:cNvPr>
          <p:cNvSpPr>
            <a:spLocks noChangeArrowheads="1"/>
          </p:cNvSpPr>
          <p:nvPr/>
        </p:nvSpPr>
        <p:spPr bwMode="auto">
          <a:xfrm>
            <a:off x="6003635" y="3083869"/>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sp>
        <p:nvSpPr>
          <p:cNvPr id="37918" name="Rectangle 30">
            <a:extLst>
              <a:ext uri="{FF2B5EF4-FFF2-40B4-BE49-F238E27FC236}">
                <a16:creationId xmlns:a16="http://schemas.microsoft.com/office/drawing/2014/main" xmlns="" id="{37A81F48-9283-4D45-B215-B348D476558F}"/>
              </a:ext>
            </a:extLst>
          </p:cNvPr>
          <p:cNvSpPr>
            <a:spLocks noChangeArrowheads="1"/>
          </p:cNvSpPr>
          <p:nvPr/>
        </p:nvSpPr>
        <p:spPr bwMode="auto">
          <a:xfrm>
            <a:off x="6003635" y="3083869"/>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sp>
        <p:nvSpPr>
          <p:cNvPr id="37919" name="Rectangle 31">
            <a:extLst>
              <a:ext uri="{FF2B5EF4-FFF2-40B4-BE49-F238E27FC236}">
                <a16:creationId xmlns:a16="http://schemas.microsoft.com/office/drawing/2014/main" xmlns="" id="{D811083D-AAEE-544D-8FE1-F2BE2DE32F16}"/>
              </a:ext>
            </a:extLst>
          </p:cNvPr>
          <p:cNvSpPr>
            <a:spLocks noChangeArrowheads="1"/>
          </p:cNvSpPr>
          <p:nvPr/>
        </p:nvSpPr>
        <p:spPr bwMode="auto">
          <a:xfrm>
            <a:off x="6003635" y="3083869"/>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sp>
        <p:nvSpPr>
          <p:cNvPr id="37920" name="Rectangle 32">
            <a:extLst>
              <a:ext uri="{FF2B5EF4-FFF2-40B4-BE49-F238E27FC236}">
                <a16:creationId xmlns:a16="http://schemas.microsoft.com/office/drawing/2014/main" xmlns="" id="{D99CA8E9-DDD2-FF4F-91C2-5F7D853BD3B5}"/>
              </a:ext>
            </a:extLst>
          </p:cNvPr>
          <p:cNvSpPr>
            <a:spLocks noChangeArrowheads="1"/>
          </p:cNvSpPr>
          <p:nvPr/>
        </p:nvSpPr>
        <p:spPr bwMode="auto">
          <a:xfrm>
            <a:off x="6003635" y="3083869"/>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sp>
        <p:nvSpPr>
          <p:cNvPr id="37921" name="Rectangle 33">
            <a:extLst>
              <a:ext uri="{FF2B5EF4-FFF2-40B4-BE49-F238E27FC236}">
                <a16:creationId xmlns:a16="http://schemas.microsoft.com/office/drawing/2014/main" xmlns="" id="{9973A15A-1558-2F46-96EE-B98852673FF9}"/>
              </a:ext>
            </a:extLst>
          </p:cNvPr>
          <p:cNvSpPr>
            <a:spLocks noChangeArrowheads="1"/>
          </p:cNvSpPr>
          <p:nvPr/>
        </p:nvSpPr>
        <p:spPr bwMode="auto">
          <a:xfrm>
            <a:off x="6003635" y="3083869"/>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sp>
        <p:nvSpPr>
          <p:cNvPr id="37922" name="Text Box 34">
            <a:extLst>
              <a:ext uri="{FF2B5EF4-FFF2-40B4-BE49-F238E27FC236}">
                <a16:creationId xmlns:a16="http://schemas.microsoft.com/office/drawing/2014/main" xmlns="" id="{D18DBB2B-84E8-9949-B41E-2801D8E1DFE5}"/>
              </a:ext>
            </a:extLst>
          </p:cNvPr>
          <p:cNvSpPr txBox="1">
            <a:spLocks noChangeArrowheads="1"/>
          </p:cNvSpPr>
          <p:nvPr/>
        </p:nvSpPr>
        <p:spPr bwMode="auto">
          <a:xfrm>
            <a:off x="2971800" y="5715000"/>
            <a:ext cx="6172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b="1"/>
              <a:t>Figure.</a:t>
            </a:r>
            <a:r>
              <a:rPr lang="en-US" altLang="en-US" sz="1400"/>
              <a:t> Nonlinear regression model for discrete y vs. x data</a:t>
            </a:r>
            <a:endParaRPr lang="en-US" altLang="en-US" sz="1400" b="1"/>
          </a:p>
        </p:txBody>
      </p:sp>
      <p:grpSp>
        <p:nvGrpSpPr>
          <p:cNvPr id="37923" name="Group 35">
            <a:extLst>
              <a:ext uri="{FF2B5EF4-FFF2-40B4-BE49-F238E27FC236}">
                <a16:creationId xmlns:a16="http://schemas.microsoft.com/office/drawing/2014/main" xmlns="" id="{198F21B6-5A49-D647-A7C4-C77C968FBD2A}"/>
              </a:ext>
            </a:extLst>
          </p:cNvPr>
          <p:cNvGrpSpPr>
            <a:grpSpLocks/>
          </p:cNvGrpSpPr>
          <p:nvPr/>
        </p:nvGrpSpPr>
        <p:grpSpPr bwMode="auto">
          <a:xfrm>
            <a:off x="3733800" y="3048000"/>
            <a:ext cx="4052888" cy="2571750"/>
            <a:chOff x="1338" y="1901"/>
            <a:chExt cx="2553" cy="1620"/>
          </a:xfrm>
        </p:grpSpPr>
        <p:sp>
          <p:nvSpPr>
            <p:cNvPr id="37926" name="Line 36">
              <a:extLst>
                <a:ext uri="{FF2B5EF4-FFF2-40B4-BE49-F238E27FC236}">
                  <a16:creationId xmlns:a16="http://schemas.microsoft.com/office/drawing/2014/main" xmlns="" id="{0A103BC2-1BF8-324B-9336-6089806153E7}"/>
                </a:ext>
              </a:extLst>
            </p:cNvPr>
            <p:cNvSpPr>
              <a:spLocks noChangeShapeType="1"/>
            </p:cNvSpPr>
            <p:nvPr/>
          </p:nvSpPr>
          <p:spPr bwMode="auto">
            <a:xfrm>
              <a:off x="1338" y="3444"/>
              <a:ext cx="251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27" name="Line 37">
              <a:extLst>
                <a:ext uri="{FF2B5EF4-FFF2-40B4-BE49-F238E27FC236}">
                  <a16:creationId xmlns:a16="http://schemas.microsoft.com/office/drawing/2014/main" xmlns="" id="{5F29D6C2-D46F-584A-BE6E-0F9771FA9B8C}"/>
                </a:ext>
              </a:extLst>
            </p:cNvPr>
            <p:cNvSpPr>
              <a:spLocks noChangeShapeType="1"/>
            </p:cNvSpPr>
            <p:nvPr/>
          </p:nvSpPr>
          <p:spPr bwMode="auto">
            <a:xfrm flipV="1">
              <a:off x="1412" y="1901"/>
              <a:ext cx="0" cy="162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28" name="Freeform 38">
              <a:extLst>
                <a:ext uri="{FF2B5EF4-FFF2-40B4-BE49-F238E27FC236}">
                  <a16:creationId xmlns:a16="http://schemas.microsoft.com/office/drawing/2014/main" xmlns="" id="{B74A727A-D792-4E4D-ADF7-4E83FE80C30A}"/>
                </a:ext>
              </a:extLst>
            </p:cNvPr>
            <p:cNvSpPr>
              <a:spLocks/>
            </p:cNvSpPr>
            <p:nvPr/>
          </p:nvSpPr>
          <p:spPr bwMode="auto">
            <a:xfrm>
              <a:off x="1560" y="2210"/>
              <a:ext cx="2072" cy="1080"/>
            </a:xfrm>
            <a:custGeom>
              <a:avLst/>
              <a:gdLst>
                <a:gd name="T0" fmla="*/ 0 w 5040"/>
                <a:gd name="T1" fmla="*/ 0 h 2520"/>
                <a:gd name="T2" fmla="*/ 0 w 5040"/>
                <a:gd name="T3" fmla="*/ 0 h 2520"/>
                <a:gd name="T4" fmla="*/ 0 w 5040"/>
                <a:gd name="T5" fmla="*/ 0 h 2520"/>
                <a:gd name="T6" fmla="*/ 0 w 5040"/>
                <a:gd name="T7" fmla="*/ 0 h 2520"/>
                <a:gd name="T8" fmla="*/ 1 w 5040"/>
                <a:gd name="T9" fmla="*/ 0 h 2520"/>
                <a:gd name="T10" fmla="*/ 0 60000 65536"/>
                <a:gd name="T11" fmla="*/ 0 60000 65536"/>
                <a:gd name="T12" fmla="*/ 0 60000 65536"/>
                <a:gd name="T13" fmla="*/ 0 60000 65536"/>
                <a:gd name="T14" fmla="*/ 0 60000 65536"/>
                <a:gd name="T15" fmla="*/ 0 w 5040"/>
                <a:gd name="T16" fmla="*/ 0 h 2520"/>
                <a:gd name="T17" fmla="*/ 5040 w 5040"/>
                <a:gd name="T18" fmla="*/ 2520 h 2520"/>
              </a:gdLst>
              <a:ahLst/>
              <a:cxnLst>
                <a:cxn ang="T10">
                  <a:pos x="T0" y="T1"/>
                </a:cxn>
                <a:cxn ang="T11">
                  <a:pos x="T2" y="T3"/>
                </a:cxn>
                <a:cxn ang="T12">
                  <a:pos x="T4" y="T5"/>
                </a:cxn>
                <a:cxn ang="T13">
                  <a:pos x="T6" y="T7"/>
                </a:cxn>
                <a:cxn ang="T14">
                  <a:pos x="T8" y="T9"/>
                </a:cxn>
              </a:cxnLst>
              <a:rect l="T15" t="T16" r="T17" b="T18"/>
              <a:pathLst>
                <a:path w="5040" h="2520">
                  <a:moveTo>
                    <a:pt x="0" y="2520"/>
                  </a:moveTo>
                  <a:cubicBezTo>
                    <a:pt x="75" y="2205"/>
                    <a:pt x="150" y="1890"/>
                    <a:pt x="360" y="1620"/>
                  </a:cubicBezTo>
                  <a:cubicBezTo>
                    <a:pt x="570" y="1350"/>
                    <a:pt x="840" y="1110"/>
                    <a:pt x="1260" y="900"/>
                  </a:cubicBezTo>
                  <a:cubicBezTo>
                    <a:pt x="1680" y="690"/>
                    <a:pt x="2250" y="510"/>
                    <a:pt x="2880" y="360"/>
                  </a:cubicBezTo>
                  <a:cubicBezTo>
                    <a:pt x="3510" y="210"/>
                    <a:pt x="4680" y="60"/>
                    <a:pt x="50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7929" name="Oval 39">
              <a:extLst>
                <a:ext uri="{FF2B5EF4-FFF2-40B4-BE49-F238E27FC236}">
                  <a16:creationId xmlns:a16="http://schemas.microsoft.com/office/drawing/2014/main" xmlns="" id="{718B0566-625B-1343-B577-8EEBD644E3F8}"/>
                </a:ext>
              </a:extLst>
            </p:cNvPr>
            <p:cNvSpPr>
              <a:spLocks noChangeArrowheads="1"/>
            </p:cNvSpPr>
            <p:nvPr/>
          </p:nvSpPr>
          <p:spPr bwMode="auto">
            <a:xfrm>
              <a:off x="1678" y="3135"/>
              <a:ext cx="59" cy="61"/>
            </a:xfrm>
            <a:prstGeom prst="ellipse">
              <a:avLst/>
            </a:prstGeom>
            <a:solidFill>
              <a:srgbClr val="000000"/>
            </a:solidFill>
            <a:ln w="9525">
              <a:solidFill>
                <a:srgbClr val="000000"/>
              </a:solidFill>
              <a:round/>
              <a:headEnd/>
              <a:tailEnd/>
            </a:ln>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sp>
          <p:nvSpPr>
            <p:cNvPr id="37930" name="Oval 40">
              <a:extLst>
                <a:ext uri="{FF2B5EF4-FFF2-40B4-BE49-F238E27FC236}">
                  <a16:creationId xmlns:a16="http://schemas.microsoft.com/office/drawing/2014/main" xmlns="" id="{F89BF846-4F71-2947-8576-0D25E27C4B76}"/>
                </a:ext>
              </a:extLst>
            </p:cNvPr>
            <p:cNvSpPr>
              <a:spLocks noChangeArrowheads="1"/>
            </p:cNvSpPr>
            <p:nvPr/>
          </p:nvSpPr>
          <p:spPr bwMode="auto">
            <a:xfrm>
              <a:off x="1900" y="2441"/>
              <a:ext cx="59" cy="61"/>
            </a:xfrm>
            <a:prstGeom prst="ellipse">
              <a:avLst/>
            </a:prstGeom>
            <a:solidFill>
              <a:srgbClr val="000000"/>
            </a:solidFill>
            <a:ln w="9525">
              <a:solidFill>
                <a:srgbClr val="000000"/>
              </a:solidFill>
              <a:round/>
              <a:headEnd/>
              <a:tailEnd/>
            </a:ln>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sp>
          <p:nvSpPr>
            <p:cNvPr id="37931" name="Oval 41">
              <a:extLst>
                <a:ext uri="{FF2B5EF4-FFF2-40B4-BE49-F238E27FC236}">
                  <a16:creationId xmlns:a16="http://schemas.microsoft.com/office/drawing/2014/main" xmlns="" id="{DF2DA19A-EF2D-C54D-A8C2-86AD70C16641}"/>
                </a:ext>
              </a:extLst>
            </p:cNvPr>
            <p:cNvSpPr>
              <a:spLocks noChangeArrowheads="1"/>
            </p:cNvSpPr>
            <p:nvPr/>
          </p:nvSpPr>
          <p:spPr bwMode="auto">
            <a:xfrm>
              <a:off x="2492" y="2518"/>
              <a:ext cx="60" cy="62"/>
            </a:xfrm>
            <a:prstGeom prst="ellipse">
              <a:avLst/>
            </a:prstGeom>
            <a:solidFill>
              <a:srgbClr val="000000"/>
            </a:solidFill>
            <a:ln w="9525">
              <a:solidFill>
                <a:srgbClr val="000000"/>
              </a:solidFill>
              <a:round/>
              <a:headEnd/>
              <a:tailEnd/>
            </a:ln>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sp>
          <p:nvSpPr>
            <p:cNvPr id="37932" name="Oval 42">
              <a:extLst>
                <a:ext uri="{FF2B5EF4-FFF2-40B4-BE49-F238E27FC236}">
                  <a16:creationId xmlns:a16="http://schemas.microsoft.com/office/drawing/2014/main" xmlns="" id="{197C34C4-8D94-774C-9758-53299E7A16A7}"/>
                </a:ext>
              </a:extLst>
            </p:cNvPr>
            <p:cNvSpPr>
              <a:spLocks noChangeArrowheads="1"/>
            </p:cNvSpPr>
            <p:nvPr/>
          </p:nvSpPr>
          <p:spPr bwMode="auto">
            <a:xfrm>
              <a:off x="2788" y="2210"/>
              <a:ext cx="59" cy="61"/>
            </a:xfrm>
            <a:prstGeom prst="ellipse">
              <a:avLst/>
            </a:prstGeom>
            <a:solidFill>
              <a:srgbClr val="000000"/>
            </a:solidFill>
            <a:ln w="9525">
              <a:solidFill>
                <a:srgbClr val="000000"/>
              </a:solidFill>
              <a:round/>
              <a:headEnd/>
              <a:tailEnd/>
            </a:ln>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sp>
          <p:nvSpPr>
            <p:cNvPr id="37933" name="Oval 43">
              <a:extLst>
                <a:ext uri="{FF2B5EF4-FFF2-40B4-BE49-F238E27FC236}">
                  <a16:creationId xmlns:a16="http://schemas.microsoft.com/office/drawing/2014/main" xmlns="" id="{6C3555BF-C98E-AB42-BE46-D9339D99D650}"/>
                </a:ext>
              </a:extLst>
            </p:cNvPr>
            <p:cNvSpPr>
              <a:spLocks noChangeArrowheads="1"/>
            </p:cNvSpPr>
            <p:nvPr/>
          </p:nvSpPr>
          <p:spPr bwMode="auto">
            <a:xfrm>
              <a:off x="3158" y="2055"/>
              <a:ext cx="59" cy="61"/>
            </a:xfrm>
            <a:prstGeom prst="ellipse">
              <a:avLst/>
            </a:prstGeom>
            <a:solidFill>
              <a:srgbClr val="000000"/>
            </a:solidFill>
            <a:ln w="9525">
              <a:solidFill>
                <a:srgbClr val="000000"/>
              </a:solidFill>
              <a:round/>
              <a:headEnd/>
              <a:tailEnd/>
            </a:ln>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sp>
          <p:nvSpPr>
            <p:cNvPr id="37934" name="Line 44">
              <a:extLst>
                <a:ext uri="{FF2B5EF4-FFF2-40B4-BE49-F238E27FC236}">
                  <a16:creationId xmlns:a16="http://schemas.microsoft.com/office/drawing/2014/main" xmlns="" id="{A856B846-7452-A640-B15A-E9470FB6A9ED}"/>
                </a:ext>
              </a:extLst>
            </p:cNvPr>
            <p:cNvSpPr>
              <a:spLocks noChangeShapeType="1"/>
            </p:cNvSpPr>
            <p:nvPr/>
          </p:nvSpPr>
          <p:spPr bwMode="auto">
            <a:xfrm flipH="1" flipV="1">
              <a:off x="2936" y="2364"/>
              <a:ext cx="296" cy="30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aphicFrame>
          <p:nvGraphicFramePr>
            <p:cNvPr id="37935" name="Object 45">
              <a:extLst>
                <a:ext uri="{FF2B5EF4-FFF2-40B4-BE49-F238E27FC236}">
                  <a16:creationId xmlns:a16="http://schemas.microsoft.com/office/drawing/2014/main" xmlns="" id="{D6C75EC0-8E11-4942-8988-1E07968BD2E2}"/>
                </a:ext>
              </a:extLst>
            </p:cNvPr>
            <p:cNvGraphicFramePr>
              <a:graphicFrameLocks noChangeAspect="1"/>
            </p:cNvGraphicFramePr>
            <p:nvPr/>
          </p:nvGraphicFramePr>
          <p:xfrm>
            <a:off x="3285" y="2613"/>
            <a:ext cx="606" cy="223"/>
          </p:xfrm>
          <a:graphic>
            <a:graphicData uri="http://schemas.openxmlformats.org/presentationml/2006/ole">
              <mc:AlternateContent xmlns:mc="http://schemas.openxmlformats.org/markup-compatibility/2006">
                <mc:Choice xmlns:v="urn:schemas-microsoft-com:vml" Requires="v">
                  <p:oleObj spid="_x0000_s249952" name="Equation" r:id="rId13" imgW="13462000" imgH="4686300" progId="Equation.3">
                    <p:embed/>
                  </p:oleObj>
                </mc:Choice>
                <mc:Fallback>
                  <p:oleObj name="Equation" r:id="rId13" imgW="13462000" imgH="4686300" progId="Equation.3">
                    <p:embed/>
                    <p:pic>
                      <p:nvPicPr>
                        <p:cNvPr id="37935" name="Object 45">
                          <a:extLst>
                            <a:ext uri="{FF2B5EF4-FFF2-40B4-BE49-F238E27FC236}">
                              <a16:creationId xmlns:a16="http://schemas.microsoft.com/office/drawing/2014/main" xmlns="" id="{D6C75EC0-8E11-4942-8988-1E07968BD2E2}"/>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85" y="2613"/>
                          <a:ext cx="606"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936" name="Object 46">
              <a:extLst>
                <a:ext uri="{FF2B5EF4-FFF2-40B4-BE49-F238E27FC236}">
                  <a16:creationId xmlns:a16="http://schemas.microsoft.com/office/drawing/2014/main" xmlns="" id="{EBB9E026-1F70-3C41-B67D-0078D8DF6124}"/>
                </a:ext>
              </a:extLst>
            </p:cNvPr>
            <p:cNvGraphicFramePr>
              <a:graphicFrameLocks noChangeAspect="1"/>
            </p:cNvGraphicFramePr>
            <p:nvPr/>
          </p:nvGraphicFramePr>
          <p:xfrm>
            <a:off x="3336" y="1929"/>
            <a:ext cx="452" cy="256"/>
          </p:xfrm>
          <a:graphic>
            <a:graphicData uri="http://schemas.openxmlformats.org/presentationml/2006/ole">
              <mc:AlternateContent xmlns:mc="http://schemas.openxmlformats.org/markup-compatibility/2006">
                <mc:Choice xmlns:v="urn:schemas-microsoft-com:vml" Requires="v">
                  <p:oleObj spid="_x0000_s249953" name="Equation" r:id="rId15" imgW="11404600" imgH="6146800" progId="Equation.3">
                    <p:embed/>
                  </p:oleObj>
                </mc:Choice>
                <mc:Fallback>
                  <p:oleObj name="Equation" r:id="rId15" imgW="11404600" imgH="6146800" progId="Equation.3">
                    <p:embed/>
                    <p:pic>
                      <p:nvPicPr>
                        <p:cNvPr id="37936" name="Object 46">
                          <a:extLst>
                            <a:ext uri="{FF2B5EF4-FFF2-40B4-BE49-F238E27FC236}">
                              <a16:creationId xmlns:a16="http://schemas.microsoft.com/office/drawing/2014/main" xmlns="" id="{EBB9E026-1F70-3C41-B67D-0078D8DF6124}"/>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36" y="1929"/>
                          <a:ext cx="452"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937" name="Object 47">
              <a:extLst>
                <a:ext uri="{FF2B5EF4-FFF2-40B4-BE49-F238E27FC236}">
                  <a16:creationId xmlns:a16="http://schemas.microsoft.com/office/drawing/2014/main" xmlns="" id="{C71A91F6-1D97-4E41-9651-BD402613BDCD}"/>
                </a:ext>
              </a:extLst>
            </p:cNvPr>
            <p:cNvGraphicFramePr>
              <a:graphicFrameLocks noChangeAspect="1"/>
            </p:cNvGraphicFramePr>
            <p:nvPr/>
          </p:nvGraphicFramePr>
          <p:xfrm>
            <a:off x="1456" y="3089"/>
            <a:ext cx="442" cy="266"/>
          </p:xfrm>
          <a:graphic>
            <a:graphicData uri="http://schemas.openxmlformats.org/presentationml/2006/ole">
              <mc:AlternateContent xmlns:mc="http://schemas.openxmlformats.org/markup-compatibility/2006">
                <mc:Choice xmlns:v="urn:schemas-microsoft-com:vml" Requires="v">
                  <p:oleObj spid="_x0000_s249954" name="Equation" r:id="rId17" imgW="10528300" imgH="5854700" progId="Equation.3">
                    <p:embed/>
                  </p:oleObj>
                </mc:Choice>
                <mc:Fallback>
                  <p:oleObj name="Equation" r:id="rId17" imgW="10528300" imgH="5854700" progId="Equation.3">
                    <p:embed/>
                    <p:pic>
                      <p:nvPicPr>
                        <p:cNvPr id="37937" name="Object 47">
                          <a:extLst>
                            <a:ext uri="{FF2B5EF4-FFF2-40B4-BE49-F238E27FC236}">
                              <a16:creationId xmlns:a16="http://schemas.microsoft.com/office/drawing/2014/main" xmlns="" id="{C71A91F6-1D97-4E41-9651-BD402613BDCD}"/>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456" y="3089"/>
                          <a:ext cx="442" cy="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938" name="Object 48">
              <a:extLst>
                <a:ext uri="{FF2B5EF4-FFF2-40B4-BE49-F238E27FC236}">
                  <a16:creationId xmlns:a16="http://schemas.microsoft.com/office/drawing/2014/main" xmlns="" id="{72E8EBA6-C876-F94A-944C-97CDFC10B8E5}"/>
                </a:ext>
              </a:extLst>
            </p:cNvPr>
            <p:cNvGraphicFramePr>
              <a:graphicFrameLocks noChangeAspect="1"/>
            </p:cNvGraphicFramePr>
            <p:nvPr/>
          </p:nvGraphicFramePr>
          <p:xfrm>
            <a:off x="1419" y="2350"/>
            <a:ext cx="471" cy="257"/>
          </p:xfrm>
          <a:graphic>
            <a:graphicData uri="http://schemas.openxmlformats.org/presentationml/2006/ole">
              <mc:AlternateContent xmlns:mc="http://schemas.openxmlformats.org/markup-compatibility/2006">
                <mc:Choice xmlns:v="urn:schemas-microsoft-com:vml" Requires="v">
                  <p:oleObj spid="_x0000_s249955" name="Equation" r:id="rId19" imgW="11404600" imgH="5854700" progId="Equation.3">
                    <p:embed/>
                  </p:oleObj>
                </mc:Choice>
                <mc:Fallback>
                  <p:oleObj name="Equation" r:id="rId19" imgW="11404600" imgH="5854700" progId="Equation.3">
                    <p:embed/>
                    <p:pic>
                      <p:nvPicPr>
                        <p:cNvPr id="37938" name="Object 48">
                          <a:extLst>
                            <a:ext uri="{FF2B5EF4-FFF2-40B4-BE49-F238E27FC236}">
                              <a16:creationId xmlns:a16="http://schemas.microsoft.com/office/drawing/2014/main" xmlns="" id="{72E8EBA6-C876-F94A-944C-97CDFC10B8E5}"/>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419" y="2350"/>
                          <a:ext cx="471"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939" name="Object 49">
              <a:extLst>
                <a:ext uri="{FF2B5EF4-FFF2-40B4-BE49-F238E27FC236}">
                  <a16:creationId xmlns:a16="http://schemas.microsoft.com/office/drawing/2014/main" xmlns="" id="{5464E9F2-C332-4D4B-837F-D63BD85B5305}"/>
                </a:ext>
              </a:extLst>
            </p:cNvPr>
            <p:cNvGraphicFramePr>
              <a:graphicFrameLocks noChangeAspect="1"/>
            </p:cNvGraphicFramePr>
            <p:nvPr/>
          </p:nvGraphicFramePr>
          <p:xfrm>
            <a:off x="1822" y="2718"/>
            <a:ext cx="420" cy="260"/>
          </p:xfrm>
          <a:graphic>
            <a:graphicData uri="http://schemas.openxmlformats.org/presentationml/2006/ole">
              <mc:AlternateContent xmlns:mc="http://schemas.openxmlformats.org/markup-compatibility/2006">
                <mc:Choice xmlns:v="urn:schemas-microsoft-com:vml" Requires="v">
                  <p:oleObj spid="_x0000_s249956" name="Equation" r:id="rId21" imgW="10528300" imgH="6146800" progId="Equation.3">
                    <p:embed/>
                  </p:oleObj>
                </mc:Choice>
                <mc:Fallback>
                  <p:oleObj name="Equation" r:id="rId21" imgW="10528300" imgH="6146800" progId="Equation.3">
                    <p:embed/>
                    <p:pic>
                      <p:nvPicPr>
                        <p:cNvPr id="37939" name="Object 49">
                          <a:extLst>
                            <a:ext uri="{FF2B5EF4-FFF2-40B4-BE49-F238E27FC236}">
                              <a16:creationId xmlns:a16="http://schemas.microsoft.com/office/drawing/2014/main" xmlns="" id="{5464E9F2-C332-4D4B-837F-D63BD85B5305}"/>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822" y="2718"/>
                          <a:ext cx="420"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940" name="Oval 50">
              <a:extLst>
                <a:ext uri="{FF2B5EF4-FFF2-40B4-BE49-F238E27FC236}">
                  <a16:creationId xmlns:a16="http://schemas.microsoft.com/office/drawing/2014/main" xmlns="" id="{AD41B6C6-93F5-5040-BC73-54352A215C9B}"/>
                </a:ext>
              </a:extLst>
            </p:cNvPr>
            <p:cNvSpPr>
              <a:spLocks noChangeArrowheads="1"/>
            </p:cNvSpPr>
            <p:nvPr/>
          </p:nvSpPr>
          <p:spPr bwMode="auto">
            <a:xfrm>
              <a:off x="2276" y="2823"/>
              <a:ext cx="60" cy="51"/>
            </a:xfrm>
            <a:prstGeom prst="ellipse">
              <a:avLst/>
            </a:prstGeom>
            <a:solidFill>
              <a:schemeClr val="tx1"/>
            </a:solidFill>
            <a:ln w="9525">
              <a:solidFill>
                <a:schemeClr val="tx1"/>
              </a:solidFill>
              <a:miter lim="800000"/>
              <a:headEnd/>
              <a:tailEnd/>
            </a:ln>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sp>
          <p:nvSpPr>
            <p:cNvPr id="37941" name="Line 51">
              <a:extLst>
                <a:ext uri="{FF2B5EF4-FFF2-40B4-BE49-F238E27FC236}">
                  <a16:creationId xmlns:a16="http://schemas.microsoft.com/office/drawing/2014/main" xmlns="" id="{4218BAB8-D5FE-2C41-8223-451B0564EFD4}"/>
                </a:ext>
              </a:extLst>
            </p:cNvPr>
            <p:cNvSpPr>
              <a:spLocks noChangeShapeType="1"/>
            </p:cNvSpPr>
            <p:nvPr/>
          </p:nvSpPr>
          <p:spPr bwMode="auto">
            <a:xfrm>
              <a:off x="2327" y="2507"/>
              <a:ext cx="0" cy="316"/>
            </a:xfrm>
            <a:prstGeom prst="line">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graphicFrame>
          <p:nvGraphicFramePr>
            <p:cNvPr id="37942" name="Object 52">
              <a:extLst>
                <a:ext uri="{FF2B5EF4-FFF2-40B4-BE49-F238E27FC236}">
                  <a16:creationId xmlns:a16="http://schemas.microsoft.com/office/drawing/2014/main" xmlns="" id="{F1D7A7B3-71E5-F445-B902-A181A8DA74BB}"/>
                </a:ext>
              </a:extLst>
            </p:cNvPr>
            <p:cNvGraphicFramePr>
              <a:graphicFrameLocks noChangeAspect="1"/>
            </p:cNvGraphicFramePr>
            <p:nvPr/>
          </p:nvGraphicFramePr>
          <p:xfrm>
            <a:off x="2680" y="2928"/>
            <a:ext cx="594" cy="265"/>
          </p:xfrm>
          <a:graphic>
            <a:graphicData uri="http://schemas.openxmlformats.org/presentationml/2006/ole">
              <mc:AlternateContent xmlns:mc="http://schemas.openxmlformats.org/markup-compatibility/2006">
                <mc:Choice xmlns:v="urn:schemas-microsoft-com:vml" Requires="v">
                  <p:oleObj spid="_x0000_s249957" name="Equation" r:id="rId23" imgW="14630400" imgH="6146800" progId="Equation.3">
                    <p:embed/>
                  </p:oleObj>
                </mc:Choice>
                <mc:Fallback>
                  <p:oleObj name="Equation" r:id="rId23" imgW="14630400" imgH="6146800" progId="Equation.3">
                    <p:embed/>
                    <p:pic>
                      <p:nvPicPr>
                        <p:cNvPr id="37942" name="Object 52">
                          <a:extLst>
                            <a:ext uri="{FF2B5EF4-FFF2-40B4-BE49-F238E27FC236}">
                              <a16:creationId xmlns:a16="http://schemas.microsoft.com/office/drawing/2014/main" xmlns="" id="{F1D7A7B3-71E5-F445-B902-A181A8DA74BB}"/>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680" y="2928"/>
                          <a:ext cx="594"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943" name="Line 53">
              <a:extLst>
                <a:ext uri="{FF2B5EF4-FFF2-40B4-BE49-F238E27FC236}">
                  <a16:creationId xmlns:a16="http://schemas.microsoft.com/office/drawing/2014/main" xmlns="" id="{1B199B7D-E8D3-4341-BDB3-7E9025C9C1CF}"/>
                </a:ext>
              </a:extLst>
            </p:cNvPr>
            <p:cNvSpPr>
              <a:spLocks noChangeShapeType="1"/>
            </p:cNvSpPr>
            <p:nvPr/>
          </p:nvSpPr>
          <p:spPr bwMode="auto">
            <a:xfrm>
              <a:off x="2327" y="2665"/>
              <a:ext cx="346" cy="28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7944" name="Line 54">
              <a:extLst>
                <a:ext uri="{FF2B5EF4-FFF2-40B4-BE49-F238E27FC236}">
                  <a16:creationId xmlns:a16="http://schemas.microsoft.com/office/drawing/2014/main" xmlns="" id="{EC232B63-FDBE-C44E-89EA-E3EEE05AA01D}"/>
                </a:ext>
              </a:extLst>
            </p:cNvPr>
            <p:cNvSpPr>
              <a:spLocks noChangeShapeType="1"/>
            </p:cNvSpPr>
            <p:nvPr/>
          </p:nvSpPr>
          <p:spPr bwMode="auto">
            <a:xfrm>
              <a:off x="2208" y="2496"/>
              <a:ext cx="24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37945" name="Line 55">
              <a:extLst>
                <a:ext uri="{FF2B5EF4-FFF2-40B4-BE49-F238E27FC236}">
                  <a16:creationId xmlns:a16="http://schemas.microsoft.com/office/drawing/2014/main" xmlns="" id="{337B9E1B-2444-8C42-8710-715E14EF25A5}"/>
                </a:ext>
              </a:extLst>
            </p:cNvPr>
            <p:cNvSpPr>
              <a:spLocks noChangeShapeType="1"/>
            </p:cNvSpPr>
            <p:nvPr/>
          </p:nvSpPr>
          <p:spPr bwMode="auto">
            <a:xfrm>
              <a:off x="2208" y="2832"/>
              <a:ext cx="24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37925" name="Slide Number Placeholder 5">
            <a:extLst>
              <a:ext uri="{FF2B5EF4-FFF2-40B4-BE49-F238E27FC236}">
                <a16:creationId xmlns:a16="http://schemas.microsoft.com/office/drawing/2014/main" xmlns="" id="{F9FBFB33-B806-5E42-BC8E-7EF3F01D1500}"/>
              </a:ext>
            </a:extLst>
          </p:cNvPr>
          <p:cNvSpPr>
            <a:spLocks noGrp="1"/>
          </p:cNvSpPr>
          <p:nvPr>
            <p:ph type="sldNum" sz="quarter" idx="12"/>
          </p:nvPr>
        </p:nvSpPr>
        <p:spPr>
          <a:xfrm>
            <a:off x="152400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l">
              <a:spcBef>
                <a:spcPct val="0"/>
              </a:spcBef>
              <a:buClrTx/>
              <a:buSzTx/>
              <a:buFontTx/>
              <a:buNone/>
            </a:pPr>
            <a:fld id="{8E7B4D9A-95AB-3F45-B22C-35BC7FB18DF4}" type="slidenum">
              <a:rPr lang="en-US" altLang="en-US" sz="1400">
                <a:solidFill>
                  <a:schemeClr val="bg2"/>
                </a:solidFill>
              </a:rPr>
              <a:pPr algn="l">
                <a:spcBef>
                  <a:spcPct val="0"/>
                </a:spcBef>
                <a:buClrTx/>
                <a:buSzTx/>
                <a:buFontTx/>
                <a:buNone/>
              </a:pPr>
              <a:t>4</a:t>
            </a:fld>
            <a:endParaRPr lang="en-US" altLang="en-US" sz="1400">
              <a:solidFill>
                <a:schemeClr val="bg2"/>
              </a:solidFill>
            </a:endParaRPr>
          </a:p>
        </p:txBody>
      </p:sp>
    </p:spTree>
    <p:custDataLst>
      <p:tags r:id="rId2"/>
    </p:custDataLst>
    <p:extLst>
      <p:ext uri="{BB962C8B-B14F-4D97-AF65-F5344CB8AC3E}">
        <p14:creationId xmlns:p14="http://schemas.microsoft.com/office/powerpoint/2010/main" val="1432908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xmlns="" id="{FE90B3D6-35D1-B743-947E-A5F37CBB8706}"/>
              </a:ext>
            </a:extLst>
          </p:cNvPr>
          <p:cNvSpPr>
            <a:spLocks noGrp="1" noChangeArrowheads="1"/>
          </p:cNvSpPr>
          <p:nvPr>
            <p:ph type="title"/>
          </p:nvPr>
        </p:nvSpPr>
        <p:spPr/>
        <p:txBody>
          <a:bodyPr/>
          <a:lstStyle/>
          <a:p>
            <a:pPr eaLnBrk="1" hangingPunct="1"/>
            <a:r>
              <a:rPr lang="en-US" altLang="en-US" sz="4000" b="1" dirty="0"/>
              <a:t>Polynomial Model</a:t>
            </a:r>
          </a:p>
        </p:txBody>
      </p:sp>
      <p:graphicFrame>
        <p:nvGraphicFramePr>
          <p:cNvPr id="72707" name="Object 3">
            <a:extLst>
              <a:ext uri="{FF2B5EF4-FFF2-40B4-BE49-F238E27FC236}">
                <a16:creationId xmlns:a16="http://schemas.microsoft.com/office/drawing/2014/main" xmlns="" id="{EA9DE098-F2A3-A247-81CF-976957F6C9AC}"/>
              </a:ext>
            </a:extLst>
          </p:cNvPr>
          <p:cNvGraphicFramePr>
            <a:graphicFrameLocks noGrp="1" noChangeAspect="1"/>
          </p:cNvGraphicFramePr>
          <p:nvPr>
            <p:ph sz="half" idx="1"/>
          </p:nvPr>
        </p:nvGraphicFramePr>
        <p:xfrm>
          <a:off x="3124200" y="2100433"/>
          <a:ext cx="3182938" cy="422275"/>
        </p:xfrm>
        <a:graphic>
          <a:graphicData uri="http://schemas.openxmlformats.org/presentationml/2006/ole">
            <mc:AlternateContent xmlns:mc="http://schemas.openxmlformats.org/markup-compatibility/2006">
              <mc:Choice xmlns:v="urn:schemas-microsoft-com:vml" Requires="v">
                <p:oleObj spid="_x0000_s251987" name="Equation" r:id="rId5" imgW="36576000" imgH="4686300" progId="Equation.3">
                  <p:embed/>
                </p:oleObj>
              </mc:Choice>
              <mc:Fallback>
                <p:oleObj name="Equation" r:id="rId5" imgW="36576000" imgH="4686300" progId="Equation.3">
                  <p:embed/>
                  <p:pic>
                    <p:nvPicPr>
                      <p:cNvPr id="72707" name="Object 3">
                        <a:extLst>
                          <a:ext uri="{FF2B5EF4-FFF2-40B4-BE49-F238E27FC236}">
                            <a16:creationId xmlns:a16="http://schemas.microsoft.com/office/drawing/2014/main" xmlns="" id="{EA9DE098-F2A3-A247-81CF-976957F6C9A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4200" y="2100433"/>
                        <a:ext cx="3182938"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2708" name="Text Box 4">
            <a:extLst>
              <a:ext uri="{FF2B5EF4-FFF2-40B4-BE49-F238E27FC236}">
                <a16:creationId xmlns:a16="http://schemas.microsoft.com/office/drawing/2014/main" xmlns="" id="{4B05A947-3663-9542-A154-CD533766DD4B}"/>
              </a:ext>
            </a:extLst>
          </p:cNvPr>
          <p:cNvSpPr txBox="1">
            <a:spLocks noChangeArrowheads="1"/>
          </p:cNvSpPr>
          <p:nvPr/>
        </p:nvSpPr>
        <p:spPr bwMode="auto">
          <a:xfrm>
            <a:off x="2286000" y="2133600"/>
            <a:ext cx="914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900"/>
              <a:t>Given</a:t>
            </a:r>
          </a:p>
        </p:txBody>
      </p:sp>
      <p:sp>
        <p:nvSpPr>
          <p:cNvPr id="72709" name="Text Box 5">
            <a:extLst>
              <a:ext uri="{FF2B5EF4-FFF2-40B4-BE49-F238E27FC236}">
                <a16:creationId xmlns:a16="http://schemas.microsoft.com/office/drawing/2014/main" xmlns="" id="{8E700051-DF00-2342-9099-2473F853270F}"/>
              </a:ext>
            </a:extLst>
          </p:cNvPr>
          <p:cNvSpPr txBox="1">
            <a:spLocks noChangeArrowheads="1"/>
          </p:cNvSpPr>
          <p:nvPr/>
        </p:nvSpPr>
        <p:spPr bwMode="auto">
          <a:xfrm>
            <a:off x="6248400" y="2133600"/>
            <a:ext cx="990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900"/>
              <a:t>best fit </a:t>
            </a:r>
          </a:p>
        </p:txBody>
      </p:sp>
      <p:graphicFrame>
        <p:nvGraphicFramePr>
          <p:cNvPr id="72710" name="Object 6">
            <a:extLst>
              <a:ext uri="{FF2B5EF4-FFF2-40B4-BE49-F238E27FC236}">
                <a16:creationId xmlns:a16="http://schemas.microsoft.com/office/drawing/2014/main" xmlns="" id="{2142569E-F358-3E42-96BB-C570F5FC6E0C}"/>
              </a:ext>
            </a:extLst>
          </p:cNvPr>
          <p:cNvGraphicFramePr>
            <a:graphicFrameLocks noGrp="1" noChangeAspect="1"/>
          </p:cNvGraphicFramePr>
          <p:nvPr>
            <p:ph sz="half" idx="2"/>
          </p:nvPr>
        </p:nvGraphicFramePr>
        <p:xfrm>
          <a:off x="7239001" y="2078916"/>
          <a:ext cx="2581275" cy="520700"/>
        </p:xfrm>
        <a:graphic>
          <a:graphicData uri="http://schemas.openxmlformats.org/presentationml/2006/ole">
            <mc:AlternateContent xmlns:mc="http://schemas.openxmlformats.org/markup-compatibility/2006">
              <mc:Choice xmlns:v="urn:schemas-microsoft-com:vml" Requires="v">
                <p:oleObj spid="_x0000_s251988" name="Equation" r:id="rId7" imgW="33058100" imgH="6438900" progId="Equation.3">
                  <p:embed/>
                </p:oleObj>
              </mc:Choice>
              <mc:Fallback>
                <p:oleObj name="Equation" r:id="rId7" imgW="33058100" imgH="6438900" progId="Equation.3">
                  <p:embed/>
                  <p:pic>
                    <p:nvPicPr>
                      <p:cNvPr id="72710" name="Object 6">
                        <a:extLst>
                          <a:ext uri="{FF2B5EF4-FFF2-40B4-BE49-F238E27FC236}">
                            <a16:creationId xmlns:a16="http://schemas.microsoft.com/office/drawing/2014/main" xmlns="" id="{2142569E-F358-3E42-96BB-C570F5FC6E0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39001" y="2078916"/>
                        <a:ext cx="2581275"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2711" name="Rectangle 7">
            <a:extLst>
              <a:ext uri="{FF2B5EF4-FFF2-40B4-BE49-F238E27FC236}">
                <a16:creationId xmlns:a16="http://schemas.microsoft.com/office/drawing/2014/main" xmlns="" id="{32CF03EF-538C-7441-9731-024D3DF91C2D}"/>
              </a:ext>
            </a:extLst>
          </p:cNvPr>
          <p:cNvSpPr>
            <a:spLocks noChangeArrowheads="1"/>
          </p:cNvSpPr>
          <p:nvPr/>
        </p:nvSpPr>
        <p:spPr bwMode="auto">
          <a:xfrm>
            <a:off x="6003635" y="3098157"/>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graphicFrame>
        <p:nvGraphicFramePr>
          <p:cNvPr id="72712" name="Object 8">
            <a:extLst>
              <a:ext uri="{FF2B5EF4-FFF2-40B4-BE49-F238E27FC236}">
                <a16:creationId xmlns:a16="http://schemas.microsoft.com/office/drawing/2014/main" xmlns="" id="{DF31A8D8-89C7-FB4C-BFAB-A425BE0EB724}"/>
              </a:ext>
            </a:extLst>
          </p:cNvPr>
          <p:cNvGraphicFramePr>
            <a:graphicFrameLocks noChangeAspect="1"/>
          </p:cNvGraphicFramePr>
          <p:nvPr/>
        </p:nvGraphicFramePr>
        <p:xfrm>
          <a:off x="2362201" y="2590800"/>
          <a:ext cx="1128713" cy="323850"/>
        </p:xfrm>
        <a:graphic>
          <a:graphicData uri="http://schemas.openxmlformats.org/presentationml/2006/ole">
            <mc:AlternateContent xmlns:mc="http://schemas.openxmlformats.org/markup-compatibility/2006">
              <mc:Choice xmlns:v="urn:schemas-microsoft-com:vml" Requires="v">
                <p:oleObj spid="_x0000_s251989" name="Equation" r:id="rId9" imgW="16090900" imgH="4686300" progId="Equation.3">
                  <p:embed/>
                </p:oleObj>
              </mc:Choice>
              <mc:Fallback>
                <p:oleObj name="Equation" r:id="rId9" imgW="16090900" imgH="4686300" progId="Equation.3">
                  <p:embed/>
                  <p:pic>
                    <p:nvPicPr>
                      <p:cNvPr id="72712" name="Object 8">
                        <a:extLst>
                          <a:ext uri="{FF2B5EF4-FFF2-40B4-BE49-F238E27FC236}">
                            <a16:creationId xmlns:a16="http://schemas.microsoft.com/office/drawing/2014/main" xmlns="" id="{DF31A8D8-89C7-FB4C-BFAB-A425BE0EB72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62201" y="2590800"/>
                        <a:ext cx="1128713"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2713" name="Text Box 9">
            <a:extLst>
              <a:ext uri="{FF2B5EF4-FFF2-40B4-BE49-F238E27FC236}">
                <a16:creationId xmlns:a16="http://schemas.microsoft.com/office/drawing/2014/main" xmlns="" id="{6C5B7506-6C3B-C94D-B99E-B1ADCCDB3395}"/>
              </a:ext>
            </a:extLst>
          </p:cNvPr>
          <p:cNvSpPr txBox="1">
            <a:spLocks noChangeArrowheads="1"/>
          </p:cNvSpPr>
          <p:nvPr/>
        </p:nvSpPr>
        <p:spPr bwMode="auto">
          <a:xfrm>
            <a:off x="3429000" y="2514600"/>
            <a:ext cx="3733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1900"/>
              <a:t> to a given data set.</a:t>
            </a:r>
          </a:p>
        </p:txBody>
      </p:sp>
      <p:sp>
        <p:nvSpPr>
          <p:cNvPr id="72714" name="Rectangle 10">
            <a:extLst>
              <a:ext uri="{FF2B5EF4-FFF2-40B4-BE49-F238E27FC236}">
                <a16:creationId xmlns:a16="http://schemas.microsoft.com/office/drawing/2014/main" xmlns="" id="{8A6A5736-E4AC-F948-A2FE-41A0816E37DD}"/>
              </a:ext>
            </a:extLst>
          </p:cNvPr>
          <p:cNvSpPr>
            <a:spLocks noChangeArrowheads="1"/>
          </p:cNvSpPr>
          <p:nvPr/>
        </p:nvSpPr>
        <p:spPr bwMode="auto">
          <a:xfrm>
            <a:off x="6003635"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sp>
        <p:nvSpPr>
          <p:cNvPr id="72715" name="Text Box 11">
            <a:extLst>
              <a:ext uri="{FF2B5EF4-FFF2-40B4-BE49-F238E27FC236}">
                <a16:creationId xmlns:a16="http://schemas.microsoft.com/office/drawing/2014/main" xmlns="" id="{E7D865CF-67DD-064A-A93D-6D107633E4C1}"/>
              </a:ext>
            </a:extLst>
          </p:cNvPr>
          <p:cNvSpPr txBox="1">
            <a:spLocks noChangeArrowheads="1"/>
          </p:cNvSpPr>
          <p:nvPr/>
        </p:nvSpPr>
        <p:spPr bwMode="auto">
          <a:xfrm>
            <a:off x="2971800" y="5943600"/>
            <a:ext cx="5562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400" b="1"/>
              <a:t>Figure.</a:t>
            </a:r>
            <a:r>
              <a:rPr lang="en-US" altLang="en-US" sz="1400"/>
              <a:t> Polynomial model for nonlinear regression of y vs. x data</a:t>
            </a:r>
            <a:endParaRPr lang="en-US" altLang="en-US" sz="1400" b="1"/>
          </a:p>
        </p:txBody>
      </p:sp>
      <p:grpSp>
        <p:nvGrpSpPr>
          <p:cNvPr id="72716" name="Group 12">
            <a:extLst>
              <a:ext uri="{FF2B5EF4-FFF2-40B4-BE49-F238E27FC236}">
                <a16:creationId xmlns:a16="http://schemas.microsoft.com/office/drawing/2014/main" xmlns="" id="{04C69C7A-89CC-7144-BA6C-A0133C9CCFF4}"/>
              </a:ext>
            </a:extLst>
          </p:cNvPr>
          <p:cNvGrpSpPr>
            <a:grpSpLocks/>
          </p:cNvGrpSpPr>
          <p:nvPr/>
        </p:nvGrpSpPr>
        <p:grpSpPr bwMode="auto">
          <a:xfrm>
            <a:off x="3276601" y="3124200"/>
            <a:ext cx="5419725" cy="2776538"/>
            <a:chOff x="1104" y="1968"/>
            <a:chExt cx="3414" cy="1749"/>
          </a:xfrm>
        </p:grpSpPr>
        <p:grpSp>
          <p:nvGrpSpPr>
            <p:cNvPr id="72719" name="Group 13">
              <a:extLst>
                <a:ext uri="{FF2B5EF4-FFF2-40B4-BE49-F238E27FC236}">
                  <a16:creationId xmlns:a16="http://schemas.microsoft.com/office/drawing/2014/main" xmlns="" id="{AA192018-3E5B-0F42-B21C-49FD2EA3A580}"/>
                </a:ext>
              </a:extLst>
            </p:cNvPr>
            <p:cNvGrpSpPr>
              <a:grpSpLocks/>
            </p:cNvGrpSpPr>
            <p:nvPr/>
          </p:nvGrpSpPr>
          <p:grpSpPr bwMode="auto">
            <a:xfrm>
              <a:off x="1104" y="1968"/>
              <a:ext cx="3414" cy="1749"/>
              <a:chOff x="1290" y="2043"/>
              <a:chExt cx="3270" cy="1584"/>
            </a:xfrm>
          </p:grpSpPr>
          <p:sp>
            <p:nvSpPr>
              <p:cNvPr id="72722" name="Line 14">
                <a:extLst>
                  <a:ext uri="{FF2B5EF4-FFF2-40B4-BE49-F238E27FC236}">
                    <a16:creationId xmlns:a16="http://schemas.microsoft.com/office/drawing/2014/main" xmlns="" id="{06D2E3D6-4F96-AE4E-9A2B-B5857449236E}"/>
                  </a:ext>
                </a:extLst>
              </p:cNvPr>
              <p:cNvSpPr>
                <a:spLocks noChangeShapeType="1"/>
              </p:cNvSpPr>
              <p:nvPr/>
            </p:nvSpPr>
            <p:spPr bwMode="auto">
              <a:xfrm>
                <a:off x="1290" y="3552"/>
                <a:ext cx="251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2723" name="Line 15">
                <a:extLst>
                  <a:ext uri="{FF2B5EF4-FFF2-40B4-BE49-F238E27FC236}">
                    <a16:creationId xmlns:a16="http://schemas.microsoft.com/office/drawing/2014/main" xmlns="" id="{7531E314-4E7F-1643-8CBC-71790D083126}"/>
                  </a:ext>
                </a:extLst>
              </p:cNvPr>
              <p:cNvSpPr>
                <a:spLocks noChangeShapeType="1"/>
              </p:cNvSpPr>
              <p:nvPr/>
            </p:nvSpPr>
            <p:spPr bwMode="auto">
              <a:xfrm flipV="1">
                <a:off x="1364" y="2043"/>
                <a:ext cx="0" cy="158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2724" name="Freeform 16">
                <a:extLst>
                  <a:ext uri="{FF2B5EF4-FFF2-40B4-BE49-F238E27FC236}">
                    <a16:creationId xmlns:a16="http://schemas.microsoft.com/office/drawing/2014/main" xmlns="" id="{7C81AB9C-1D3B-184F-A94C-09DFA565F44A}"/>
                  </a:ext>
                </a:extLst>
              </p:cNvPr>
              <p:cNvSpPr>
                <a:spLocks/>
              </p:cNvSpPr>
              <p:nvPr/>
            </p:nvSpPr>
            <p:spPr bwMode="auto">
              <a:xfrm>
                <a:off x="1512" y="2345"/>
                <a:ext cx="2072" cy="1056"/>
              </a:xfrm>
              <a:custGeom>
                <a:avLst/>
                <a:gdLst>
                  <a:gd name="T0" fmla="*/ 0 w 5040"/>
                  <a:gd name="T1" fmla="*/ 0 h 2520"/>
                  <a:gd name="T2" fmla="*/ 0 w 5040"/>
                  <a:gd name="T3" fmla="*/ 0 h 2520"/>
                  <a:gd name="T4" fmla="*/ 0 w 5040"/>
                  <a:gd name="T5" fmla="*/ 0 h 2520"/>
                  <a:gd name="T6" fmla="*/ 0 w 5040"/>
                  <a:gd name="T7" fmla="*/ 0 h 2520"/>
                  <a:gd name="T8" fmla="*/ 1 w 5040"/>
                  <a:gd name="T9" fmla="*/ 0 h 2520"/>
                  <a:gd name="T10" fmla="*/ 0 60000 65536"/>
                  <a:gd name="T11" fmla="*/ 0 60000 65536"/>
                  <a:gd name="T12" fmla="*/ 0 60000 65536"/>
                  <a:gd name="T13" fmla="*/ 0 60000 65536"/>
                  <a:gd name="T14" fmla="*/ 0 60000 65536"/>
                  <a:gd name="T15" fmla="*/ 0 w 5040"/>
                  <a:gd name="T16" fmla="*/ 0 h 2520"/>
                  <a:gd name="T17" fmla="*/ 5040 w 5040"/>
                  <a:gd name="T18" fmla="*/ 2520 h 2520"/>
                </a:gdLst>
                <a:ahLst/>
                <a:cxnLst>
                  <a:cxn ang="T10">
                    <a:pos x="T0" y="T1"/>
                  </a:cxn>
                  <a:cxn ang="T11">
                    <a:pos x="T2" y="T3"/>
                  </a:cxn>
                  <a:cxn ang="T12">
                    <a:pos x="T4" y="T5"/>
                  </a:cxn>
                  <a:cxn ang="T13">
                    <a:pos x="T6" y="T7"/>
                  </a:cxn>
                  <a:cxn ang="T14">
                    <a:pos x="T8" y="T9"/>
                  </a:cxn>
                </a:cxnLst>
                <a:rect l="T15" t="T16" r="T17" b="T18"/>
                <a:pathLst>
                  <a:path w="5040" h="2520">
                    <a:moveTo>
                      <a:pt x="0" y="2520"/>
                    </a:moveTo>
                    <a:cubicBezTo>
                      <a:pt x="75" y="2205"/>
                      <a:pt x="150" y="1890"/>
                      <a:pt x="360" y="1620"/>
                    </a:cubicBezTo>
                    <a:cubicBezTo>
                      <a:pt x="570" y="1350"/>
                      <a:pt x="840" y="1110"/>
                      <a:pt x="1260" y="900"/>
                    </a:cubicBezTo>
                    <a:cubicBezTo>
                      <a:pt x="1680" y="690"/>
                      <a:pt x="2250" y="510"/>
                      <a:pt x="2880" y="360"/>
                    </a:cubicBezTo>
                    <a:cubicBezTo>
                      <a:pt x="3510" y="210"/>
                      <a:pt x="4680" y="60"/>
                      <a:pt x="50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2725" name="Oval 17">
                <a:extLst>
                  <a:ext uri="{FF2B5EF4-FFF2-40B4-BE49-F238E27FC236}">
                    <a16:creationId xmlns:a16="http://schemas.microsoft.com/office/drawing/2014/main" xmlns="" id="{2B81BA95-A37D-704A-BEE7-E41FE0F80E0F}"/>
                  </a:ext>
                </a:extLst>
              </p:cNvPr>
              <p:cNvSpPr>
                <a:spLocks noChangeArrowheads="1"/>
              </p:cNvSpPr>
              <p:nvPr/>
            </p:nvSpPr>
            <p:spPr bwMode="auto">
              <a:xfrm>
                <a:off x="1630" y="3250"/>
                <a:ext cx="59" cy="60"/>
              </a:xfrm>
              <a:prstGeom prst="ellipse">
                <a:avLst/>
              </a:prstGeom>
              <a:solidFill>
                <a:srgbClr val="000000"/>
              </a:solidFill>
              <a:ln w="9525">
                <a:solidFill>
                  <a:srgbClr val="000000"/>
                </a:solidFill>
                <a:round/>
                <a:headEnd/>
                <a:tailEnd/>
              </a:ln>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sp>
            <p:nvSpPr>
              <p:cNvPr id="72726" name="Oval 18">
                <a:extLst>
                  <a:ext uri="{FF2B5EF4-FFF2-40B4-BE49-F238E27FC236}">
                    <a16:creationId xmlns:a16="http://schemas.microsoft.com/office/drawing/2014/main" xmlns="" id="{B3A81393-5AC4-D84E-9565-5B98BF9519AF}"/>
                  </a:ext>
                </a:extLst>
              </p:cNvPr>
              <p:cNvSpPr>
                <a:spLocks noChangeArrowheads="1"/>
              </p:cNvSpPr>
              <p:nvPr/>
            </p:nvSpPr>
            <p:spPr bwMode="auto">
              <a:xfrm>
                <a:off x="1852" y="2571"/>
                <a:ext cx="59" cy="60"/>
              </a:xfrm>
              <a:prstGeom prst="ellipse">
                <a:avLst/>
              </a:prstGeom>
              <a:solidFill>
                <a:srgbClr val="000000"/>
              </a:solidFill>
              <a:ln w="9525">
                <a:solidFill>
                  <a:srgbClr val="000000"/>
                </a:solidFill>
                <a:round/>
                <a:headEnd/>
                <a:tailEnd/>
              </a:ln>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sp>
            <p:nvSpPr>
              <p:cNvPr id="72727" name="Oval 19">
                <a:extLst>
                  <a:ext uri="{FF2B5EF4-FFF2-40B4-BE49-F238E27FC236}">
                    <a16:creationId xmlns:a16="http://schemas.microsoft.com/office/drawing/2014/main" xmlns="" id="{66A31B40-20C9-BB4E-BD33-6475330634DC}"/>
                  </a:ext>
                </a:extLst>
              </p:cNvPr>
              <p:cNvSpPr>
                <a:spLocks noChangeArrowheads="1"/>
              </p:cNvSpPr>
              <p:nvPr/>
            </p:nvSpPr>
            <p:spPr bwMode="auto">
              <a:xfrm>
                <a:off x="2444" y="2647"/>
                <a:ext cx="60" cy="60"/>
              </a:xfrm>
              <a:prstGeom prst="ellipse">
                <a:avLst/>
              </a:prstGeom>
              <a:solidFill>
                <a:srgbClr val="000000"/>
              </a:solidFill>
              <a:ln w="9525">
                <a:solidFill>
                  <a:srgbClr val="000000"/>
                </a:solidFill>
                <a:round/>
                <a:headEnd/>
                <a:tailEnd/>
              </a:ln>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sp>
            <p:nvSpPr>
              <p:cNvPr id="72728" name="Oval 20">
                <a:extLst>
                  <a:ext uri="{FF2B5EF4-FFF2-40B4-BE49-F238E27FC236}">
                    <a16:creationId xmlns:a16="http://schemas.microsoft.com/office/drawing/2014/main" xmlns="" id="{76D91586-7FB2-3140-B89F-8898AC23DC93}"/>
                  </a:ext>
                </a:extLst>
              </p:cNvPr>
              <p:cNvSpPr>
                <a:spLocks noChangeArrowheads="1"/>
              </p:cNvSpPr>
              <p:nvPr/>
            </p:nvSpPr>
            <p:spPr bwMode="auto">
              <a:xfrm>
                <a:off x="2740" y="2345"/>
                <a:ext cx="59" cy="60"/>
              </a:xfrm>
              <a:prstGeom prst="ellipse">
                <a:avLst/>
              </a:prstGeom>
              <a:solidFill>
                <a:srgbClr val="000000"/>
              </a:solidFill>
              <a:ln w="9525">
                <a:solidFill>
                  <a:srgbClr val="000000"/>
                </a:solidFill>
                <a:round/>
                <a:headEnd/>
                <a:tailEnd/>
              </a:ln>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sp>
            <p:nvSpPr>
              <p:cNvPr id="72729" name="Oval 21">
                <a:extLst>
                  <a:ext uri="{FF2B5EF4-FFF2-40B4-BE49-F238E27FC236}">
                    <a16:creationId xmlns:a16="http://schemas.microsoft.com/office/drawing/2014/main" xmlns="" id="{A4316968-719D-4C45-9530-18DC0D110131}"/>
                  </a:ext>
                </a:extLst>
              </p:cNvPr>
              <p:cNvSpPr>
                <a:spLocks noChangeArrowheads="1"/>
              </p:cNvSpPr>
              <p:nvPr/>
            </p:nvSpPr>
            <p:spPr bwMode="auto">
              <a:xfrm>
                <a:off x="3110" y="2194"/>
                <a:ext cx="59" cy="60"/>
              </a:xfrm>
              <a:prstGeom prst="ellipse">
                <a:avLst/>
              </a:prstGeom>
              <a:solidFill>
                <a:srgbClr val="000000"/>
              </a:solidFill>
              <a:ln w="9525">
                <a:solidFill>
                  <a:srgbClr val="000000"/>
                </a:solidFill>
                <a:round/>
                <a:headEnd/>
                <a:tailEnd/>
              </a:ln>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sp>
            <p:nvSpPr>
              <p:cNvPr id="72730" name="Line 22">
                <a:extLst>
                  <a:ext uri="{FF2B5EF4-FFF2-40B4-BE49-F238E27FC236}">
                    <a16:creationId xmlns:a16="http://schemas.microsoft.com/office/drawing/2014/main" xmlns="" id="{D249C6C7-BC1D-A940-BABA-DA7D210539AE}"/>
                  </a:ext>
                </a:extLst>
              </p:cNvPr>
              <p:cNvSpPr>
                <a:spLocks noChangeShapeType="1"/>
              </p:cNvSpPr>
              <p:nvPr/>
            </p:nvSpPr>
            <p:spPr bwMode="auto">
              <a:xfrm flipH="1" flipV="1">
                <a:off x="2888" y="2496"/>
                <a:ext cx="296" cy="30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aphicFrame>
            <p:nvGraphicFramePr>
              <p:cNvPr id="72731" name="Object 23">
                <a:extLst>
                  <a:ext uri="{FF2B5EF4-FFF2-40B4-BE49-F238E27FC236}">
                    <a16:creationId xmlns:a16="http://schemas.microsoft.com/office/drawing/2014/main" xmlns="" id="{4C848088-38B3-634E-960F-33356CA4A1D9}"/>
                  </a:ext>
                </a:extLst>
              </p:cNvPr>
              <p:cNvGraphicFramePr>
                <a:graphicFrameLocks noChangeAspect="1"/>
              </p:cNvGraphicFramePr>
              <p:nvPr/>
            </p:nvGraphicFramePr>
            <p:xfrm>
              <a:off x="3168" y="2784"/>
              <a:ext cx="1392" cy="275"/>
            </p:xfrm>
            <a:graphic>
              <a:graphicData uri="http://schemas.openxmlformats.org/presentationml/2006/ole">
                <mc:AlternateContent xmlns:mc="http://schemas.openxmlformats.org/markup-compatibility/2006">
                  <mc:Choice xmlns:v="urn:schemas-microsoft-com:vml" Requires="v">
                    <p:oleObj spid="_x0000_s251990" name="Equation" r:id="rId11" imgW="33642300" imgH="6438900" progId="Equation.3">
                      <p:embed/>
                    </p:oleObj>
                  </mc:Choice>
                  <mc:Fallback>
                    <p:oleObj name="Equation" r:id="rId11" imgW="33642300" imgH="6438900" progId="Equation.3">
                      <p:embed/>
                      <p:pic>
                        <p:nvPicPr>
                          <p:cNvPr id="72731" name="Object 23">
                            <a:extLst>
                              <a:ext uri="{FF2B5EF4-FFF2-40B4-BE49-F238E27FC236}">
                                <a16:creationId xmlns:a16="http://schemas.microsoft.com/office/drawing/2014/main" xmlns="" id="{4C848088-38B3-634E-960F-33356CA4A1D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68" y="2784"/>
                            <a:ext cx="1392"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2732" name="Object 24">
                <a:extLst>
                  <a:ext uri="{FF2B5EF4-FFF2-40B4-BE49-F238E27FC236}">
                    <a16:creationId xmlns:a16="http://schemas.microsoft.com/office/drawing/2014/main" xmlns="" id="{D6CC5128-0F9D-654C-B303-F2296BC7D85E}"/>
                  </a:ext>
                </a:extLst>
              </p:cNvPr>
              <p:cNvGraphicFramePr>
                <a:graphicFrameLocks noChangeAspect="1"/>
              </p:cNvGraphicFramePr>
              <p:nvPr/>
            </p:nvGraphicFramePr>
            <p:xfrm>
              <a:off x="3288" y="2071"/>
              <a:ext cx="452" cy="250"/>
            </p:xfrm>
            <a:graphic>
              <a:graphicData uri="http://schemas.openxmlformats.org/presentationml/2006/ole">
                <mc:AlternateContent xmlns:mc="http://schemas.openxmlformats.org/markup-compatibility/2006">
                  <mc:Choice xmlns:v="urn:schemas-microsoft-com:vml" Requires="v">
                    <p:oleObj spid="_x0000_s251991" name="Equation" r:id="rId13" imgW="11404600" imgH="6146800" progId="Equation.3">
                      <p:embed/>
                    </p:oleObj>
                  </mc:Choice>
                  <mc:Fallback>
                    <p:oleObj name="Equation" r:id="rId13" imgW="11404600" imgH="6146800" progId="Equation.3">
                      <p:embed/>
                      <p:pic>
                        <p:nvPicPr>
                          <p:cNvPr id="72732" name="Object 24">
                            <a:extLst>
                              <a:ext uri="{FF2B5EF4-FFF2-40B4-BE49-F238E27FC236}">
                                <a16:creationId xmlns:a16="http://schemas.microsoft.com/office/drawing/2014/main" xmlns="" id="{D6CC5128-0F9D-654C-B303-F2296BC7D85E}"/>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88" y="2071"/>
                            <a:ext cx="45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2733" name="Object 25">
                <a:extLst>
                  <a:ext uri="{FF2B5EF4-FFF2-40B4-BE49-F238E27FC236}">
                    <a16:creationId xmlns:a16="http://schemas.microsoft.com/office/drawing/2014/main" xmlns="" id="{10075FD6-C3F5-0E49-B6B0-64E8D31DBB42}"/>
                  </a:ext>
                </a:extLst>
              </p:cNvPr>
              <p:cNvGraphicFramePr>
                <a:graphicFrameLocks noChangeAspect="1"/>
              </p:cNvGraphicFramePr>
              <p:nvPr/>
            </p:nvGraphicFramePr>
            <p:xfrm>
              <a:off x="1406" y="3221"/>
              <a:ext cx="443" cy="261"/>
            </p:xfrm>
            <a:graphic>
              <a:graphicData uri="http://schemas.openxmlformats.org/presentationml/2006/ole">
                <mc:AlternateContent xmlns:mc="http://schemas.openxmlformats.org/markup-compatibility/2006">
                  <mc:Choice xmlns:v="urn:schemas-microsoft-com:vml" Requires="v">
                    <p:oleObj spid="_x0000_s251992" name="Equation" r:id="rId15" imgW="10528300" imgH="5854700" progId="Equation.3">
                      <p:embed/>
                    </p:oleObj>
                  </mc:Choice>
                  <mc:Fallback>
                    <p:oleObj name="Equation" r:id="rId15" imgW="10528300" imgH="5854700" progId="Equation.3">
                      <p:embed/>
                      <p:pic>
                        <p:nvPicPr>
                          <p:cNvPr id="72733" name="Object 25">
                            <a:extLst>
                              <a:ext uri="{FF2B5EF4-FFF2-40B4-BE49-F238E27FC236}">
                                <a16:creationId xmlns:a16="http://schemas.microsoft.com/office/drawing/2014/main" xmlns="" id="{10075FD6-C3F5-0E49-B6B0-64E8D31DBB42}"/>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06" y="3221"/>
                            <a:ext cx="443" cy="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2734" name="Object 26">
                <a:extLst>
                  <a:ext uri="{FF2B5EF4-FFF2-40B4-BE49-F238E27FC236}">
                    <a16:creationId xmlns:a16="http://schemas.microsoft.com/office/drawing/2014/main" xmlns="" id="{7F995DB9-9D9E-0640-B220-E1CE5DB652D2}"/>
                  </a:ext>
                </a:extLst>
              </p:cNvPr>
              <p:cNvGraphicFramePr>
                <a:graphicFrameLocks noChangeAspect="1"/>
              </p:cNvGraphicFramePr>
              <p:nvPr/>
            </p:nvGraphicFramePr>
            <p:xfrm>
              <a:off x="1371" y="2482"/>
              <a:ext cx="471" cy="252"/>
            </p:xfrm>
            <a:graphic>
              <a:graphicData uri="http://schemas.openxmlformats.org/presentationml/2006/ole">
                <mc:AlternateContent xmlns:mc="http://schemas.openxmlformats.org/markup-compatibility/2006">
                  <mc:Choice xmlns:v="urn:schemas-microsoft-com:vml" Requires="v">
                    <p:oleObj spid="_x0000_s251993" name="Equation" r:id="rId17" imgW="11404600" imgH="5854700" progId="Equation.3">
                      <p:embed/>
                    </p:oleObj>
                  </mc:Choice>
                  <mc:Fallback>
                    <p:oleObj name="Equation" r:id="rId17" imgW="11404600" imgH="5854700" progId="Equation.3">
                      <p:embed/>
                      <p:pic>
                        <p:nvPicPr>
                          <p:cNvPr id="72734" name="Object 26">
                            <a:extLst>
                              <a:ext uri="{FF2B5EF4-FFF2-40B4-BE49-F238E27FC236}">
                                <a16:creationId xmlns:a16="http://schemas.microsoft.com/office/drawing/2014/main" xmlns="" id="{7F995DB9-9D9E-0640-B220-E1CE5DB652D2}"/>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371" y="2482"/>
                            <a:ext cx="47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2735" name="Object 27">
                <a:extLst>
                  <a:ext uri="{FF2B5EF4-FFF2-40B4-BE49-F238E27FC236}">
                    <a16:creationId xmlns:a16="http://schemas.microsoft.com/office/drawing/2014/main" xmlns="" id="{3D429011-523C-714D-9443-F149CD3F3A16}"/>
                  </a:ext>
                </a:extLst>
              </p:cNvPr>
              <p:cNvGraphicFramePr>
                <a:graphicFrameLocks noChangeAspect="1"/>
              </p:cNvGraphicFramePr>
              <p:nvPr/>
            </p:nvGraphicFramePr>
            <p:xfrm>
              <a:off x="1774" y="2842"/>
              <a:ext cx="420" cy="254"/>
            </p:xfrm>
            <a:graphic>
              <a:graphicData uri="http://schemas.openxmlformats.org/presentationml/2006/ole">
                <mc:AlternateContent xmlns:mc="http://schemas.openxmlformats.org/markup-compatibility/2006">
                  <mc:Choice xmlns:v="urn:schemas-microsoft-com:vml" Requires="v">
                    <p:oleObj spid="_x0000_s251994" name="Equation" r:id="rId19" imgW="10528300" imgH="6146800" progId="Equation.3">
                      <p:embed/>
                    </p:oleObj>
                  </mc:Choice>
                  <mc:Fallback>
                    <p:oleObj name="Equation" r:id="rId19" imgW="10528300" imgH="6146800" progId="Equation.3">
                      <p:embed/>
                      <p:pic>
                        <p:nvPicPr>
                          <p:cNvPr id="72735" name="Object 27">
                            <a:extLst>
                              <a:ext uri="{FF2B5EF4-FFF2-40B4-BE49-F238E27FC236}">
                                <a16:creationId xmlns:a16="http://schemas.microsoft.com/office/drawing/2014/main" xmlns="" id="{3D429011-523C-714D-9443-F149CD3F3A16}"/>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774" y="2842"/>
                            <a:ext cx="420"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2736" name="Oval 28">
                <a:extLst>
                  <a:ext uri="{FF2B5EF4-FFF2-40B4-BE49-F238E27FC236}">
                    <a16:creationId xmlns:a16="http://schemas.microsoft.com/office/drawing/2014/main" xmlns="" id="{3955D833-9CC9-D642-AB62-43BE244DFB19}"/>
                  </a:ext>
                </a:extLst>
              </p:cNvPr>
              <p:cNvSpPr>
                <a:spLocks noChangeArrowheads="1"/>
              </p:cNvSpPr>
              <p:nvPr/>
            </p:nvSpPr>
            <p:spPr bwMode="auto">
              <a:xfrm>
                <a:off x="2228" y="2945"/>
                <a:ext cx="60" cy="50"/>
              </a:xfrm>
              <a:prstGeom prst="ellipse">
                <a:avLst/>
              </a:prstGeom>
              <a:solidFill>
                <a:schemeClr val="tx1"/>
              </a:solidFill>
              <a:ln w="9525">
                <a:solidFill>
                  <a:schemeClr val="tx1"/>
                </a:solidFill>
                <a:miter lim="800000"/>
                <a:headEnd/>
                <a:tailEnd/>
              </a:ln>
            </p:spPr>
            <p:txBody>
              <a:bodyPr wrap="none" anchor="ct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sp>
            <p:nvSpPr>
              <p:cNvPr id="72737" name="Line 29">
                <a:extLst>
                  <a:ext uri="{FF2B5EF4-FFF2-40B4-BE49-F238E27FC236}">
                    <a16:creationId xmlns:a16="http://schemas.microsoft.com/office/drawing/2014/main" xmlns="" id="{7CFAD5C8-C1FD-DB45-83DC-99E5A921CFB9}"/>
                  </a:ext>
                </a:extLst>
              </p:cNvPr>
              <p:cNvSpPr>
                <a:spLocks noChangeShapeType="1"/>
              </p:cNvSpPr>
              <p:nvPr/>
            </p:nvSpPr>
            <p:spPr bwMode="auto">
              <a:xfrm>
                <a:off x="2279" y="2636"/>
                <a:ext cx="0" cy="309"/>
              </a:xfrm>
              <a:prstGeom prst="line">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graphicFrame>
            <p:nvGraphicFramePr>
              <p:cNvPr id="72738" name="Object 30">
                <a:extLst>
                  <a:ext uri="{FF2B5EF4-FFF2-40B4-BE49-F238E27FC236}">
                    <a16:creationId xmlns:a16="http://schemas.microsoft.com/office/drawing/2014/main" xmlns="" id="{0156D418-13D4-E04F-96D8-CA764C1D057D}"/>
                  </a:ext>
                </a:extLst>
              </p:cNvPr>
              <p:cNvGraphicFramePr>
                <a:graphicFrameLocks noChangeAspect="1"/>
              </p:cNvGraphicFramePr>
              <p:nvPr/>
            </p:nvGraphicFramePr>
            <p:xfrm>
              <a:off x="2632" y="3047"/>
              <a:ext cx="594" cy="260"/>
            </p:xfrm>
            <a:graphic>
              <a:graphicData uri="http://schemas.openxmlformats.org/presentationml/2006/ole">
                <mc:AlternateContent xmlns:mc="http://schemas.openxmlformats.org/markup-compatibility/2006">
                  <mc:Choice xmlns:v="urn:schemas-microsoft-com:vml" Requires="v">
                    <p:oleObj spid="_x0000_s251995" name="Equation" r:id="rId21" imgW="14630400" imgH="6146800" progId="Equation.3">
                      <p:embed/>
                    </p:oleObj>
                  </mc:Choice>
                  <mc:Fallback>
                    <p:oleObj name="Equation" r:id="rId21" imgW="14630400" imgH="6146800" progId="Equation.3">
                      <p:embed/>
                      <p:pic>
                        <p:nvPicPr>
                          <p:cNvPr id="72738" name="Object 30">
                            <a:extLst>
                              <a:ext uri="{FF2B5EF4-FFF2-40B4-BE49-F238E27FC236}">
                                <a16:creationId xmlns:a16="http://schemas.microsoft.com/office/drawing/2014/main" xmlns="" id="{0156D418-13D4-E04F-96D8-CA764C1D057D}"/>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632" y="3047"/>
                            <a:ext cx="594"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2739" name="Line 31">
                <a:extLst>
                  <a:ext uri="{FF2B5EF4-FFF2-40B4-BE49-F238E27FC236}">
                    <a16:creationId xmlns:a16="http://schemas.microsoft.com/office/drawing/2014/main" xmlns="" id="{BAF56500-64A2-D34D-953B-D0248BE6D3B9}"/>
                  </a:ext>
                </a:extLst>
              </p:cNvPr>
              <p:cNvSpPr>
                <a:spLocks noChangeShapeType="1"/>
              </p:cNvSpPr>
              <p:nvPr/>
            </p:nvSpPr>
            <p:spPr bwMode="auto">
              <a:xfrm>
                <a:off x="2279" y="2790"/>
                <a:ext cx="346" cy="282"/>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
          <p:nvSpPr>
            <p:cNvPr id="72720" name="Line 32">
              <a:extLst>
                <a:ext uri="{FF2B5EF4-FFF2-40B4-BE49-F238E27FC236}">
                  <a16:creationId xmlns:a16="http://schemas.microsoft.com/office/drawing/2014/main" xmlns="" id="{A5FEF5FE-E666-6447-9848-AF05C7DBF607}"/>
                </a:ext>
              </a:extLst>
            </p:cNvPr>
            <p:cNvSpPr>
              <a:spLocks noChangeShapeType="1"/>
            </p:cNvSpPr>
            <p:nvPr/>
          </p:nvSpPr>
          <p:spPr bwMode="auto">
            <a:xfrm>
              <a:off x="2016" y="2640"/>
              <a:ext cx="24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72721" name="Line 33">
              <a:extLst>
                <a:ext uri="{FF2B5EF4-FFF2-40B4-BE49-F238E27FC236}">
                  <a16:creationId xmlns:a16="http://schemas.microsoft.com/office/drawing/2014/main" xmlns="" id="{B2086F73-3F8D-4B48-B526-ADB614685764}"/>
                </a:ext>
              </a:extLst>
            </p:cNvPr>
            <p:cNvSpPr>
              <a:spLocks noChangeShapeType="1"/>
            </p:cNvSpPr>
            <p:nvPr/>
          </p:nvSpPr>
          <p:spPr bwMode="auto">
            <a:xfrm>
              <a:off x="2016" y="2976"/>
              <a:ext cx="24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72718" name="Slide Number Placeholder 5">
            <a:extLst>
              <a:ext uri="{FF2B5EF4-FFF2-40B4-BE49-F238E27FC236}">
                <a16:creationId xmlns:a16="http://schemas.microsoft.com/office/drawing/2014/main" xmlns="" id="{355912AB-A601-F84E-AB0E-0B9C87791C56}"/>
              </a:ext>
            </a:extLst>
          </p:cNvPr>
          <p:cNvSpPr>
            <a:spLocks noGrp="1"/>
          </p:cNvSpPr>
          <p:nvPr>
            <p:ph type="sldNum" sz="quarter" idx="12"/>
          </p:nvPr>
        </p:nvSpPr>
        <p:spPr>
          <a:xfrm>
            <a:off x="152400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l">
              <a:spcBef>
                <a:spcPct val="0"/>
              </a:spcBef>
              <a:buClrTx/>
              <a:buSzTx/>
              <a:buFontTx/>
              <a:buNone/>
            </a:pPr>
            <a:fld id="{D5FE9CAF-AA22-6A4F-9475-16DCBBEFE69C}" type="slidenum">
              <a:rPr lang="en-US" altLang="en-US" sz="1400">
                <a:solidFill>
                  <a:schemeClr val="bg2"/>
                </a:solidFill>
              </a:rPr>
              <a:pPr algn="l">
                <a:spcBef>
                  <a:spcPct val="0"/>
                </a:spcBef>
                <a:buClrTx/>
                <a:buSzTx/>
                <a:buFontTx/>
                <a:buNone/>
              </a:pPr>
              <a:t>5</a:t>
            </a:fld>
            <a:endParaRPr lang="en-US" altLang="en-US" sz="1400">
              <a:solidFill>
                <a:schemeClr val="bg2"/>
              </a:solidFill>
            </a:endParaRPr>
          </a:p>
        </p:txBody>
      </p:sp>
    </p:spTree>
    <p:custDataLst>
      <p:tags r:id="rId2"/>
    </p:custDataLst>
    <p:extLst>
      <p:ext uri="{BB962C8B-B14F-4D97-AF65-F5344CB8AC3E}">
        <p14:creationId xmlns:p14="http://schemas.microsoft.com/office/powerpoint/2010/main" val="2210241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xmlns="" id="{73D05988-D505-EA43-A9AA-5BD3BE39BDC2}"/>
              </a:ext>
            </a:extLst>
          </p:cNvPr>
          <p:cNvSpPr>
            <a:spLocks noGrp="1" noChangeArrowheads="1"/>
          </p:cNvSpPr>
          <p:nvPr>
            <p:ph type="title"/>
          </p:nvPr>
        </p:nvSpPr>
        <p:spPr/>
        <p:txBody>
          <a:bodyPr/>
          <a:lstStyle/>
          <a:p>
            <a:pPr eaLnBrk="1" hangingPunct="1"/>
            <a:r>
              <a:rPr lang="en-US" altLang="en-US" b="1" dirty="0"/>
              <a:t>Polynomial Model cont.</a:t>
            </a:r>
          </a:p>
        </p:txBody>
      </p:sp>
      <p:sp>
        <p:nvSpPr>
          <p:cNvPr id="74755" name="Text Box 3">
            <a:extLst>
              <a:ext uri="{FF2B5EF4-FFF2-40B4-BE49-F238E27FC236}">
                <a16:creationId xmlns:a16="http://schemas.microsoft.com/office/drawing/2014/main" xmlns="" id="{601F2540-D7BA-CA43-98C2-A49F05B96443}"/>
              </a:ext>
            </a:extLst>
          </p:cNvPr>
          <p:cNvSpPr txBox="1">
            <a:spLocks noChangeArrowheads="1"/>
          </p:cNvSpPr>
          <p:nvPr/>
        </p:nvSpPr>
        <p:spPr bwMode="auto">
          <a:xfrm>
            <a:off x="2286000" y="2057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1900"/>
              <a:t>The residual at each data point is given by</a:t>
            </a:r>
          </a:p>
        </p:txBody>
      </p:sp>
      <p:graphicFrame>
        <p:nvGraphicFramePr>
          <p:cNvPr id="74756" name="Object 4">
            <a:extLst>
              <a:ext uri="{FF2B5EF4-FFF2-40B4-BE49-F238E27FC236}">
                <a16:creationId xmlns:a16="http://schemas.microsoft.com/office/drawing/2014/main" xmlns="" id="{07452B9B-82AD-7547-A55A-9431622F4427}"/>
              </a:ext>
            </a:extLst>
          </p:cNvPr>
          <p:cNvGraphicFramePr>
            <a:graphicFrameLocks noChangeAspect="1"/>
          </p:cNvGraphicFramePr>
          <p:nvPr/>
        </p:nvGraphicFramePr>
        <p:xfrm>
          <a:off x="2819400" y="2438401"/>
          <a:ext cx="3429000" cy="404813"/>
        </p:xfrm>
        <a:graphic>
          <a:graphicData uri="http://schemas.openxmlformats.org/presentationml/2006/ole">
            <mc:AlternateContent xmlns:mc="http://schemas.openxmlformats.org/markup-compatibility/2006">
              <mc:Choice xmlns:v="urn:schemas-microsoft-com:vml" Requires="v">
                <p:oleObj spid="_x0000_s253972" name="Equation" r:id="rId5" imgW="46520100" imgH="5562600" progId="Equation.3">
                  <p:embed/>
                </p:oleObj>
              </mc:Choice>
              <mc:Fallback>
                <p:oleObj name="Equation" r:id="rId5" imgW="46520100" imgH="5562600" progId="Equation.3">
                  <p:embed/>
                  <p:pic>
                    <p:nvPicPr>
                      <p:cNvPr id="74756" name="Object 4">
                        <a:extLst>
                          <a:ext uri="{FF2B5EF4-FFF2-40B4-BE49-F238E27FC236}">
                            <a16:creationId xmlns:a16="http://schemas.microsoft.com/office/drawing/2014/main" xmlns="" id="{07452B9B-82AD-7547-A55A-9431622F442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9400" y="2438401"/>
                        <a:ext cx="3429000"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4757" name="Text Box 5">
            <a:extLst>
              <a:ext uri="{FF2B5EF4-FFF2-40B4-BE49-F238E27FC236}">
                <a16:creationId xmlns:a16="http://schemas.microsoft.com/office/drawing/2014/main" xmlns="" id="{7F96146B-D62F-4747-A130-0CAFE6525F45}"/>
              </a:ext>
            </a:extLst>
          </p:cNvPr>
          <p:cNvSpPr txBox="1">
            <a:spLocks noChangeArrowheads="1"/>
          </p:cNvSpPr>
          <p:nvPr/>
        </p:nvSpPr>
        <p:spPr bwMode="auto">
          <a:xfrm>
            <a:off x="2286000" y="2819400"/>
            <a:ext cx="5486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1900"/>
              <a:t>The sum of the square of the residuals then is</a:t>
            </a:r>
          </a:p>
        </p:txBody>
      </p:sp>
      <p:graphicFrame>
        <p:nvGraphicFramePr>
          <p:cNvPr id="74758" name="Object 6">
            <a:extLst>
              <a:ext uri="{FF2B5EF4-FFF2-40B4-BE49-F238E27FC236}">
                <a16:creationId xmlns:a16="http://schemas.microsoft.com/office/drawing/2014/main" xmlns="" id="{291B60E1-747A-284C-AD5C-341FE45AF812}"/>
              </a:ext>
            </a:extLst>
          </p:cNvPr>
          <p:cNvGraphicFramePr>
            <a:graphicFrameLocks noChangeAspect="1"/>
          </p:cNvGraphicFramePr>
          <p:nvPr/>
        </p:nvGraphicFramePr>
        <p:xfrm>
          <a:off x="2819400" y="3124201"/>
          <a:ext cx="3581400" cy="1457325"/>
        </p:xfrm>
        <a:graphic>
          <a:graphicData uri="http://schemas.openxmlformats.org/presentationml/2006/ole">
            <mc:AlternateContent xmlns:mc="http://schemas.openxmlformats.org/markup-compatibility/2006">
              <mc:Choice xmlns:v="urn:schemas-microsoft-com:vml" Requires="v">
                <p:oleObj spid="_x0000_s253973" name="Equation" r:id="rId7" imgW="51790600" imgH="21069300" progId="Equation.3">
                  <p:embed/>
                </p:oleObj>
              </mc:Choice>
              <mc:Fallback>
                <p:oleObj name="Equation" r:id="rId7" imgW="51790600" imgH="21069300" progId="Equation.3">
                  <p:embed/>
                  <p:pic>
                    <p:nvPicPr>
                      <p:cNvPr id="74758" name="Object 6">
                        <a:extLst>
                          <a:ext uri="{FF2B5EF4-FFF2-40B4-BE49-F238E27FC236}">
                            <a16:creationId xmlns:a16="http://schemas.microsoft.com/office/drawing/2014/main" xmlns="" id="{291B60E1-747A-284C-AD5C-341FE45AF81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19400" y="3124201"/>
                        <a:ext cx="3581400" cy="145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4760" name="Slide Number Placeholder 5">
            <a:extLst>
              <a:ext uri="{FF2B5EF4-FFF2-40B4-BE49-F238E27FC236}">
                <a16:creationId xmlns:a16="http://schemas.microsoft.com/office/drawing/2014/main" xmlns="" id="{8CAFF018-4306-DC4F-A444-D0D821ED3436}"/>
              </a:ext>
            </a:extLst>
          </p:cNvPr>
          <p:cNvSpPr>
            <a:spLocks noGrp="1"/>
          </p:cNvSpPr>
          <p:nvPr>
            <p:ph type="sldNum" sz="quarter" idx="12"/>
          </p:nvPr>
        </p:nvSpPr>
        <p:spPr>
          <a:xfrm>
            <a:off x="152400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l">
              <a:spcBef>
                <a:spcPct val="0"/>
              </a:spcBef>
              <a:buClrTx/>
              <a:buSzTx/>
              <a:buFontTx/>
              <a:buNone/>
            </a:pPr>
            <a:fld id="{33130F0A-3AAA-9742-8F36-775D36DCB31F}" type="slidenum">
              <a:rPr lang="en-US" altLang="en-US" sz="1400">
                <a:solidFill>
                  <a:schemeClr val="bg2"/>
                </a:solidFill>
              </a:rPr>
              <a:pPr algn="l">
                <a:spcBef>
                  <a:spcPct val="0"/>
                </a:spcBef>
                <a:buClrTx/>
                <a:buSzTx/>
                <a:buFontTx/>
                <a:buNone/>
              </a:pPr>
              <a:t>6</a:t>
            </a:fld>
            <a:endParaRPr lang="en-US" altLang="en-US" sz="1400">
              <a:solidFill>
                <a:schemeClr val="bg2"/>
              </a:solidFill>
            </a:endParaRPr>
          </a:p>
        </p:txBody>
      </p:sp>
    </p:spTree>
    <p:custDataLst>
      <p:tags r:id="rId2"/>
    </p:custDataLst>
    <p:extLst>
      <p:ext uri="{BB962C8B-B14F-4D97-AF65-F5344CB8AC3E}">
        <p14:creationId xmlns:p14="http://schemas.microsoft.com/office/powerpoint/2010/main" val="4043652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xmlns="" id="{B6BEB488-45E1-0947-9E95-EDE53B297C34}"/>
              </a:ext>
            </a:extLst>
          </p:cNvPr>
          <p:cNvSpPr>
            <a:spLocks noGrp="1" noChangeArrowheads="1"/>
          </p:cNvSpPr>
          <p:nvPr>
            <p:ph type="title"/>
          </p:nvPr>
        </p:nvSpPr>
        <p:spPr/>
        <p:txBody>
          <a:bodyPr/>
          <a:lstStyle/>
          <a:p>
            <a:pPr eaLnBrk="1" hangingPunct="1"/>
            <a:r>
              <a:rPr lang="en-US" altLang="en-US" sz="4000" b="1" dirty="0"/>
              <a:t>Polynomial Model cont.</a:t>
            </a:r>
          </a:p>
        </p:txBody>
      </p:sp>
      <p:sp>
        <p:nvSpPr>
          <p:cNvPr id="76803" name="Text Box 3">
            <a:extLst>
              <a:ext uri="{FF2B5EF4-FFF2-40B4-BE49-F238E27FC236}">
                <a16:creationId xmlns:a16="http://schemas.microsoft.com/office/drawing/2014/main" xmlns="" id="{0CF68F0A-634F-9C47-8BAB-1C82F2740EF4}"/>
              </a:ext>
            </a:extLst>
          </p:cNvPr>
          <p:cNvSpPr txBox="1">
            <a:spLocks noChangeArrowheads="1"/>
          </p:cNvSpPr>
          <p:nvPr/>
        </p:nvSpPr>
        <p:spPr bwMode="auto">
          <a:xfrm>
            <a:off x="2286000" y="2057401"/>
            <a:ext cx="8077200"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1900"/>
              <a:t>To find the constants of the polynomial model, we set the derivatives with respect to </a:t>
            </a:r>
          </a:p>
        </p:txBody>
      </p:sp>
      <p:graphicFrame>
        <p:nvGraphicFramePr>
          <p:cNvPr id="76804" name="Object 4">
            <a:extLst>
              <a:ext uri="{FF2B5EF4-FFF2-40B4-BE49-F238E27FC236}">
                <a16:creationId xmlns:a16="http://schemas.microsoft.com/office/drawing/2014/main" xmlns="" id="{E0135031-EC6B-A345-92CF-7595CA3F7850}"/>
              </a:ext>
            </a:extLst>
          </p:cNvPr>
          <p:cNvGraphicFramePr>
            <a:graphicFrameLocks noChangeAspect="1"/>
          </p:cNvGraphicFramePr>
          <p:nvPr/>
        </p:nvGraphicFramePr>
        <p:xfrm>
          <a:off x="4038601" y="2362200"/>
          <a:ext cx="265113" cy="406400"/>
        </p:xfrm>
        <a:graphic>
          <a:graphicData uri="http://schemas.openxmlformats.org/presentationml/2006/ole">
            <mc:AlternateContent xmlns:mc="http://schemas.openxmlformats.org/markup-compatibility/2006">
              <mc:Choice xmlns:v="urn:schemas-microsoft-com:vml" Requires="v">
                <p:oleObj spid="_x0000_s256029" name="Equation" r:id="rId5" imgW="3505200" imgH="5270500" progId="Equation.3">
                  <p:embed/>
                </p:oleObj>
              </mc:Choice>
              <mc:Fallback>
                <p:oleObj name="Equation" r:id="rId5" imgW="3505200" imgH="5270500" progId="Equation.3">
                  <p:embed/>
                  <p:pic>
                    <p:nvPicPr>
                      <p:cNvPr id="76804" name="Object 4">
                        <a:extLst>
                          <a:ext uri="{FF2B5EF4-FFF2-40B4-BE49-F238E27FC236}">
                            <a16:creationId xmlns:a16="http://schemas.microsoft.com/office/drawing/2014/main" xmlns="" id="{E0135031-EC6B-A345-92CF-7595CA3F785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38601" y="2362200"/>
                        <a:ext cx="265113"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6805" name="Text Box 5">
            <a:extLst>
              <a:ext uri="{FF2B5EF4-FFF2-40B4-BE49-F238E27FC236}">
                <a16:creationId xmlns:a16="http://schemas.microsoft.com/office/drawing/2014/main" xmlns="" id="{123E88AE-AFC5-7A41-9CB8-7D8C5AD6D72D}"/>
              </a:ext>
            </a:extLst>
          </p:cNvPr>
          <p:cNvSpPr txBox="1">
            <a:spLocks noChangeArrowheads="1"/>
          </p:cNvSpPr>
          <p:nvPr/>
        </p:nvSpPr>
        <p:spPr bwMode="auto">
          <a:xfrm>
            <a:off x="4267200" y="2362200"/>
            <a:ext cx="914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900"/>
              <a:t>where</a:t>
            </a:r>
          </a:p>
        </p:txBody>
      </p:sp>
      <p:graphicFrame>
        <p:nvGraphicFramePr>
          <p:cNvPr id="76806" name="Object 6">
            <a:extLst>
              <a:ext uri="{FF2B5EF4-FFF2-40B4-BE49-F238E27FC236}">
                <a16:creationId xmlns:a16="http://schemas.microsoft.com/office/drawing/2014/main" xmlns="" id="{04383774-A795-7340-9EFA-B4A1F14C39B9}"/>
              </a:ext>
            </a:extLst>
          </p:cNvPr>
          <p:cNvGraphicFramePr>
            <a:graphicFrameLocks noChangeAspect="1"/>
          </p:cNvGraphicFramePr>
          <p:nvPr/>
        </p:nvGraphicFramePr>
        <p:xfrm>
          <a:off x="2770189" y="2786062"/>
          <a:ext cx="4441825" cy="2700338"/>
        </p:xfrm>
        <a:graphic>
          <a:graphicData uri="http://schemas.openxmlformats.org/presentationml/2006/ole">
            <mc:AlternateContent xmlns:mc="http://schemas.openxmlformats.org/markup-compatibility/2006">
              <mc:Choice xmlns:v="urn:schemas-microsoft-com:vml" Requires="v">
                <p:oleObj spid="_x0000_s256030" name="Equation" r:id="rId7" imgW="69049900" imgH="41833800" progId="Equation.3">
                  <p:embed/>
                </p:oleObj>
              </mc:Choice>
              <mc:Fallback>
                <p:oleObj name="Equation" r:id="rId7" imgW="69049900" imgH="41833800" progId="Equation.3">
                  <p:embed/>
                  <p:pic>
                    <p:nvPicPr>
                      <p:cNvPr id="76806" name="Object 6">
                        <a:extLst>
                          <a:ext uri="{FF2B5EF4-FFF2-40B4-BE49-F238E27FC236}">
                            <a16:creationId xmlns:a16="http://schemas.microsoft.com/office/drawing/2014/main" xmlns="" id="{04383774-A795-7340-9EFA-B4A1F14C39B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70189" y="2786062"/>
                        <a:ext cx="4441825" cy="270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6807" name="Object 7">
            <a:extLst>
              <a:ext uri="{FF2B5EF4-FFF2-40B4-BE49-F238E27FC236}">
                <a16:creationId xmlns:a16="http://schemas.microsoft.com/office/drawing/2014/main" xmlns="" id="{73E4ADAD-A884-834B-9B57-142978CA01A9}"/>
              </a:ext>
            </a:extLst>
          </p:cNvPr>
          <p:cNvGraphicFramePr>
            <a:graphicFrameLocks noChangeAspect="1"/>
          </p:cNvGraphicFramePr>
          <p:nvPr/>
        </p:nvGraphicFramePr>
        <p:xfrm>
          <a:off x="5105401" y="2438400"/>
          <a:ext cx="987425" cy="311150"/>
        </p:xfrm>
        <a:graphic>
          <a:graphicData uri="http://schemas.openxmlformats.org/presentationml/2006/ole">
            <mc:AlternateContent xmlns:mc="http://schemas.openxmlformats.org/markup-compatibility/2006">
              <mc:Choice xmlns:v="urn:schemas-microsoft-com:vml" Requires="v">
                <p:oleObj spid="_x0000_s256031" name="Equation" r:id="rId9" imgW="14630400" imgH="4686300" progId="Equation.3">
                  <p:embed/>
                </p:oleObj>
              </mc:Choice>
              <mc:Fallback>
                <p:oleObj name="Equation" r:id="rId9" imgW="14630400" imgH="4686300" progId="Equation.3">
                  <p:embed/>
                  <p:pic>
                    <p:nvPicPr>
                      <p:cNvPr id="76807" name="Object 7">
                        <a:extLst>
                          <a:ext uri="{FF2B5EF4-FFF2-40B4-BE49-F238E27FC236}">
                            <a16:creationId xmlns:a16="http://schemas.microsoft.com/office/drawing/2014/main" xmlns="" id="{73E4ADAD-A884-834B-9B57-142978CA01A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05401" y="2438400"/>
                        <a:ext cx="987425"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6808" name="Text Box 8">
            <a:extLst>
              <a:ext uri="{FF2B5EF4-FFF2-40B4-BE49-F238E27FC236}">
                <a16:creationId xmlns:a16="http://schemas.microsoft.com/office/drawing/2014/main" xmlns="" id="{3DEAD9A5-2929-564A-82C1-43CDFA8D7075}"/>
              </a:ext>
            </a:extLst>
          </p:cNvPr>
          <p:cNvSpPr txBox="1">
            <a:spLocks noChangeArrowheads="1"/>
          </p:cNvSpPr>
          <p:nvPr/>
        </p:nvSpPr>
        <p:spPr bwMode="auto">
          <a:xfrm>
            <a:off x="6096000" y="2362200"/>
            <a:ext cx="2362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1900"/>
              <a:t>equal to zero.</a:t>
            </a:r>
          </a:p>
        </p:txBody>
      </p:sp>
      <p:sp>
        <p:nvSpPr>
          <p:cNvPr id="76810" name="Slide Number Placeholder 5">
            <a:extLst>
              <a:ext uri="{FF2B5EF4-FFF2-40B4-BE49-F238E27FC236}">
                <a16:creationId xmlns:a16="http://schemas.microsoft.com/office/drawing/2014/main" xmlns="" id="{9BE60F13-3813-E44B-A73B-DAA021909E7B}"/>
              </a:ext>
            </a:extLst>
          </p:cNvPr>
          <p:cNvSpPr>
            <a:spLocks noGrp="1"/>
          </p:cNvSpPr>
          <p:nvPr>
            <p:ph type="sldNum" sz="quarter" idx="12"/>
          </p:nvPr>
        </p:nvSpPr>
        <p:spPr>
          <a:xfrm>
            <a:off x="152400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l">
              <a:spcBef>
                <a:spcPct val="0"/>
              </a:spcBef>
              <a:buClrTx/>
              <a:buSzTx/>
              <a:buFontTx/>
              <a:buNone/>
            </a:pPr>
            <a:fld id="{8A36232E-B252-B545-91DE-FBE52594DEBA}" type="slidenum">
              <a:rPr lang="en-US" altLang="en-US" sz="1400">
                <a:solidFill>
                  <a:schemeClr val="bg2"/>
                </a:solidFill>
              </a:rPr>
              <a:pPr algn="l">
                <a:spcBef>
                  <a:spcPct val="0"/>
                </a:spcBef>
                <a:buClrTx/>
                <a:buSzTx/>
                <a:buFontTx/>
                <a:buNone/>
              </a:pPr>
              <a:t>7</a:t>
            </a:fld>
            <a:endParaRPr lang="en-US" altLang="en-US" sz="1400">
              <a:solidFill>
                <a:schemeClr val="bg2"/>
              </a:solidFill>
            </a:endParaRPr>
          </a:p>
        </p:txBody>
      </p:sp>
    </p:spTree>
    <p:custDataLst>
      <p:tags r:id="rId2"/>
    </p:custDataLst>
    <p:extLst>
      <p:ext uri="{BB962C8B-B14F-4D97-AF65-F5344CB8AC3E}">
        <p14:creationId xmlns:p14="http://schemas.microsoft.com/office/powerpoint/2010/main" val="2470605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xmlns="" id="{0FB7B0EC-ADB7-E44F-976A-9B5F99B50243}"/>
              </a:ext>
            </a:extLst>
          </p:cNvPr>
          <p:cNvSpPr>
            <a:spLocks noGrp="1" noChangeArrowheads="1"/>
          </p:cNvSpPr>
          <p:nvPr>
            <p:ph type="title"/>
          </p:nvPr>
        </p:nvSpPr>
        <p:spPr/>
        <p:txBody>
          <a:bodyPr/>
          <a:lstStyle/>
          <a:p>
            <a:pPr eaLnBrk="1" hangingPunct="1"/>
            <a:r>
              <a:rPr lang="en-US" altLang="en-US" sz="4000" b="1" dirty="0"/>
              <a:t>Polynomial Model cont.</a:t>
            </a:r>
          </a:p>
        </p:txBody>
      </p:sp>
      <p:sp>
        <p:nvSpPr>
          <p:cNvPr id="78851" name="Text Box 3">
            <a:extLst>
              <a:ext uri="{FF2B5EF4-FFF2-40B4-BE49-F238E27FC236}">
                <a16:creationId xmlns:a16="http://schemas.microsoft.com/office/drawing/2014/main" xmlns="" id="{72ABEF75-D548-8141-91B7-D643C16AD25B}"/>
              </a:ext>
            </a:extLst>
          </p:cNvPr>
          <p:cNvSpPr txBox="1">
            <a:spLocks noChangeArrowheads="1"/>
          </p:cNvSpPr>
          <p:nvPr/>
        </p:nvSpPr>
        <p:spPr bwMode="auto">
          <a:xfrm>
            <a:off x="3200400" y="2057400"/>
            <a:ext cx="5105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900"/>
              <a:t>These equations in matrix form are given by</a:t>
            </a:r>
          </a:p>
        </p:txBody>
      </p:sp>
      <p:sp>
        <p:nvSpPr>
          <p:cNvPr id="78852" name="Rectangle 4">
            <a:extLst>
              <a:ext uri="{FF2B5EF4-FFF2-40B4-BE49-F238E27FC236}">
                <a16:creationId xmlns:a16="http://schemas.microsoft.com/office/drawing/2014/main" xmlns="" id="{DA56F810-8C83-0B49-9ADE-52F48D09732A}"/>
              </a:ext>
            </a:extLst>
          </p:cNvPr>
          <p:cNvSpPr>
            <a:spLocks noChangeArrowheads="1"/>
          </p:cNvSpPr>
          <p:nvPr/>
        </p:nvSpPr>
        <p:spPr bwMode="auto">
          <a:xfrm>
            <a:off x="6003635" y="230758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graphicFrame>
        <p:nvGraphicFramePr>
          <p:cNvPr id="78853" name="Object 5">
            <a:extLst>
              <a:ext uri="{FF2B5EF4-FFF2-40B4-BE49-F238E27FC236}">
                <a16:creationId xmlns:a16="http://schemas.microsoft.com/office/drawing/2014/main" xmlns="" id="{33802533-D4D0-EF41-9ED1-8ADD4CF1D00A}"/>
              </a:ext>
            </a:extLst>
          </p:cNvPr>
          <p:cNvGraphicFramePr>
            <a:graphicFrameLocks noChangeAspect="1"/>
          </p:cNvGraphicFramePr>
          <p:nvPr/>
        </p:nvGraphicFramePr>
        <p:xfrm>
          <a:off x="3657600" y="2438400"/>
          <a:ext cx="5181600" cy="2516188"/>
        </p:xfrm>
        <a:graphic>
          <a:graphicData uri="http://schemas.openxmlformats.org/presentationml/2006/ole">
            <mc:AlternateContent xmlns:mc="http://schemas.openxmlformats.org/markup-compatibility/2006">
              <mc:Choice xmlns:v="urn:schemas-microsoft-com:vml" Requires="v">
                <p:oleObj spid="_x0000_s258068" name="Equation" r:id="rId5" imgW="84556600" imgH="40957500" progId="Equation.3">
                  <p:embed/>
                </p:oleObj>
              </mc:Choice>
              <mc:Fallback>
                <p:oleObj name="Equation" r:id="rId5" imgW="84556600" imgH="40957500" progId="Equation.3">
                  <p:embed/>
                  <p:pic>
                    <p:nvPicPr>
                      <p:cNvPr id="78853" name="Object 5">
                        <a:extLst>
                          <a:ext uri="{FF2B5EF4-FFF2-40B4-BE49-F238E27FC236}">
                            <a16:creationId xmlns:a16="http://schemas.microsoft.com/office/drawing/2014/main" xmlns="" id="{33802533-D4D0-EF41-9ED1-8ADD4CF1D00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57600" y="2438400"/>
                        <a:ext cx="5181600" cy="251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8854" name="Rectangle 6">
            <a:extLst>
              <a:ext uri="{FF2B5EF4-FFF2-40B4-BE49-F238E27FC236}">
                <a16:creationId xmlns:a16="http://schemas.microsoft.com/office/drawing/2014/main" xmlns="" id="{FCA8E765-BD2E-9443-8178-77A79083D882}"/>
              </a:ext>
            </a:extLst>
          </p:cNvPr>
          <p:cNvSpPr>
            <a:spLocks noChangeArrowheads="1"/>
          </p:cNvSpPr>
          <p:nvPr/>
        </p:nvSpPr>
        <p:spPr bwMode="auto">
          <a:xfrm>
            <a:off x="6003635" y="4088757"/>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sp>
        <p:nvSpPr>
          <p:cNvPr id="78855" name="Text Box 7">
            <a:extLst>
              <a:ext uri="{FF2B5EF4-FFF2-40B4-BE49-F238E27FC236}">
                <a16:creationId xmlns:a16="http://schemas.microsoft.com/office/drawing/2014/main" xmlns="" id="{A0865595-2DC1-B442-BB0E-5AF82F24DB5F}"/>
              </a:ext>
            </a:extLst>
          </p:cNvPr>
          <p:cNvSpPr txBox="1">
            <a:spLocks noChangeArrowheads="1"/>
          </p:cNvSpPr>
          <p:nvPr/>
        </p:nvSpPr>
        <p:spPr bwMode="auto">
          <a:xfrm>
            <a:off x="3276600" y="5181600"/>
            <a:ext cx="4648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en-US" sz="1900"/>
              <a:t>The above equations are then solved for</a:t>
            </a:r>
          </a:p>
        </p:txBody>
      </p:sp>
      <p:sp>
        <p:nvSpPr>
          <p:cNvPr id="78856" name="Rectangle 8">
            <a:extLst>
              <a:ext uri="{FF2B5EF4-FFF2-40B4-BE49-F238E27FC236}">
                <a16:creationId xmlns:a16="http://schemas.microsoft.com/office/drawing/2014/main" xmlns="" id="{A8B5DFF7-4237-6E47-B660-06D87FDCBD9B}"/>
              </a:ext>
            </a:extLst>
          </p:cNvPr>
          <p:cNvSpPr>
            <a:spLocks noChangeArrowheads="1"/>
          </p:cNvSpPr>
          <p:nvPr/>
        </p:nvSpPr>
        <p:spPr bwMode="auto">
          <a:xfrm>
            <a:off x="6003635" y="3079107"/>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graphicFrame>
        <p:nvGraphicFramePr>
          <p:cNvPr id="78857" name="Object 9">
            <a:extLst>
              <a:ext uri="{FF2B5EF4-FFF2-40B4-BE49-F238E27FC236}">
                <a16:creationId xmlns:a16="http://schemas.microsoft.com/office/drawing/2014/main" xmlns="" id="{2226D281-B404-704E-A4C4-DE82D2E531C5}"/>
              </a:ext>
            </a:extLst>
          </p:cNvPr>
          <p:cNvGraphicFramePr>
            <a:graphicFrameLocks noChangeAspect="1"/>
          </p:cNvGraphicFramePr>
          <p:nvPr/>
        </p:nvGraphicFramePr>
        <p:xfrm>
          <a:off x="7772400" y="5181600"/>
          <a:ext cx="1447800" cy="427038"/>
        </p:xfrm>
        <a:graphic>
          <a:graphicData uri="http://schemas.openxmlformats.org/presentationml/2006/ole">
            <mc:AlternateContent xmlns:mc="http://schemas.openxmlformats.org/markup-compatibility/2006">
              <mc:Choice xmlns:v="urn:schemas-microsoft-com:vml" Requires="v">
                <p:oleObj spid="_x0000_s258069" name="Equation" r:id="rId7" imgW="17551400" imgH="5270500" progId="Equation.3">
                  <p:embed/>
                </p:oleObj>
              </mc:Choice>
              <mc:Fallback>
                <p:oleObj name="Equation" r:id="rId7" imgW="17551400" imgH="5270500" progId="Equation.3">
                  <p:embed/>
                  <p:pic>
                    <p:nvPicPr>
                      <p:cNvPr id="78857" name="Object 9">
                        <a:extLst>
                          <a:ext uri="{FF2B5EF4-FFF2-40B4-BE49-F238E27FC236}">
                            <a16:creationId xmlns:a16="http://schemas.microsoft.com/office/drawing/2014/main" xmlns="" id="{2226D281-B404-704E-A4C4-DE82D2E531C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72400" y="5181600"/>
                        <a:ext cx="144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8859" name="Slide Number Placeholder 5">
            <a:extLst>
              <a:ext uri="{FF2B5EF4-FFF2-40B4-BE49-F238E27FC236}">
                <a16:creationId xmlns:a16="http://schemas.microsoft.com/office/drawing/2014/main" xmlns="" id="{4E104C57-3989-AA48-A21C-423D1E881EBE}"/>
              </a:ext>
            </a:extLst>
          </p:cNvPr>
          <p:cNvSpPr>
            <a:spLocks noGrp="1"/>
          </p:cNvSpPr>
          <p:nvPr>
            <p:ph type="sldNum" sz="quarter" idx="12"/>
          </p:nvPr>
        </p:nvSpPr>
        <p:spPr>
          <a:xfrm>
            <a:off x="152400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l">
              <a:spcBef>
                <a:spcPct val="0"/>
              </a:spcBef>
              <a:buClrTx/>
              <a:buSzTx/>
              <a:buFontTx/>
              <a:buNone/>
            </a:pPr>
            <a:fld id="{55CFA47E-AB7A-5D4A-A91A-CC24F11F3E40}" type="slidenum">
              <a:rPr lang="en-US" altLang="en-US" sz="1400">
                <a:solidFill>
                  <a:schemeClr val="bg2"/>
                </a:solidFill>
              </a:rPr>
              <a:pPr algn="l">
                <a:spcBef>
                  <a:spcPct val="0"/>
                </a:spcBef>
                <a:buClrTx/>
                <a:buSzTx/>
                <a:buFontTx/>
                <a:buNone/>
              </a:pPr>
              <a:t>8</a:t>
            </a:fld>
            <a:endParaRPr lang="en-US" altLang="en-US" sz="1400">
              <a:solidFill>
                <a:schemeClr val="bg2"/>
              </a:solidFill>
            </a:endParaRPr>
          </a:p>
        </p:txBody>
      </p:sp>
    </p:spTree>
    <p:custDataLst>
      <p:tags r:id="rId2"/>
    </p:custDataLst>
    <p:extLst>
      <p:ext uri="{BB962C8B-B14F-4D97-AF65-F5344CB8AC3E}">
        <p14:creationId xmlns:p14="http://schemas.microsoft.com/office/powerpoint/2010/main" val="4273583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xmlns="" id="{D731DFD5-7063-7A43-A10C-C3BE5AA629BB}"/>
              </a:ext>
            </a:extLst>
          </p:cNvPr>
          <p:cNvSpPr>
            <a:spLocks noGrp="1" noChangeArrowheads="1"/>
          </p:cNvSpPr>
          <p:nvPr>
            <p:ph type="title"/>
          </p:nvPr>
        </p:nvSpPr>
        <p:spPr/>
        <p:txBody>
          <a:bodyPr/>
          <a:lstStyle/>
          <a:p>
            <a:pPr eaLnBrk="1" hangingPunct="1"/>
            <a:r>
              <a:rPr lang="en-US" altLang="en-US" sz="4000" b="1" dirty="0"/>
              <a:t>Example 1-Polynomial Model</a:t>
            </a:r>
          </a:p>
        </p:txBody>
      </p:sp>
      <p:graphicFrame>
        <p:nvGraphicFramePr>
          <p:cNvPr id="79875" name="Group 3">
            <a:extLst>
              <a:ext uri="{FF2B5EF4-FFF2-40B4-BE49-F238E27FC236}">
                <a16:creationId xmlns:a16="http://schemas.microsoft.com/office/drawing/2014/main" xmlns="" id="{B962B3C7-5CE1-6D40-9AB1-4DE6EBBFED7A}"/>
              </a:ext>
            </a:extLst>
          </p:cNvPr>
          <p:cNvGraphicFramePr>
            <a:graphicFrameLocks noGrp="1"/>
          </p:cNvGraphicFramePr>
          <p:nvPr>
            <p:ph sz="half" idx="1"/>
          </p:nvPr>
        </p:nvGraphicFramePr>
        <p:xfrm>
          <a:off x="2209800" y="3276600"/>
          <a:ext cx="2743200" cy="2794000"/>
        </p:xfrm>
        <a:graphic>
          <a:graphicData uri="http://schemas.openxmlformats.org/drawingml/2006/table">
            <a:tbl>
              <a:tblPr/>
              <a:tblGrid>
                <a:gridCol w="1371600">
                  <a:extLst>
                    <a:ext uri="{9D8B030D-6E8A-4147-A177-3AD203B41FA5}">
                      <a16:colId xmlns:a16="http://schemas.microsoft.com/office/drawing/2014/main" xmlns="" val="20000"/>
                    </a:ext>
                  </a:extLst>
                </a:gridCol>
                <a:gridCol w="1371600">
                  <a:extLst>
                    <a:ext uri="{9D8B030D-6E8A-4147-A177-3AD203B41FA5}">
                      <a16:colId xmlns:a16="http://schemas.microsoft.com/office/drawing/2014/main" xmlns="" val="20001"/>
                    </a:ext>
                  </a:extLst>
                </a:gridCol>
              </a:tblGrid>
              <a:tr h="822930">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tab pos="457200" algn="l"/>
                        </a:tabLst>
                      </a:pPr>
                      <a:r>
                        <a:rPr kumimoji="0" lang="en-US" sz="1200" b="1" i="0" u="none" strike="noStrike" cap="none" normalizeH="0" baseline="0" dirty="0">
                          <a:ln>
                            <a:noFill/>
                          </a:ln>
                          <a:solidFill>
                            <a:srgbClr val="000000"/>
                          </a:solidFill>
                          <a:effectLst/>
                          <a:latin typeface="Times New Roman" pitchFamily="18" charset="0"/>
                          <a:cs typeface="Times New Roman" pitchFamily="18" charset="0"/>
                        </a:rPr>
                        <a:t>Temperature, T</a:t>
                      </a:r>
                      <a:endParaRPr kumimoji="0" lang="en-US" sz="1000" b="0" i="0" u="none"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tab pos="457200" algn="l"/>
                        </a:tabLst>
                      </a:pPr>
                      <a:r>
                        <a:rPr kumimoji="0" lang="en-US" sz="1200" b="1" i="0" u="none" strike="noStrike" cap="none" normalizeH="0" baseline="0" dirty="0">
                          <a:ln>
                            <a:noFill/>
                          </a:ln>
                          <a:solidFill>
                            <a:srgbClr val="000000"/>
                          </a:solidFill>
                          <a:effectLst/>
                          <a:latin typeface="Times New Roman" pitchFamily="18" charset="0"/>
                          <a:cs typeface="Times New Roman" pitchFamily="18" charset="0"/>
                        </a:rPr>
                        <a:t>(</a:t>
                      </a:r>
                      <a:r>
                        <a:rPr kumimoji="0" lang="en-US" sz="1200" b="1" i="0" u="none" strike="noStrike" cap="none" normalizeH="0" baseline="30000" dirty="0" err="1">
                          <a:ln>
                            <a:noFill/>
                          </a:ln>
                          <a:solidFill>
                            <a:srgbClr val="000000"/>
                          </a:solidFill>
                          <a:effectLst/>
                          <a:latin typeface="Times New Roman" pitchFamily="18" charset="0"/>
                          <a:cs typeface="Times New Roman" pitchFamily="18" charset="0"/>
                        </a:rPr>
                        <a:t>o</a:t>
                      </a:r>
                      <a:r>
                        <a:rPr kumimoji="0" lang="en-US" sz="1200" b="1" i="0" u="none" strike="noStrike" cap="none" normalizeH="0" baseline="0" dirty="0" err="1">
                          <a:ln>
                            <a:noFill/>
                          </a:ln>
                          <a:solidFill>
                            <a:srgbClr val="000000"/>
                          </a:solidFill>
                          <a:effectLst/>
                          <a:latin typeface="Times New Roman" pitchFamily="18" charset="0"/>
                          <a:cs typeface="Times New Roman" pitchFamily="18" charset="0"/>
                        </a:rPr>
                        <a:t>F</a:t>
                      </a:r>
                      <a:r>
                        <a:rPr kumimoji="0" lang="en-US" sz="1200" b="1" i="0" u="none" strike="noStrike" cap="none" normalizeH="0" baseline="0" dirty="0">
                          <a:ln>
                            <a:noFill/>
                          </a:ln>
                          <a:solidFill>
                            <a:srgbClr val="000000"/>
                          </a:solidFill>
                          <a:effectLst/>
                          <a:latin typeface="Times New Roman" pitchFamily="18" charset="0"/>
                          <a:cs typeface="Times New Roman" pitchFamily="18" charset="0"/>
                        </a:rPr>
                        <a:t>)</a:t>
                      </a:r>
                      <a:endParaRPr kumimoji="0" lang="en-US" sz="2400" b="0" i="0" u="none" strike="noStrike" cap="none" normalizeH="0" baseline="0" dirty="0">
                        <a:ln>
                          <a:noFill/>
                        </a:ln>
                        <a:solidFill>
                          <a:schemeClr val="tx1"/>
                        </a:solidFill>
                        <a:effectLst/>
                        <a:latin typeface="Times New Roman" pitchFamily="18" charset="0"/>
                      </a:endParaRPr>
                    </a:p>
                  </a:txBody>
                  <a:tcPr marT="45706" marB="45706"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tab pos="457200" algn="l"/>
                        </a:tabLst>
                      </a:pPr>
                      <a:r>
                        <a:rPr kumimoji="0" lang="en-US" sz="1200" b="1" i="0" u="none" strike="noStrike" cap="none" normalizeH="0" baseline="0">
                          <a:ln>
                            <a:noFill/>
                          </a:ln>
                          <a:solidFill>
                            <a:srgbClr val="000000"/>
                          </a:solidFill>
                          <a:effectLst/>
                          <a:latin typeface="Times New Roman" pitchFamily="18" charset="0"/>
                          <a:cs typeface="Times New Roman" pitchFamily="18" charset="0"/>
                        </a:rPr>
                        <a:t>Coefficient of thermal expansion, α </a:t>
                      </a:r>
                      <a:r>
                        <a:rPr kumimoji="0" lang="en-US" sz="1200" b="0" i="0" u="none" strike="noStrike" cap="none" normalizeH="0" baseline="0">
                          <a:ln>
                            <a:noFill/>
                          </a:ln>
                          <a:solidFill>
                            <a:srgbClr val="000000"/>
                          </a:solidFill>
                          <a:effectLst/>
                          <a:latin typeface="Times New Roman" pitchFamily="18" charset="0"/>
                          <a:cs typeface="Times New Roman" pitchFamily="18" charset="0"/>
                        </a:rPr>
                        <a:t> (in/in/</a:t>
                      </a:r>
                      <a:r>
                        <a:rPr kumimoji="0" lang="en-US" sz="1200" b="0" i="0" u="none" strike="noStrike" cap="none" normalizeH="0" baseline="30000">
                          <a:ln>
                            <a:noFill/>
                          </a:ln>
                          <a:solidFill>
                            <a:srgbClr val="000000"/>
                          </a:solidFill>
                          <a:effectLst/>
                          <a:latin typeface="Times New Roman" pitchFamily="18" charset="0"/>
                          <a:cs typeface="Times New Roman" pitchFamily="18" charset="0"/>
                        </a:rPr>
                        <a:t>o</a:t>
                      </a:r>
                      <a:r>
                        <a:rPr kumimoji="0" lang="en-US" sz="1200" b="0" i="0" u="none" strike="noStrike" cap="none" normalizeH="0" baseline="0">
                          <a:ln>
                            <a:noFill/>
                          </a:ln>
                          <a:solidFill>
                            <a:srgbClr val="000000"/>
                          </a:solidFill>
                          <a:effectLst/>
                          <a:latin typeface="Times New Roman" pitchFamily="18" charset="0"/>
                          <a:cs typeface="Times New Roman" pitchFamily="18" charset="0"/>
                        </a:rPr>
                        <a:t>F)</a:t>
                      </a:r>
                      <a:endParaRPr kumimoji="0" lang="en-US" sz="2400" b="0" i="0" u="none" strike="noStrike" cap="none" normalizeH="0" baseline="0">
                        <a:ln>
                          <a:noFill/>
                        </a:ln>
                        <a:solidFill>
                          <a:schemeClr val="tx1"/>
                        </a:solidFill>
                        <a:effectLst/>
                        <a:latin typeface="Times New Roman" pitchFamily="18" charset="0"/>
                      </a:endParaRPr>
                    </a:p>
                  </a:txBody>
                  <a:tcPr marT="45706" marB="45706"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280901">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tab pos="457200" algn="l"/>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80</a:t>
                      </a:r>
                      <a:endParaRPr kumimoji="0" lang="en-US" sz="2400" b="0" i="0" u="none" strike="noStrike" cap="none" normalizeH="0" baseline="0" dirty="0">
                        <a:ln>
                          <a:noFill/>
                        </a:ln>
                        <a:solidFill>
                          <a:schemeClr val="tx1"/>
                        </a:solidFill>
                        <a:effectLst/>
                        <a:latin typeface="Times New Roman" pitchFamily="18" charset="0"/>
                      </a:endParaRPr>
                    </a:p>
                  </a:txBody>
                  <a:tcPr marT="45706" marB="45706"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tab pos="457200" algn="l"/>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6.47×10</a:t>
                      </a:r>
                      <a:r>
                        <a:rPr kumimoji="0" lang="en-US" sz="1200" b="0" i="0" u="none" strike="noStrike" cap="none" normalizeH="0" baseline="30000" dirty="0">
                          <a:ln>
                            <a:noFill/>
                          </a:ln>
                          <a:solidFill>
                            <a:schemeClr val="tx1"/>
                          </a:solidFill>
                          <a:effectLst/>
                          <a:latin typeface="Times New Roman" pitchFamily="18" charset="0"/>
                          <a:cs typeface="Times New Roman" pitchFamily="18" charset="0"/>
                        </a:rPr>
                        <a:t>−6</a:t>
                      </a:r>
                      <a:endParaRPr kumimoji="0" lang="en-US" sz="2400" b="0" i="0" u="none" strike="noStrike" cap="none" normalizeH="0" baseline="0" dirty="0">
                        <a:ln>
                          <a:noFill/>
                        </a:ln>
                        <a:solidFill>
                          <a:schemeClr val="tx1"/>
                        </a:solidFill>
                        <a:effectLst/>
                        <a:latin typeface="Times New Roman" pitchFamily="18" charset="0"/>
                      </a:endParaRPr>
                    </a:p>
                  </a:txBody>
                  <a:tcPr marT="45706" marB="45706"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282488">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tab pos="457200" algn="l"/>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40</a:t>
                      </a:r>
                      <a:endParaRPr kumimoji="0" lang="en-US" sz="2400" b="0" i="0" u="none" strike="noStrike" cap="none" normalizeH="0" baseline="0" dirty="0">
                        <a:ln>
                          <a:noFill/>
                        </a:ln>
                        <a:solidFill>
                          <a:schemeClr val="tx1"/>
                        </a:solidFill>
                        <a:effectLst/>
                        <a:latin typeface="Times New Roman" pitchFamily="18" charset="0"/>
                      </a:endParaRPr>
                    </a:p>
                  </a:txBody>
                  <a:tcPr marT="45706" marB="45706"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tab pos="457200" algn="l"/>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6.24×10</a:t>
                      </a:r>
                      <a:r>
                        <a:rPr kumimoji="0" lang="en-US" sz="1200" b="0" i="0" u="none" strike="noStrike" cap="none" normalizeH="0" baseline="30000" dirty="0">
                          <a:ln>
                            <a:noFill/>
                          </a:ln>
                          <a:solidFill>
                            <a:schemeClr val="tx1"/>
                          </a:solidFill>
                          <a:effectLst/>
                          <a:latin typeface="Times New Roman" pitchFamily="18" charset="0"/>
                          <a:cs typeface="Times New Roman" pitchFamily="18" charset="0"/>
                        </a:rPr>
                        <a:t>−6</a:t>
                      </a:r>
                      <a:endParaRPr kumimoji="0" lang="en-US" sz="2400" b="0" i="0" u="none" strike="noStrike" cap="none" normalizeH="0" baseline="0" dirty="0">
                        <a:ln>
                          <a:noFill/>
                        </a:ln>
                        <a:solidFill>
                          <a:schemeClr val="tx1"/>
                        </a:solidFill>
                        <a:effectLst/>
                        <a:latin typeface="Times New Roman" pitchFamily="18" charset="0"/>
                      </a:endParaRPr>
                    </a:p>
                  </a:txBody>
                  <a:tcPr marT="45706" marB="45706"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280901">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tab pos="457200" algn="l"/>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−40</a:t>
                      </a:r>
                      <a:endParaRPr kumimoji="0" lang="en-US" sz="2400" b="0" i="0" u="none" strike="noStrike" cap="none" normalizeH="0" baseline="0" dirty="0">
                        <a:ln>
                          <a:noFill/>
                        </a:ln>
                        <a:solidFill>
                          <a:schemeClr val="tx1"/>
                        </a:solidFill>
                        <a:effectLst/>
                        <a:latin typeface="Times New Roman" pitchFamily="18" charset="0"/>
                      </a:endParaRPr>
                    </a:p>
                  </a:txBody>
                  <a:tcPr marT="45706" marB="45706"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tab pos="457200" algn="l"/>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5.72×10</a:t>
                      </a:r>
                      <a:r>
                        <a:rPr kumimoji="0" lang="en-US" sz="1200" b="0" i="0" u="none" strike="noStrike" cap="none" normalizeH="0" baseline="30000" dirty="0">
                          <a:ln>
                            <a:noFill/>
                          </a:ln>
                          <a:solidFill>
                            <a:schemeClr val="tx1"/>
                          </a:solidFill>
                          <a:effectLst/>
                          <a:latin typeface="Times New Roman" pitchFamily="18" charset="0"/>
                          <a:cs typeface="Times New Roman" pitchFamily="18" charset="0"/>
                        </a:rPr>
                        <a:t>−6</a:t>
                      </a:r>
                      <a:endParaRPr kumimoji="0" lang="en-US" sz="2400" b="0" i="0" u="none" strike="noStrike" cap="none" normalizeH="0" baseline="0" dirty="0">
                        <a:ln>
                          <a:noFill/>
                        </a:ln>
                        <a:solidFill>
                          <a:schemeClr val="tx1"/>
                        </a:solidFill>
                        <a:effectLst/>
                        <a:latin typeface="Times New Roman" pitchFamily="18" charset="0"/>
                      </a:endParaRPr>
                    </a:p>
                  </a:txBody>
                  <a:tcPr marT="45706" marB="45706"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282488">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tab pos="457200" algn="l"/>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−120</a:t>
                      </a:r>
                      <a:endParaRPr kumimoji="0" lang="en-US" sz="2400" b="0" i="0" u="none" strike="noStrike" cap="none" normalizeH="0" baseline="0" dirty="0">
                        <a:ln>
                          <a:noFill/>
                        </a:ln>
                        <a:solidFill>
                          <a:schemeClr val="tx1"/>
                        </a:solidFill>
                        <a:effectLst/>
                        <a:latin typeface="Times New Roman" pitchFamily="18" charset="0"/>
                      </a:endParaRPr>
                    </a:p>
                  </a:txBody>
                  <a:tcPr marT="45706" marB="45706"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tab pos="457200" algn="l"/>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5.09×10</a:t>
                      </a:r>
                      <a:r>
                        <a:rPr kumimoji="0" lang="en-US" sz="1200" b="0" i="0" u="none" strike="noStrike" cap="none" normalizeH="0" baseline="30000" dirty="0">
                          <a:ln>
                            <a:noFill/>
                          </a:ln>
                          <a:solidFill>
                            <a:schemeClr val="tx1"/>
                          </a:solidFill>
                          <a:effectLst/>
                          <a:latin typeface="Times New Roman" pitchFamily="18" charset="0"/>
                          <a:cs typeface="Times New Roman" pitchFamily="18" charset="0"/>
                        </a:rPr>
                        <a:t>−6</a:t>
                      </a:r>
                      <a:endParaRPr kumimoji="0" lang="en-US" sz="2400" b="0" i="0" u="none" strike="noStrike" cap="none" normalizeH="0" baseline="0" dirty="0">
                        <a:ln>
                          <a:noFill/>
                        </a:ln>
                        <a:solidFill>
                          <a:schemeClr val="tx1"/>
                        </a:solidFill>
                        <a:effectLst/>
                        <a:latin typeface="Times New Roman" pitchFamily="18" charset="0"/>
                      </a:endParaRPr>
                    </a:p>
                  </a:txBody>
                  <a:tcPr marT="45706" marB="45706"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280901">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tab pos="457200" algn="l"/>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−200</a:t>
                      </a:r>
                      <a:endParaRPr kumimoji="0" lang="en-US" sz="2400" b="0" i="0" u="none" strike="noStrike" cap="none" normalizeH="0" baseline="0" dirty="0">
                        <a:ln>
                          <a:noFill/>
                        </a:ln>
                        <a:solidFill>
                          <a:schemeClr val="tx1"/>
                        </a:solidFill>
                        <a:effectLst/>
                        <a:latin typeface="Times New Roman" pitchFamily="18" charset="0"/>
                      </a:endParaRPr>
                    </a:p>
                  </a:txBody>
                  <a:tcPr marT="45706" marB="45706"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tab pos="457200" algn="l"/>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4.30×10</a:t>
                      </a:r>
                      <a:r>
                        <a:rPr kumimoji="0" lang="en-US" sz="1200" b="0" i="0" u="none" strike="noStrike" cap="none" normalizeH="0" baseline="30000" dirty="0">
                          <a:ln>
                            <a:noFill/>
                          </a:ln>
                          <a:solidFill>
                            <a:schemeClr val="tx1"/>
                          </a:solidFill>
                          <a:effectLst/>
                          <a:latin typeface="Times New Roman" pitchFamily="18" charset="0"/>
                          <a:cs typeface="Times New Roman" pitchFamily="18" charset="0"/>
                        </a:rPr>
                        <a:t>−6</a:t>
                      </a:r>
                      <a:endParaRPr kumimoji="0" lang="en-US" sz="2400" b="0" i="0" u="none" strike="noStrike" cap="none" normalizeH="0" baseline="0" dirty="0">
                        <a:ln>
                          <a:noFill/>
                        </a:ln>
                        <a:solidFill>
                          <a:schemeClr val="tx1"/>
                        </a:solidFill>
                        <a:effectLst/>
                        <a:latin typeface="Times New Roman" pitchFamily="18" charset="0"/>
                      </a:endParaRPr>
                    </a:p>
                  </a:txBody>
                  <a:tcPr marT="45706" marB="45706"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282488">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tab pos="457200" algn="l"/>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−280</a:t>
                      </a:r>
                      <a:endParaRPr kumimoji="0" lang="en-US" sz="2400" b="0" i="0" u="none" strike="noStrike" cap="none" normalizeH="0" baseline="0" dirty="0">
                        <a:ln>
                          <a:noFill/>
                        </a:ln>
                        <a:solidFill>
                          <a:schemeClr val="tx1"/>
                        </a:solidFill>
                        <a:effectLst/>
                        <a:latin typeface="Times New Roman" pitchFamily="18" charset="0"/>
                      </a:endParaRPr>
                    </a:p>
                  </a:txBody>
                  <a:tcPr marT="45706" marB="45706"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tab pos="457200" algn="l"/>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3.33×10</a:t>
                      </a:r>
                      <a:r>
                        <a:rPr kumimoji="0" lang="en-US" sz="1200" b="0" i="0" u="none" strike="noStrike" cap="none" normalizeH="0" baseline="30000" dirty="0">
                          <a:ln>
                            <a:noFill/>
                          </a:ln>
                          <a:solidFill>
                            <a:schemeClr val="tx1"/>
                          </a:solidFill>
                          <a:effectLst/>
                          <a:latin typeface="Times New Roman" pitchFamily="18" charset="0"/>
                          <a:cs typeface="Times New Roman" pitchFamily="18" charset="0"/>
                        </a:rPr>
                        <a:t>−6</a:t>
                      </a:r>
                      <a:endParaRPr kumimoji="0" lang="en-US" sz="2400" b="0" i="0" u="none" strike="noStrike" cap="none" normalizeH="0" baseline="0" dirty="0">
                        <a:ln>
                          <a:noFill/>
                        </a:ln>
                        <a:solidFill>
                          <a:schemeClr val="tx1"/>
                        </a:solidFill>
                        <a:effectLst/>
                        <a:latin typeface="Times New Roman" pitchFamily="18" charset="0"/>
                      </a:endParaRPr>
                    </a:p>
                  </a:txBody>
                  <a:tcPr marT="45706" marB="45706"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280901">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tab pos="457200" algn="l"/>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−340</a:t>
                      </a:r>
                      <a:endParaRPr kumimoji="0" lang="en-US" sz="2400" b="0" i="0" u="none" strike="noStrike" cap="none" normalizeH="0" baseline="0" dirty="0">
                        <a:ln>
                          <a:noFill/>
                        </a:ln>
                        <a:solidFill>
                          <a:schemeClr val="tx1"/>
                        </a:solidFill>
                        <a:effectLst/>
                        <a:latin typeface="Times New Roman" pitchFamily="18" charset="0"/>
                      </a:endParaRPr>
                    </a:p>
                  </a:txBody>
                  <a:tcPr marT="45706" marB="45706"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tab pos="457200" algn="l"/>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2.45×10</a:t>
                      </a:r>
                      <a:r>
                        <a:rPr kumimoji="0" lang="en-US" sz="1200" b="0" i="0" u="none" strike="noStrike" cap="none" normalizeH="0" baseline="30000" dirty="0">
                          <a:ln>
                            <a:noFill/>
                          </a:ln>
                          <a:solidFill>
                            <a:schemeClr val="tx1"/>
                          </a:solidFill>
                          <a:effectLst/>
                          <a:latin typeface="Times New Roman" pitchFamily="18" charset="0"/>
                          <a:cs typeface="Times New Roman" pitchFamily="18" charset="0"/>
                        </a:rPr>
                        <a:t>−6</a:t>
                      </a:r>
                      <a:endParaRPr kumimoji="0" lang="en-US" sz="2400" b="0" i="0" u="none" strike="noStrike" cap="none" normalizeH="0" baseline="0" dirty="0">
                        <a:ln>
                          <a:noFill/>
                        </a:ln>
                        <a:solidFill>
                          <a:schemeClr val="tx1"/>
                        </a:solidFill>
                        <a:effectLst/>
                        <a:latin typeface="Times New Roman" pitchFamily="18" charset="0"/>
                      </a:endParaRPr>
                    </a:p>
                  </a:txBody>
                  <a:tcPr marT="45706" marB="45706"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bl>
          </a:graphicData>
        </a:graphic>
      </p:graphicFrame>
      <p:sp>
        <p:nvSpPr>
          <p:cNvPr id="80928" name="Text Box 32">
            <a:extLst>
              <a:ext uri="{FF2B5EF4-FFF2-40B4-BE49-F238E27FC236}">
                <a16:creationId xmlns:a16="http://schemas.microsoft.com/office/drawing/2014/main" xmlns="" id="{159A97E5-94BB-3443-AE3F-E42E05E9C2B7}"/>
              </a:ext>
            </a:extLst>
          </p:cNvPr>
          <p:cNvSpPr txBox="1">
            <a:spLocks noChangeArrowheads="1"/>
          </p:cNvSpPr>
          <p:nvPr/>
        </p:nvSpPr>
        <p:spPr bwMode="auto">
          <a:xfrm>
            <a:off x="2286000" y="1905001"/>
            <a:ext cx="7315200"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1900"/>
              <a:t>Regress the thermal expansion coefficient vs. temperature data to a second order polynomial.</a:t>
            </a:r>
          </a:p>
        </p:txBody>
      </p:sp>
      <p:graphicFrame>
        <p:nvGraphicFramePr>
          <p:cNvPr id="80929" name="Object 33">
            <a:extLst>
              <a:ext uri="{FF2B5EF4-FFF2-40B4-BE49-F238E27FC236}">
                <a16:creationId xmlns:a16="http://schemas.microsoft.com/office/drawing/2014/main" xmlns="" id="{9BE8D530-8136-EB4F-BB89-66BFD6E4E354}"/>
              </a:ext>
            </a:extLst>
          </p:cNvPr>
          <p:cNvGraphicFramePr>
            <a:graphicFrameLocks noGrp="1" noChangeAspect="1"/>
          </p:cNvGraphicFramePr>
          <p:nvPr>
            <p:ph sz="half" idx="2"/>
          </p:nvPr>
        </p:nvGraphicFramePr>
        <p:xfrm>
          <a:off x="5334000" y="2743201"/>
          <a:ext cx="4724400" cy="3425825"/>
        </p:xfrm>
        <a:graphic>
          <a:graphicData uri="http://schemas.openxmlformats.org/presentationml/2006/ole">
            <mc:AlternateContent xmlns:mc="http://schemas.openxmlformats.org/markup-compatibility/2006">
              <mc:Choice xmlns:v="urn:schemas-microsoft-com:vml" Requires="v">
                <p:oleObj spid="_x0000_s260116" name="Chart" r:id="rId5" imgW="4305300" imgH="3124200" progId="Excel.Chart.8">
                  <p:embed/>
                </p:oleObj>
              </mc:Choice>
              <mc:Fallback>
                <p:oleObj name="Chart" r:id="rId5" imgW="4305300" imgH="3124200" progId="Excel.Chart.8">
                  <p:embed/>
                  <p:pic>
                    <p:nvPicPr>
                      <p:cNvPr id="80929" name="Object 33">
                        <a:extLst>
                          <a:ext uri="{FF2B5EF4-FFF2-40B4-BE49-F238E27FC236}">
                            <a16:creationId xmlns:a16="http://schemas.microsoft.com/office/drawing/2014/main" xmlns="" id="{9BE8D530-8136-EB4F-BB89-66BFD6E4E35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0" y="2743201"/>
                        <a:ext cx="4724400" cy="342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0930" name="Text Box 34">
            <a:extLst>
              <a:ext uri="{FF2B5EF4-FFF2-40B4-BE49-F238E27FC236}">
                <a16:creationId xmlns:a16="http://schemas.microsoft.com/office/drawing/2014/main" xmlns="" id="{6E7834BB-9048-4245-ACC3-1DA17C133E40}"/>
              </a:ext>
            </a:extLst>
          </p:cNvPr>
          <p:cNvSpPr txBox="1">
            <a:spLocks noChangeArrowheads="1"/>
          </p:cNvSpPr>
          <p:nvPr/>
        </p:nvSpPr>
        <p:spPr bwMode="auto">
          <a:xfrm>
            <a:off x="2209800" y="2743201"/>
            <a:ext cx="2438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1400" b="1"/>
              <a:t>Table.</a:t>
            </a:r>
            <a:r>
              <a:rPr lang="en-US" altLang="en-US" sz="1400"/>
              <a:t> Data points for temperature vs  </a:t>
            </a:r>
            <a:endParaRPr lang="en-US" altLang="en-US" sz="1900"/>
          </a:p>
        </p:txBody>
      </p:sp>
      <p:sp>
        <p:nvSpPr>
          <p:cNvPr id="80931" name="Text Box 35">
            <a:extLst>
              <a:ext uri="{FF2B5EF4-FFF2-40B4-BE49-F238E27FC236}">
                <a16:creationId xmlns:a16="http://schemas.microsoft.com/office/drawing/2014/main" xmlns="" id="{6BD5BDDF-B64C-2B4E-9FCF-12E67B609B57}"/>
              </a:ext>
            </a:extLst>
          </p:cNvPr>
          <p:cNvSpPr txBox="1">
            <a:spLocks noChangeArrowheads="1"/>
          </p:cNvSpPr>
          <p:nvPr/>
        </p:nvSpPr>
        <p:spPr bwMode="auto">
          <a:xfrm>
            <a:off x="5257800" y="6172201"/>
            <a:ext cx="4876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en-US" sz="1400" b="1"/>
              <a:t>Figure.</a:t>
            </a:r>
            <a:r>
              <a:rPr lang="en-US" altLang="en-US" sz="1400"/>
              <a:t> Data points for thermal expansion coefficient vs temperature. </a:t>
            </a:r>
            <a:endParaRPr lang="en-US" altLang="en-US" sz="1400" b="1"/>
          </a:p>
        </p:txBody>
      </p:sp>
      <p:sp>
        <p:nvSpPr>
          <p:cNvPr id="80932" name="Rectangle 36">
            <a:extLst>
              <a:ext uri="{FF2B5EF4-FFF2-40B4-BE49-F238E27FC236}">
                <a16:creationId xmlns:a16="http://schemas.microsoft.com/office/drawing/2014/main" xmlns="" id="{44227A61-211A-E74E-9C3D-20E130104802}"/>
              </a:ext>
            </a:extLst>
          </p:cNvPr>
          <p:cNvSpPr>
            <a:spLocks noChangeArrowheads="1"/>
          </p:cNvSpPr>
          <p:nvPr/>
        </p:nvSpPr>
        <p:spPr bwMode="auto">
          <a:xfrm>
            <a:off x="6003635" y="3079107"/>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US" altLang="en-US" sz="2400"/>
          </a:p>
        </p:txBody>
      </p:sp>
      <p:graphicFrame>
        <p:nvGraphicFramePr>
          <p:cNvPr id="80933" name="Object 37">
            <a:extLst>
              <a:ext uri="{FF2B5EF4-FFF2-40B4-BE49-F238E27FC236}">
                <a16:creationId xmlns:a16="http://schemas.microsoft.com/office/drawing/2014/main" xmlns="" id="{284C69C9-B5F0-A944-9128-888187171A4C}"/>
              </a:ext>
            </a:extLst>
          </p:cNvPr>
          <p:cNvGraphicFramePr>
            <a:graphicFrameLocks noChangeAspect="1"/>
          </p:cNvGraphicFramePr>
          <p:nvPr/>
        </p:nvGraphicFramePr>
        <p:xfrm>
          <a:off x="3581400" y="3027364"/>
          <a:ext cx="228600" cy="249237"/>
        </p:xfrm>
        <a:graphic>
          <a:graphicData uri="http://schemas.openxmlformats.org/presentationml/2006/ole">
            <mc:AlternateContent xmlns:mc="http://schemas.openxmlformats.org/markup-compatibility/2006">
              <mc:Choice xmlns:v="urn:schemas-microsoft-com:vml" Requires="v">
                <p:oleObj spid="_x0000_s260117" name="Equation" r:id="rId7" imgW="2921000" imgH="3213100" progId="Equation.3">
                  <p:embed/>
                </p:oleObj>
              </mc:Choice>
              <mc:Fallback>
                <p:oleObj name="Equation" r:id="rId7" imgW="2921000" imgH="3213100" progId="Equation.3">
                  <p:embed/>
                  <p:pic>
                    <p:nvPicPr>
                      <p:cNvPr id="80933" name="Object 37">
                        <a:extLst>
                          <a:ext uri="{FF2B5EF4-FFF2-40B4-BE49-F238E27FC236}">
                            <a16:creationId xmlns:a16="http://schemas.microsoft.com/office/drawing/2014/main" xmlns="" id="{284C69C9-B5F0-A944-9128-888187171A4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81400" y="3027364"/>
                        <a:ext cx="228600" cy="24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0935" name="Slide Number Placeholder 5">
            <a:extLst>
              <a:ext uri="{FF2B5EF4-FFF2-40B4-BE49-F238E27FC236}">
                <a16:creationId xmlns:a16="http://schemas.microsoft.com/office/drawing/2014/main" xmlns="" id="{425F4B2C-F2C2-9C48-9383-95CCCCE29337}"/>
              </a:ext>
            </a:extLst>
          </p:cNvPr>
          <p:cNvSpPr>
            <a:spLocks noGrp="1"/>
          </p:cNvSpPr>
          <p:nvPr>
            <p:ph type="sldNum" sz="quarter" idx="12"/>
          </p:nvPr>
        </p:nvSpPr>
        <p:spPr>
          <a:xfrm>
            <a:off x="152400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l">
              <a:spcBef>
                <a:spcPct val="0"/>
              </a:spcBef>
              <a:buClrTx/>
              <a:buSzTx/>
              <a:buFontTx/>
              <a:buNone/>
            </a:pPr>
            <a:fld id="{9D9E2835-0EA7-2341-AAE4-A84F5121D88F}" type="slidenum">
              <a:rPr lang="en-US" altLang="en-US" sz="1400">
                <a:solidFill>
                  <a:schemeClr val="bg2"/>
                </a:solidFill>
              </a:rPr>
              <a:pPr algn="l">
                <a:spcBef>
                  <a:spcPct val="0"/>
                </a:spcBef>
                <a:buClrTx/>
                <a:buSzTx/>
                <a:buFontTx/>
                <a:buNone/>
              </a:pPr>
              <a:t>9</a:t>
            </a:fld>
            <a:endParaRPr lang="en-US" altLang="en-US" sz="1400">
              <a:solidFill>
                <a:schemeClr val="bg2"/>
              </a:solidFill>
            </a:endParaRPr>
          </a:p>
        </p:txBody>
      </p:sp>
    </p:spTree>
    <p:custDataLst>
      <p:tags r:id="rId2"/>
    </p:custDataLst>
    <p:extLst>
      <p:ext uri="{BB962C8B-B14F-4D97-AF65-F5344CB8AC3E}">
        <p14:creationId xmlns:p14="http://schemas.microsoft.com/office/powerpoint/2010/main" val="359789415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0.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1.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2.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3.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4.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5.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6.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7.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8.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9.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0.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1.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2.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3.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4.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5.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6.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7.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8.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9.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heme/theme1.xml><?xml version="1.0" encoding="utf-8"?>
<a:theme xmlns:a="http://schemas.openxmlformats.org/drawingml/2006/main" name="Office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AMS Item" ma:contentTypeID="0x01010081B4385EF6D35446822582DE3946C407003DDF916C8002C34AAF5BED64A1682BDC" ma:contentTypeVersion="34" ma:contentTypeDescription="Content Type for DAMS Related Purposes" ma:contentTypeScope="" ma:versionID="50fb24b05f3b67cfcace5bf9b3b35f6b">
  <xsd:schema xmlns:xsd="http://www.w3.org/2001/XMLSchema" xmlns:xs="http://www.w3.org/2001/XMLSchema" xmlns:p="http://schemas.microsoft.com/office/2006/metadata/properties" xmlns:ns1="f7443cdf-c33c-464e-a97f-23bb26b3177a" xmlns:ns2="http://schemas.microsoft.com/sharepoint/v3" xmlns:ns4="6c5ed68c-5f31-42ac-9392-2612e73c38e5" targetNamespace="http://schemas.microsoft.com/office/2006/metadata/properties" ma:root="true" ma:fieldsID="998c4561a528c6998ee736646a8a2f77" ns1:_="" ns2:_="" ns4:_="">
    <xsd:import namespace="f7443cdf-c33c-464e-a97f-23bb26b3177a"/>
    <xsd:import namespace="http://schemas.microsoft.com/sharepoint/v3"/>
    <xsd:import namespace="6c5ed68c-5f31-42ac-9392-2612e73c38e5"/>
    <xsd:element name="properties">
      <xsd:complexType>
        <xsd:sequence>
          <xsd:element name="documentManagement">
            <xsd:complexType>
              <xsd:all>
                <xsd:element ref="ns1:Filename" minOccurs="0"/>
                <xsd:element ref="ns1:Tags" minOccurs="0"/>
                <xsd:element ref="ns4:MediaServiceMetadata" minOccurs="0"/>
                <xsd:element ref="ns4:MediaServiceFastMetadata" minOccurs="0"/>
                <xsd:element ref="ns4:MediaServiceAutoTags" minOccurs="0"/>
                <xsd:element ref="ns4:MediaServiceDateTaken" minOccurs="0"/>
                <xsd:element ref="ns4:MediaServiceOCR" minOccurs="0"/>
                <xsd:element ref="ns1:SharedWithUsers" minOccurs="0"/>
                <xsd:element ref="ns1:SharedWithDetails" minOccurs="0"/>
                <xsd:element ref="ns1:Description1" minOccurs="0"/>
                <xsd:element ref="ns1:FileType1" minOccurs="0"/>
                <xsd:element ref="ns1:ChannelID" minOccurs="0"/>
                <xsd:element ref="ns1:VideoID" minOccurs="0"/>
                <xsd:element ref="ns1:SourceURL" minOccurs="0"/>
                <xsd:element ref="ns1:Uploader"/>
                <xsd:element ref="ns1:linkthumb" minOccurs="0"/>
                <xsd:element ref="ns4:MediaServiceLocation" minOccurs="0"/>
                <xsd:element ref="ns2:ol_Department" minOccurs="0"/>
                <xsd:element ref="ns1:ContentDepartm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7443cdf-c33c-464e-a97f-23bb26b3177a" elementFormDefault="qualified">
    <xsd:import namespace="http://schemas.microsoft.com/office/2006/documentManagement/types"/>
    <xsd:import namespace="http://schemas.microsoft.com/office/infopath/2007/PartnerControls"/>
    <xsd:element name="Filename" ma:index="0" nillable="true" ma:displayName="Filename" ma:internalName="Filename">
      <xsd:simpleType>
        <xsd:restriction base="dms:Text"/>
      </xsd:simpleType>
    </xsd:element>
    <xsd:element name="Tags" ma:index="5" nillable="true" ma:displayName="Tags" ma:internalName="Tags">
      <xsd:simpleType>
        <xsd:restriction base="dms:Text">
          <xsd:maxLength value="255"/>
        </xsd:restriction>
      </xsd:simpleType>
    </xsd:element>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Description1" ma:index="20" nillable="true" ma:displayName="Description" ma:internalName="Description1">
      <xsd:simpleType>
        <xsd:restriction base="dms:Note"/>
      </xsd:simpleType>
    </xsd:element>
    <xsd:element name="FileType1" ma:index="21" nillable="true" ma:displayName="FileType" ma:default="Other" ma:format="Dropdown" ma:internalName="FileType1">
      <xsd:simpleType>
        <xsd:restriction base="dms:Choice">
          <xsd:enumeration value="Image"/>
          <xsd:enumeration value="Video"/>
          <xsd:enumeration value="Audio"/>
          <xsd:enumeration value="Document"/>
          <xsd:enumeration value="Interactive"/>
          <xsd:enumeration value="Link"/>
          <xsd:enumeration value="Other"/>
        </xsd:restriction>
      </xsd:simpleType>
    </xsd:element>
    <xsd:element name="ChannelID" ma:index="22" nillable="true" ma:displayName="ChannelID" ma:internalName="ChannelID">
      <xsd:simpleType>
        <xsd:restriction base="dms:Text">
          <xsd:maxLength value="255"/>
        </xsd:restriction>
      </xsd:simpleType>
    </xsd:element>
    <xsd:element name="VideoID" ma:index="23" nillable="true" ma:displayName="VideoID" ma:internalName="VideoID">
      <xsd:simpleType>
        <xsd:restriction base="dms:Text">
          <xsd:maxLength value="255"/>
        </xsd:restriction>
      </xsd:simpleType>
    </xsd:element>
    <xsd:element name="SourceURL" ma:index="24" nillable="true" ma:displayName="SourceURL" ma:internalName="SourceURL">
      <xsd:simpleType>
        <xsd:restriction base="dms:Text">
          <xsd:maxLength value="255"/>
        </xsd:restriction>
      </xsd:simpleType>
    </xsd:element>
    <xsd:element name="Uploader" ma:index="25" ma:displayName="Uploader" ma:internalName="Uploader">
      <xsd:simpleType>
        <xsd:restriction base="dms:Text">
          <xsd:maxLength value="255"/>
        </xsd:restriction>
      </xsd:simpleType>
    </xsd:element>
    <xsd:element name="linkthumb" ma:index="26" nillable="true" ma:displayName="linkthumb" ma:description="Link for thumbnail" ma:internalName="linkthumb">
      <xsd:simpleType>
        <xsd:restriction base="dms:Text">
          <xsd:maxLength value="255"/>
        </xsd:restriction>
      </xsd:simpleType>
    </xsd:element>
    <xsd:element name="ContentDepartment" ma:index="29" nillable="true" ma:displayName="ContentDepartment" ma:default="No Department" ma:internalName="ContentDepartment">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ol_Department" ma:index="28" nillable="true" ma:displayName="Department" ma:internalName="ol_Department">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c5ed68c-5f31-42ac-9392-2612e73c38e5" elementFormDefault="qualified">
    <xsd:import namespace="http://schemas.microsoft.com/office/2006/documentManagement/types"/>
    <xsd:import namespace="http://schemas.microsoft.com/office/infopath/2007/PartnerControls"/>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AutoTags" ma:index="14" nillable="true" ma:displayName="MediaServiceAutoTags" ma:internalName="MediaServiceAutoTags" ma:readOnly="true">
      <xsd:simpleType>
        <xsd:restriction base="dms:Text"/>
      </xsd:simpleType>
    </xsd:element>
    <xsd:element name="MediaServiceDateTaken" ma:index="15" nillable="true" ma:displayName="MediaServiceDateTaken" ma:hidden="true" ma:internalName="MediaServiceDateTaken"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Location" ma:index="2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4" ma:displayName="Author"/>
        <xsd:element ref="dcterms:created" minOccurs="0" maxOccurs="1"/>
        <xsd:element ref="dc:identifier" minOccurs="0" maxOccurs="1"/>
        <xsd:element name="contentType" minOccurs="0" maxOccurs="1" type="xsd:string" ma:index="9" ma:displayName="Content Type"/>
        <xsd:element ref="dc:title" minOccurs="0" maxOccurs="1" ma:index="2"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ma:index="3" ma:displayName="Category"/>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ChannelID xmlns="f7443cdf-c33c-464e-a97f-23bb26b3177a" xsi:nil="true"/>
    <SourceURL xmlns="f7443cdf-c33c-464e-a97f-23bb26b3177a" xsi:nil="true"/>
    <Filename xmlns="f7443cdf-c33c-464e-a97f-23bb26b3177a" xsi:nil="true"/>
    <VideoID xmlns="f7443cdf-c33c-464e-a97f-23bb26b3177a" xsi:nil="true"/>
    <linkthumb xmlns="f7443cdf-c33c-464e-a97f-23bb26b3177a" xsi:nil="true"/>
    <Tags xmlns="f7443cdf-c33c-464e-a97f-23bb26b3177a" xsi:nil="true"/>
    <Uploader xmlns="f7443cdf-c33c-464e-a97f-23bb26b3177a"/>
    <FileType1 xmlns="f7443cdf-c33c-464e-a97f-23bb26b3177a">Other</FileType1>
    <Description1 xmlns="f7443cdf-c33c-464e-a97f-23bb26b3177a" xsi:nil="true"/>
    <ContentDepartment xmlns="f7443cdf-c33c-464e-a97f-23bb26b3177a">No Department</ContentDepartment>
    <ol_Department xmlns="http://schemas.microsoft.com/sharepoint/v3" xsi:nil="true"/>
  </documentManagement>
</p:properties>
</file>

<file path=customXml/itemProps1.xml><?xml version="1.0" encoding="utf-8"?>
<ds:datastoreItem xmlns:ds="http://schemas.openxmlformats.org/officeDocument/2006/customXml" ds:itemID="{9A014962-F7A6-40FB-9545-D2895C90EB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7443cdf-c33c-464e-a97f-23bb26b3177a"/>
    <ds:schemaRef ds:uri="http://schemas.microsoft.com/sharepoint/v3"/>
    <ds:schemaRef ds:uri="6c5ed68c-5f31-42ac-9392-2612e73c38e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691BC0F-DBFB-40C0-BF1E-484798BCB63F}">
  <ds:schemaRefs>
    <ds:schemaRef ds:uri="http://schemas.microsoft.com/sharepoint/v3/contenttype/forms"/>
  </ds:schemaRefs>
</ds:datastoreItem>
</file>

<file path=customXml/itemProps3.xml><?xml version="1.0" encoding="utf-8"?>
<ds:datastoreItem xmlns:ds="http://schemas.openxmlformats.org/officeDocument/2006/customXml" ds:itemID="{DBDAACDD-F5D3-4A7A-BA92-0FD24972BA3C}">
  <ds:schemaRefs>
    <ds:schemaRef ds:uri="http://schemas.microsoft.com/office/2006/metadata/properties"/>
    <ds:schemaRef ds:uri="http://schemas.microsoft.com/office/infopath/2007/PartnerControls"/>
    <ds:schemaRef ds:uri="f7443cdf-c33c-464e-a97f-23bb26b3177a"/>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
  <TotalTime>5321</TotalTime>
  <Words>1015</Words>
  <Application>Microsoft Macintosh PowerPoint</Application>
  <PresentationFormat>Widescreen</PresentationFormat>
  <Paragraphs>247</Paragraphs>
  <Slides>24</Slides>
  <Notes>22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24</vt:i4>
      </vt:variant>
    </vt:vector>
  </HeadingPairs>
  <TitlesOfParts>
    <vt:vector size="32" baseType="lpstr">
      <vt:lpstr>Calibri</vt:lpstr>
      <vt:lpstr>Calibri Light</vt:lpstr>
      <vt:lpstr>Tahoma</vt:lpstr>
      <vt:lpstr>Times New Roman</vt:lpstr>
      <vt:lpstr>Arial</vt:lpstr>
      <vt:lpstr>Office Theme</vt:lpstr>
      <vt:lpstr>Equation</vt:lpstr>
      <vt:lpstr>Chart</vt:lpstr>
      <vt:lpstr>Week 6b</vt:lpstr>
      <vt:lpstr>Reference</vt:lpstr>
      <vt:lpstr>Nonlinear Regression</vt:lpstr>
      <vt:lpstr>Nonlinear Regression</vt:lpstr>
      <vt:lpstr>Polynomial Model</vt:lpstr>
      <vt:lpstr>Polynomial Model cont.</vt:lpstr>
      <vt:lpstr>Polynomial Model cont.</vt:lpstr>
      <vt:lpstr>Polynomial Model cont.</vt:lpstr>
      <vt:lpstr>Example 1-Polynomial Model</vt:lpstr>
      <vt:lpstr>Example 1-Polynomial Model cont.</vt:lpstr>
      <vt:lpstr>Example 1-Polynomial Model cont.</vt:lpstr>
      <vt:lpstr>Example 1-Polynomial Model cont.</vt:lpstr>
      <vt:lpstr>Transformation of Data</vt:lpstr>
      <vt:lpstr>Transformation of data cont.</vt:lpstr>
      <vt:lpstr>Exponential Model</vt:lpstr>
      <vt:lpstr>Example 2-Transformation of data</vt:lpstr>
      <vt:lpstr>Example 2-Transformation of data cont.</vt:lpstr>
      <vt:lpstr>Example 2-Transformation of data cont.</vt:lpstr>
      <vt:lpstr>Example 2-Transformation of data cont.</vt:lpstr>
      <vt:lpstr>Example 2-Transformation of Data cont.</vt:lpstr>
      <vt:lpstr>Example 2-Transformation of Data cont.</vt:lpstr>
      <vt:lpstr>Example 2-Transformation of Data cont.</vt:lpstr>
      <vt:lpstr>Example 2-Transformation of Data cont.</vt:lpstr>
      <vt:lpstr>Example 2-Transformation of Data cont.</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Diah Wihardini</dc:creator>
  <cp:lastModifiedBy>Nunung Nurul Qomariyah</cp:lastModifiedBy>
  <cp:revision>169</cp:revision>
  <dcterms:created xsi:type="dcterms:W3CDTF">2018-07-13T04:13:16Z</dcterms:created>
  <dcterms:modified xsi:type="dcterms:W3CDTF">2021-02-05T11:05:13Z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0x01010081B4385EF6D35446822582DE3946C407003DDF916C8002C34AAF5BED64A1682BDC</vt:lpwstr>
  </property>
</Properties>
</file>